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Address Search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Received Transaction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Sent Transaction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Ether Received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transactions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Maximum value received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Unique received form Address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Ratio: Unique received to unique sent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Unique sent to Address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Ratio: Unique received to unique sent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Time difference between first and last transaction (mins)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ERC20 Transactions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Value Received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minutes between sent transaction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minutes between received transaction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Licit Accounts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Licit Accounts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Illicit Accounts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Illicit Accounts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of Time_Diff_(Mins) by FLAG</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Count of Address </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of Time_Diff_(Mins) by FLAG</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Address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96b7accd-cd5d-4de0-9325-399e98ec72bc?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3b9a863873654e1e" /><Relationship Type="http://schemas.openxmlformats.org/officeDocument/2006/relationships/slideLayout" Target="/ppt/slideLayouts/slideLayout8.xml" Id="Rbc227c1ea4c04e60" /><Relationship Type="http://schemas.openxmlformats.org/officeDocument/2006/relationships/hyperlink" Target="https://app.powerbi.com/groups/me/reports/96b7accd-cd5d-4de0-9325-399e98ec72bc/?pbi_source=PowerPoint" TargetMode="External" Id="RelId0" /><Relationship Type="http://schemas.openxmlformats.org/officeDocument/2006/relationships/image" Target="/ppt/media/image4.png" Id="imgId246116136"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eda29bcac2094e39" /><Relationship Type="http://schemas.openxmlformats.org/officeDocument/2006/relationships/slideLayout" Target="/ppt/slideLayouts/slideLayout8.xml" Id="R2310e620e9104380" /><Relationship Type="http://schemas.openxmlformats.org/officeDocument/2006/relationships/hyperlink" Target="https://app.powerbi.com/groups/me/reports/96b7accd-cd5d-4de0-9325-399e98ec72bc/?pbi_source=PowerPoint" TargetMode="External" Id="RelId1" /><Relationship Type="http://schemas.openxmlformats.org/officeDocument/2006/relationships/image" Target="/ppt/media/image5.png" Id="imgId246118240"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78ed1f36a7b64256" /><Relationship Type="http://schemas.openxmlformats.org/officeDocument/2006/relationships/slideLayout" Target="/ppt/slideLayouts/slideLayout8.xml" Id="R923e84443f86481f" /><Relationship Type="http://schemas.openxmlformats.org/officeDocument/2006/relationships/hyperlink" Target="https://app.powerbi.com/groups/me/reports/96b7accd-cd5d-4de0-9325-399e98ec72bc/?pbi_source=PowerPoint" TargetMode="External" Id="RelId2" /><Relationship Type="http://schemas.openxmlformats.org/officeDocument/2006/relationships/image" Target="/ppt/media/image6.png" Id="imgId246185624"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1d46be6cdb914a53" /><Relationship Type="http://schemas.openxmlformats.org/officeDocument/2006/relationships/slideLayout" Target="/ppt/slideLayouts/slideLayout8.xml" Id="R6fe08a2013224a36" /><Relationship Type="http://schemas.openxmlformats.org/officeDocument/2006/relationships/hyperlink" Target="https://app.powerbi.com/groups/me/reports/96b7accd-cd5d-4de0-9325-399e98ec72bc/?pbi_source=PowerPoint" TargetMode="External" Id="RelId3" /><Relationship Type="http://schemas.openxmlformats.org/officeDocument/2006/relationships/image" Target="/ppt/media/image7.png" Id="imgId246211554"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d16e4be2cddf418f" /><Relationship Type="http://schemas.openxmlformats.org/officeDocument/2006/relationships/slideLayout" Target="/ppt/slideLayouts/slideLayout8.xml" Id="Rde761d3ea76a4b60" /><Relationship Type="http://schemas.openxmlformats.org/officeDocument/2006/relationships/hyperlink" Target="https://app.powerbi.com/groups/me/reports/96b7accd-cd5d-4de0-9325-399e98ec72bc/?pbi_source=PowerPoint" TargetMode="External" Id="RelId4" /><Relationship Type="http://schemas.openxmlformats.org/officeDocument/2006/relationships/image" Target="/ppt/media/image8.png" Id="imgId246211553"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59c2b6af4e1a42ab" /><Relationship Type="http://schemas.openxmlformats.org/officeDocument/2006/relationships/slideLayout" Target="/ppt/slideLayouts/slideLayout8.xml" Id="R4252196d1c3e4b2f" /><Relationship Type="http://schemas.openxmlformats.org/officeDocument/2006/relationships/hyperlink" Target="https://app.powerbi.com/groups/me/reports/96b7accd-cd5d-4de0-9325-399e98ec72bc/?pbi_source=PowerPoint" TargetMode="External" Id="RelId5" /><Relationship Type="http://schemas.openxmlformats.org/officeDocument/2006/relationships/image" Target="/ppt/media/image9.png" Id="imgId246224609"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Coinbase_Data_Report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9/21/2023 2:26:29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9/14/2023 4:30:40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Address Search ,Received Transaction ,Sent Transaction ,Total Ether Received  ,Total transactions ,Maximum value received ,Unique received form Address ,Ratio: Unique received to unique sent ,Unique sent to Address ,Ratio: Unique received to unique sent ,Time difference between first and last transaction (mins) ,Total ERC20 Transactions ,Average Value Received ,Average minutes between sent transaction ,Average minutes between received transacti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4611613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Illicit_add_search</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extbox ,textbox ,Licit Accounts ,Licit Accounts ,Illicit Accounts ,Illicit Accounts.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4611824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Piecharts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hape ,shape ,shape ,shape ,shape ,shape ,shape ,shape ,shape ,shape ,shape ,textbox ,textbox ,textbox ,textbox ,textbox ,textbox ,textbox ,textbox ,textbox ,textbox ,barChart ,barChart ,barChart ,barChart ,barChart ,barChart ,barChart ,barChart ,barChart ,barChart ,barChart ,barChart ,barChart ,barChart ,barChart ,barChart ,barChart ,barChart ,barChart ,barChart ,barChart ,barChart ,barChart ,barChart ,barChart ,card ,card ,card ,card ,card ,card ,card ,card ,card ,card ,card ,card ,barChart ,barChart ,barChart ,barChart ,Average of Time_Diff_(Mins) by FLAG.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4618562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Average Value Statistics</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Count of Address .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24621155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Big pie illicit and licit</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shape ,shape ,shape ,shape ,shape ,shape ,textbox ,barChart ,barChart ,barChart ,barChart ,barChart ,card ,card ,textbox ,textbox ,textbox ,textbox ,textbox ,textbox ,textbox ,textbox ,textbox ,textbox ,barChart ,barChart ,barChart ,barChart ,barChart ,barChart ,barChart ,barChart ,barChart ,barChart ,barChart ,barChart ,barChart ,barChart ,barChart ,barChart ,barChart ,barChart ,barChart ,barChart ,barChart ,barChart ,barChart ,barChart ,barChart ,card ,card ,card ,card ,card ,card ,card ,card ,card ,card ,card ,card ,barChart ,barChart ,barChart ,barChart ,Average of Time_Diff_(Mins) by FLAG.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24621155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Average Value Statistics less group</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textbox ,textbox ,textbox ,multiRowCard ,multiRowCard ,Count of Address  ,shape.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24622460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Summary stats coinbase</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