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Ether values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Received to Illicit Accounts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Sent From Licit Accounts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( Sent From Address 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( Sent From Address 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Ether Value Exchanged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3e768db-638e-4034-902d-a3a335c802f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d2883fc32d8489e" /><Relationship Type="http://schemas.openxmlformats.org/officeDocument/2006/relationships/slideLayout" Target="/ppt/slideLayouts/slideLayout8.xml" Id="R5ea14b1c12474bd5" /><Relationship Type="http://schemas.openxmlformats.org/officeDocument/2006/relationships/hyperlink" Target="https://app.powerbi.com/groups/me/reports/03e768db-638e-4034-902d-a3a335c802fa/?pbi_source=PowerPoint" TargetMode="External" Id="RelId0" /><Relationship Type="http://schemas.openxmlformats.org/officeDocument/2006/relationships/image" Target="/ppt/media/image4.png" Id="imgId24387596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Common_Accounts_dash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9/21/2023 2:29:57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8/24/2023 3:03:33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Ether values ,Received to Illicit Accounts ,Sent From Licit Accounts ,Count ( Sent From Address ) ,Count ( Sent From Address ) ,Ether Value Exchange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38759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