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Address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Address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Unique_Received_From_Addresses and Sum of Unique_Sent_To_Addresses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c23070f-dfa4-4dfa-be46-ae41d7fcc42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70ed034a0f94e7c" /><Relationship Type="http://schemas.openxmlformats.org/officeDocument/2006/relationships/slideLayout" Target="/ppt/slideLayouts/slideLayout8.xml" Id="R227f6d17df5b4488" /><Relationship Type="http://schemas.openxmlformats.org/officeDocument/2006/relationships/hyperlink" Target="https://app.powerbi.com/groups/me/reports/2c23070f-dfa4-4dfa-be46-ae41d7fcc427/?pbi_source=PowerPoint" TargetMode="External" Id="RelId0" /><Relationship Type="http://schemas.openxmlformats.org/officeDocument/2006/relationships/image" Target="/ppt/media/image4.png" Id="imgId24622499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d4cb28b0eb84c9a" /><Relationship Type="http://schemas.openxmlformats.org/officeDocument/2006/relationships/slideLayout" Target="/ppt/slideLayouts/slideLayout8.xml" Id="Rf192f2400e1d40e1" /><Relationship Type="http://schemas.openxmlformats.org/officeDocument/2006/relationships/hyperlink" Target="https://app.powerbi.com/groups/me/reports/2c23070f-dfa4-4dfa-be46-ae41d7fcc427/?pbi_source=PowerPoint" TargetMode="External" Id="RelId1" /><Relationship Type="http://schemas.openxmlformats.org/officeDocument/2006/relationships/image" Target="/ppt/media/image5.png" Id="imgId24622499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3c9a954bb174e3a" /><Relationship Type="http://schemas.openxmlformats.org/officeDocument/2006/relationships/slideLayout" Target="/ppt/slideLayouts/slideLayout8.xml" Id="R99d6214a75544371" /><Relationship Type="http://schemas.openxmlformats.org/officeDocument/2006/relationships/hyperlink" Target="https://app.powerbi.com/groups/me/reports/2c23070f-dfa4-4dfa-be46-ae41d7fcc427/?pbi_source=PowerPoint" TargetMode="External" Id="RelId2" /><Relationship Type="http://schemas.openxmlformats.org/officeDocument/2006/relationships/image" Target="/ppt/media/image6.png" Id="imgId24622499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89586a7685a4431" /><Relationship Type="http://schemas.openxmlformats.org/officeDocument/2006/relationships/slideLayout" Target="/ppt/slideLayouts/slideLayout8.xml" Id="R467f38db93b54039" /><Relationship Type="http://schemas.openxmlformats.org/officeDocument/2006/relationships/hyperlink" Target="https://app.powerbi.com/groups/me/reports/2c23070f-dfa4-4dfa-be46-ae41d7fcc427/?pbi_source=PowerPoint" TargetMode="External" Id="RelId3" /><Relationship Type="http://schemas.openxmlformats.org/officeDocument/2006/relationships/image" Target="/ppt/media/image7.png" Id="imgId24622800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Random_sample_statistics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9/21/2023 2:28:24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9/14/2023 7:36:17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multiRowCard ,textbox ,multiRowCard ,textbox ,textbox ,shape ,Count of Address .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622499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 Statitics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ount of Address .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462249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Big Pie illicit and licit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card ,card ,card ,card ,card ,card ,textbox ,textbox ,textbox ,textbox ,textbox ,textbox ,textbox ,textbox ,textbox ,textbox ,card ,card ,barChart ,barChart ,barChart ,barChart ,barChart ,barChart ,barChart ,barChart ,barChart ,barChart ,barChart ,barChart ,barChart ,barChart ,barChart ,barChart ,barChart ,barChart ,barChart ,barChart ,barChart ,barChart ,barChart ,barChart ,textbox ,shape ,shape ,shape ,shape ,shape ,shape ,barChart ,barChart ,barChart ,barChart ,barChart ,barChart ,barChart ,barChart ,barChart ,barChart ,bar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4622499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Average stats on random sample</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textbox ,pieChart ,pieChart ,Unique_Received_From_Addresses and Sum of Unique_Sent_To_Addresses ,pieChart.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462280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PIe charts on random samples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