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Average of Time_Diff_between_first_and_last_(Mins)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of Recieved_tnx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of Total_Transactions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of Sent_tnx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of Unique_Received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of Unique_Sent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4ba89a9c-d116-4b3c-a99e-2002d8dd0677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14b182ac96b44cc" /><Relationship Type="http://schemas.openxmlformats.org/officeDocument/2006/relationships/slideLayout" Target="/ppt/slideLayouts/slideLayout8.xml" Id="R72c6bee60401470b" /><Relationship Type="http://schemas.openxmlformats.org/officeDocument/2006/relationships/hyperlink" Target="https://app.powerbi.com/groups/me/reports/4ba89a9c-d116-4b3c-a99e-2002d8dd0677/?pbi_source=PowerPoint" TargetMode="External" Id="RelId0" /><Relationship Type="http://schemas.openxmlformats.org/officeDocument/2006/relationships/image" Target="/ppt/media/image4.png" Id="imgId24485022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Scam_Types_Analysi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9/21/2023 2:31:02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9/2/2023 2:53:17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verage of Time_Diff_between_first_and_last_(Mins) ,Average of Recieved_tnx ,Average of Total_Transactions ,Average of Sent_tnx ,Average of Unique_Received ,Average of Unique_Sen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4485022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