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481421-E01B-4530-96A4-83A6888051D9}" v="519" dt="2021-12-10T07:30:09.356"/>
    <p1510:client id="{F235C4C2-265F-4618-9B27-04F8C967D7CD}" v="425" dt="2021-12-10T08:21:06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C8DE16DD-E3D6-4175-8329-DEA09EE7B9B0}"/>
              </a:ext>
            </a:extLst>
          </p:cNvPr>
          <p:cNvGrpSpPr/>
          <p:nvPr/>
        </p:nvGrpSpPr>
        <p:grpSpPr>
          <a:xfrm>
            <a:off x="224878" y="69936"/>
            <a:ext cx="11376572" cy="6570498"/>
            <a:chOff x="224878" y="69936"/>
            <a:chExt cx="11376572" cy="657049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CBEFBF9-3EC2-4FC4-9D96-BBC92169EFEB}"/>
                </a:ext>
              </a:extLst>
            </p:cNvPr>
            <p:cNvSpPr/>
            <p:nvPr/>
          </p:nvSpPr>
          <p:spPr>
            <a:xfrm>
              <a:off x="5033375" y="69936"/>
              <a:ext cx="1471807" cy="5323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Calibri"/>
                </a:rPr>
                <a:t>Start</a:t>
              </a:r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A91F9D-01EE-44D2-AD49-F3A50F7161F0}"/>
                </a:ext>
              </a:extLst>
            </p:cNvPr>
            <p:cNvSpPr/>
            <p:nvPr/>
          </p:nvSpPr>
          <p:spPr>
            <a:xfrm>
              <a:off x="4101097" y="786920"/>
              <a:ext cx="3235890" cy="5323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Calibri"/>
                </a:rPr>
                <a:t>Bus Reservation System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38D2242-10AD-4DA1-9431-B0CBCBB94D5D}"/>
                </a:ext>
              </a:extLst>
            </p:cNvPr>
            <p:cNvCxnSpPr/>
            <p:nvPr/>
          </p:nvCxnSpPr>
          <p:spPr>
            <a:xfrm>
              <a:off x="5757535" y="606206"/>
              <a:ext cx="2" cy="16701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D1B3BE2-251E-4163-AB17-70D915D05A9C}"/>
                </a:ext>
              </a:extLst>
            </p:cNvPr>
            <p:cNvSpPr/>
            <p:nvPr/>
          </p:nvSpPr>
          <p:spPr>
            <a:xfrm>
              <a:off x="448669" y="1592330"/>
              <a:ext cx="918575" cy="4801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Calibri"/>
                </a:rPr>
                <a:t>admin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7DFC35-3928-43CA-B585-479445980E41}"/>
                </a:ext>
              </a:extLst>
            </p:cNvPr>
            <p:cNvSpPr/>
            <p:nvPr/>
          </p:nvSpPr>
          <p:spPr>
            <a:xfrm>
              <a:off x="1531093" y="6160269"/>
              <a:ext cx="1078995" cy="4801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Calibri"/>
                </a:rPr>
                <a:t>Logout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1EB81B-552A-487A-82AB-B8A8D5EEC580}"/>
                </a:ext>
              </a:extLst>
            </p:cNvPr>
            <p:cNvSpPr/>
            <p:nvPr/>
          </p:nvSpPr>
          <p:spPr>
            <a:xfrm>
              <a:off x="5428967" y="1658666"/>
              <a:ext cx="918575" cy="4801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Calibri"/>
                </a:rPr>
                <a:t>user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61E38C-50E7-4DED-8704-55FC6E122D1B}"/>
                </a:ext>
              </a:extLst>
            </p:cNvPr>
            <p:cNvSpPr/>
            <p:nvPr/>
          </p:nvSpPr>
          <p:spPr>
            <a:xfrm>
              <a:off x="10392554" y="1720370"/>
              <a:ext cx="918575" cy="4801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Calibri"/>
                </a:rPr>
                <a:t>logout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81416F1-8956-4B50-B4A2-08655C4BCA59}"/>
                </a:ext>
              </a:extLst>
            </p:cNvPr>
            <p:cNvCxnSpPr/>
            <p:nvPr/>
          </p:nvCxnSpPr>
          <p:spPr>
            <a:xfrm>
              <a:off x="913877" y="1442840"/>
              <a:ext cx="10058531" cy="6080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0CC495-05A3-4EAD-9C34-33A597EDADD8}"/>
                </a:ext>
              </a:extLst>
            </p:cNvPr>
            <p:cNvCxnSpPr/>
            <p:nvPr/>
          </p:nvCxnSpPr>
          <p:spPr>
            <a:xfrm flipH="1">
              <a:off x="5764451" y="1334283"/>
              <a:ext cx="0" cy="1275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853A24E-C6F4-455F-84B8-14BD251103C8}"/>
                </a:ext>
              </a:extLst>
            </p:cNvPr>
            <p:cNvCxnSpPr/>
            <p:nvPr/>
          </p:nvCxnSpPr>
          <p:spPr>
            <a:xfrm>
              <a:off x="885824" y="2077953"/>
              <a:ext cx="3674" cy="39470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13FE7EB-52C2-4D00-B97A-A33FA41D9C9F}"/>
                </a:ext>
              </a:extLst>
            </p:cNvPr>
            <p:cNvGrpSpPr/>
            <p:nvPr/>
          </p:nvGrpSpPr>
          <p:grpSpPr>
            <a:xfrm>
              <a:off x="224878" y="2438831"/>
              <a:ext cx="2383859" cy="3615923"/>
              <a:chOff x="443953" y="2819831"/>
              <a:chExt cx="2383859" cy="361592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55C8748-DD28-45BC-A939-6424652045D3}"/>
                  </a:ext>
                </a:extLst>
              </p:cNvPr>
              <p:cNvSpPr/>
              <p:nvPr/>
            </p:nvSpPr>
            <p:spPr>
              <a:xfrm>
                <a:off x="443953" y="2819831"/>
                <a:ext cx="2101379" cy="5370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cs typeface="Calibri"/>
                  </a:rPr>
                  <a:t>Enter </a:t>
                </a:r>
                <a:r>
                  <a:rPr lang="en-US" dirty="0" err="1">
                    <a:solidFill>
                      <a:schemeClr val="tx1"/>
                    </a:solidFill>
                    <a:cs typeface="Calibri"/>
                  </a:rPr>
                  <a:t>Username,Password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7D71E53-E92E-43C9-ABC4-260D3A99C02E}"/>
                  </a:ext>
                </a:extLst>
              </p:cNvPr>
              <p:cNvSpPr/>
              <p:nvPr/>
            </p:nvSpPr>
            <p:spPr>
              <a:xfrm>
                <a:off x="1768870" y="4747605"/>
                <a:ext cx="1058942" cy="49019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cs typeface="Calibri"/>
                  </a:rPr>
                  <a:t>Show bus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594DBBE-23AA-442E-85C1-A3C012BFFA12}"/>
                  </a:ext>
                </a:extLst>
              </p:cNvPr>
              <p:cNvSpPr/>
              <p:nvPr/>
            </p:nvSpPr>
            <p:spPr>
              <a:xfrm>
                <a:off x="1759000" y="5955589"/>
                <a:ext cx="1048917" cy="4801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cs typeface="Calibri"/>
                  </a:rPr>
                  <a:t>Daily Report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BE3596-066D-4A14-B4C5-17B3DDAA5830}"/>
                  </a:ext>
                </a:extLst>
              </p:cNvPr>
              <p:cNvSpPr/>
              <p:nvPr/>
            </p:nvSpPr>
            <p:spPr>
              <a:xfrm>
                <a:off x="1761947" y="5355842"/>
                <a:ext cx="1048917" cy="4801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cs typeface="Calibri"/>
                  </a:rPr>
                  <a:t>Show status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BB84BBB-E820-45D9-9A56-1578FE792F0C}"/>
                  </a:ext>
                </a:extLst>
              </p:cNvPr>
              <p:cNvSpPr/>
              <p:nvPr/>
            </p:nvSpPr>
            <p:spPr>
              <a:xfrm>
                <a:off x="1763036" y="4124835"/>
                <a:ext cx="1058943" cy="5002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cs typeface="Calibri"/>
                  </a:rPr>
                  <a:t>Add new bus</a:t>
                </a:r>
              </a:p>
            </p:txBody>
          </p:sp>
          <p:sp>
            <p:nvSpPr>
              <p:cNvPr id="25" name="Diamond 24">
                <a:extLst>
                  <a:ext uri="{FF2B5EF4-FFF2-40B4-BE49-F238E27FC236}">
                    <a16:creationId xmlns:a16="http://schemas.microsoft.com/office/drawing/2014/main" id="{497DBEF9-C283-4CD2-8E34-B0D0E8573C3E}"/>
                  </a:ext>
                </a:extLst>
              </p:cNvPr>
              <p:cNvSpPr/>
              <p:nvPr/>
            </p:nvSpPr>
            <p:spPr>
              <a:xfrm>
                <a:off x="602918" y="3522512"/>
                <a:ext cx="1262417" cy="602776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cs typeface="Calibri"/>
                  </a:rPr>
                  <a:t>valid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4D56201-BA07-4BE6-81B9-0FE82D9A82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942" y="3340664"/>
                <a:ext cx="2" cy="186063"/>
              </a:xfrm>
              <a:prstGeom prst="straightConnector1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B0F4A9F-22D6-49F2-B0CF-FDD2BD4B7F2A}"/>
                </a:ext>
              </a:extLst>
            </p:cNvPr>
            <p:cNvCxnSpPr/>
            <p:nvPr/>
          </p:nvCxnSpPr>
          <p:spPr>
            <a:xfrm>
              <a:off x="1000125" y="3743325"/>
              <a:ext cx="19050" cy="270510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6AA07395-D9AD-4545-B4B5-6BD1E098DED0}"/>
                </a:ext>
              </a:extLst>
            </p:cNvPr>
            <p:cNvSpPr/>
            <p:nvPr/>
          </p:nvSpPr>
          <p:spPr>
            <a:xfrm>
              <a:off x="2941721" y="3543299"/>
              <a:ext cx="1654341" cy="822157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Calibri"/>
                </a:rPr>
                <a:t>Enter Details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03F8E41-184C-4A14-8672-816FC7B4B8A2}"/>
                </a:ext>
              </a:extLst>
            </p:cNvPr>
            <p:cNvCxnSpPr/>
            <p:nvPr/>
          </p:nvCxnSpPr>
          <p:spPr>
            <a:xfrm flipH="1">
              <a:off x="883320" y="2244891"/>
              <a:ext cx="1602205" cy="22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E89D637-6C74-4B47-86D8-290C966A51A3}"/>
                </a:ext>
              </a:extLst>
            </p:cNvPr>
            <p:cNvCxnSpPr/>
            <p:nvPr/>
          </p:nvCxnSpPr>
          <p:spPr>
            <a:xfrm>
              <a:off x="2467979" y="2237372"/>
              <a:ext cx="10025" cy="120315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A178D8-87EA-44D5-ABAC-84D7A7729038}"/>
                </a:ext>
              </a:extLst>
            </p:cNvPr>
            <p:cNvCxnSpPr/>
            <p:nvPr/>
          </p:nvCxnSpPr>
          <p:spPr>
            <a:xfrm flipV="1">
              <a:off x="1628275" y="3433010"/>
              <a:ext cx="842210" cy="100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9F087D9-C346-4704-AB2B-E2905544BEFF}"/>
                </a:ext>
              </a:extLst>
            </p:cNvPr>
            <p:cNvCxnSpPr/>
            <p:nvPr/>
          </p:nvCxnSpPr>
          <p:spPr>
            <a:xfrm>
              <a:off x="2603333" y="3946859"/>
              <a:ext cx="401053" cy="20053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18D75EB-6922-4C67-8D7D-22977A4F26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4973" y="3338584"/>
              <a:ext cx="0" cy="62162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C85C042-660D-46DF-ABC8-97A796C74F3D}"/>
                </a:ext>
              </a:extLst>
            </p:cNvPr>
            <p:cNvCxnSpPr>
              <a:cxnSpLocks/>
            </p:cNvCxnSpPr>
            <p:nvPr/>
          </p:nvCxnSpPr>
          <p:spPr>
            <a:xfrm>
              <a:off x="4598568" y="3946858"/>
              <a:ext cx="832183" cy="20053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78C302-19EE-4B4B-889F-C04A1E07DC80}"/>
                </a:ext>
              </a:extLst>
            </p:cNvPr>
            <p:cNvSpPr txBox="1"/>
            <p:nvPr/>
          </p:nvSpPr>
          <p:spPr>
            <a:xfrm>
              <a:off x="4488782" y="3646571"/>
              <a:ext cx="108885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continue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D223573-B0D1-4A40-805F-6433C4EFD18F}"/>
                </a:ext>
              </a:extLst>
            </p:cNvPr>
            <p:cNvCxnSpPr/>
            <p:nvPr/>
          </p:nvCxnSpPr>
          <p:spPr>
            <a:xfrm>
              <a:off x="7513221" y="2434890"/>
              <a:ext cx="2589294" cy="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500A763-90E5-4F37-A4B5-601A1BEA16C0}"/>
                </a:ext>
              </a:extLst>
            </p:cNvPr>
            <p:cNvCxnSpPr/>
            <p:nvPr/>
          </p:nvCxnSpPr>
          <p:spPr>
            <a:xfrm>
              <a:off x="2781300" y="3332747"/>
              <a:ext cx="2006" cy="623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61C22A1-EA12-45DF-A64A-2D7D02130BD1}"/>
                </a:ext>
              </a:extLst>
            </p:cNvPr>
            <p:cNvCxnSpPr/>
            <p:nvPr/>
          </p:nvCxnSpPr>
          <p:spPr>
            <a:xfrm flipH="1">
              <a:off x="3756359" y="4327859"/>
              <a:ext cx="20053" cy="207544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E834C66-04F1-4220-9D23-B8F1A5322F68}"/>
                </a:ext>
              </a:extLst>
            </p:cNvPr>
            <p:cNvCxnSpPr/>
            <p:nvPr/>
          </p:nvCxnSpPr>
          <p:spPr>
            <a:xfrm flipH="1">
              <a:off x="2600327" y="6388267"/>
              <a:ext cx="1171073" cy="12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F293A60-6740-407C-9E2D-FC3366F426DA}"/>
                </a:ext>
              </a:extLst>
            </p:cNvPr>
            <p:cNvCxnSpPr/>
            <p:nvPr/>
          </p:nvCxnSpPr>
          <p:spPr>
            <a:xfrm>
              <a:off x="5876925" y="2143125"/>
              <a:ext cx="17044" cy="425566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3A5BA3F-151F-43AC-A23F-8015602F2AE6}"/>
                </a:ext>
              </a:extLst>
            </p:cNvPr>
            <p:cNvSpPr/>
            <p:nvPr/>
          </p:nvSpPr>
          <p:spPr>
            <a:xfrm>
              <a:off x="6419567" y="4973365"/>
              <a:ext cx="918575" cy="4801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Calibri"/>
                </a:rPr>
                <a:t>Check status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A29AAB-7997-48D9-B30E-D3599657FABA}"/>
                </a:ext>
              </a:extLst>
            </p:cNvPr>
            <p:cNvSpPr/>
            <p:nvPr/>
          </p:nvSpPr>
          <p:spPr>
            <a:xfrm>
              <a:off x="6429092" y="3744640"/>
              <a:ext cx="1023350" cy="8135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Calibri"/>
                </a:rPr>
                <a:t>Availability of buses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A7049E3-5F02-494A-B814-21FE0678FF46}"/>
                </a:ext>
              </a:extLst>
            </p:cNvPr>
            <p:cNvSpPr/>
            <p:nvPr/>
          </p:nvSpPr>
          <p:spPr>
            <a:xfrm>
              <a:off x="6419567" y="2649265"/>
              <a:ext cx="918575" cy="8135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Calibri"/>
                </a:rPr>
                <a:t>Seat Reservation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65E1ECE-78CE-4561-AE61-042F3835EB93}"/>
                </a:ext>
              </a:extLst>
            </p:cNvPr>
            <p:cNvCxnSpPr>
              <a:cxnSpLocks/>
            </p:cNvCxnSpPr>
            <p:nvPr/>
          </p:nvCxnSpPr>
          <p:spPr>
            <a:xfrm>
              <a:off x="5886449" y="3076575"/>
              <a:ext cx="533400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B65F53A-EC20-40E0-8961-A0333F54B7C8}"/>
                </a:ext>
              </a:extLst>
            </p:cNvPr>
            <p:cNvCxnSpPr>
              <a:cxnSpLocks/>
            </p:cNvCxnSpPr>
            <p:nvPr/>
          </p:nvCxnSpPr>
          <p:spPr>
            <a:xfrm>
              <a:off x="5886449" y="5219700"/>
              <a:ext cx="533400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50DE5A5-6243-463D-8944-FB85C8F06C6E}"/>
                </a:ext>
              </a:extLst>
            </p:cNvPr>
            <p:cNvCxnSpPr>
              <a:cxnSpLocks/>
            </p:cNvCxnSpPr>
            <p:nvPr/>
          </p:nvCxnSpPr>
          <p:spPr>
            <a:xfrm>
              <a:off x="5886449" y="4114800"/>
              <a:ext cx="533400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6CE8B8D-6577-460D-9E17-D13A60F2F448}"/>
                </a:ext>
              </a:extLst>
            </p:cNvPr>
            <p:cNvCxnSpPr>
              <a:cxnSpLocks/>
            </p:cNvCxnSpPr>
            <p:nvPr/>
          </p:nvCxnSpPr>
          <p:spPr>
            <a:xfrm>
              <a:off x="1009649" y="6391275"/>
              <a:ext cx="523875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83BE2BB-472D-4893-BCF1-DAA54CB155A6}"/>
                </a:ext>
              </a:extLst>
            </p:cNvPr>
            <p:cNvCxnSpPr>
              <a:cxnSpLocks/>
            </p:cNvCxnSpPr>
            <p:nvPr/>
          </p:nvCxnSpPr>
          <p:spPr>
            <a:xfrm>
              <a:off x="1009649" y="4591050"/>
              <a:ext cx="533400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CF7686A-AAEC-45C5-B5ED-13FB6F487BF6}"/>
                </a:ext>
              </a:extLst>
            </p:cNvPr>
            <p:cNvCxnSpPr>
              <a:cxnSpLocks/>
            </p:cNvCxnSpPr>
            <p:nvPr/>
          </p:nvCxnSpPr>
          <p:spPr>
            <a:xfrm>
              <a:off x="1009649" y="5781675"/>
              <a:ext cx="533400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D2B894A-D7E9-47C1-9CAC-742A2A1CA112}"/>
                </a:ext>
              </a:extLst>
            </p:cNvPr>
            <p:cNvCxnSpPr>
              <a:cxnSpLocks/>
            </p:cNvCxnSpPr>
            <p:nvPr/>
          </p:nvCxnSpPr>
          <p:spPr>
            <a:xfrm>
              <a:off x="1009649" y="5172075"/>
              <a:ext cx="533400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C605504-29D7-45DF-8FDB-F4A426FB1CC4}"/>
                </a:ext>
              </a:extLst>
            </p:cNvPr>
            <p:cNvCxnSpPr>
              <a:cxnSpLocks/>
            </p:cNvCxnSpPr>
            <p:nvPr/>
          </p:nvCxnSpPr>
          <p:spPr>
            <a:xfrm>
              <a:off x="1009649" y="3981450"/>
              <a:ext cx="533400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Diamond 68">
              <a:extLst>
                <a:ext uri="{FF2B5EF4-FFF2-40B4-BE49-F238E27FC236}">
                  <a16:creationId xmlns:a16="http://schemas.microsoft.com/office/drawing/2014/main" id="{EA1ACF2D-E42D-4AED-AF99-456CA198D8EC}"/>
                </a:ext>
              </a:extLst>
            </p:cNvPr>
            <p:cNvSpPr/>
            <p:nvPr/>
          </p:nvSpPr>
          <p:spPr>
            <a:xfrm>
              <a:off x="7570871" y="2657474"/>
              <a:ext cx="1654341" cy="822157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Calibri"/>
                </a:rPr>
                <a:t>Enter Details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3A8C674-A680-4DDF-84B6-E0A1D46BE6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01747" y="2443234"/>
              <a:ext cx="0" cy="62162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B00F420-7766-4B52-B7C9-BB3706A25B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7717" y="3071560"/>
              <a:ext cx="879808" cy="852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0D21D53-1635-4757-B7BC-7B7767C6E178}"/>
                </a:ext>
              </a:extLst>
            </p:cNvPr>
            <p:cNvSpPr txBox="1"/>
            <p:nvPr/>
          </p:nvSpPr>
          <p:spPr>
            <a:xfrm>
              <a:off x="9117931" y="2751221"/>
              <a:ext cx="108885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continue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42E89A6-68BD-4B69-B292-830934664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88821" y="3330240"/>
              <a:ext cx="2636919" cy="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932DEA2-F65E-4AB1-9D42-B8AF8587C1BA}"/>
                </a:ext>
              </a:extLst>
            </p:cNvPr>
            <p:cNvCxnSpPr/>
            <p:nvPr/>
          </p:nvCxnSpPr>
          <p:spPr>
            <a:xfrm>
              <a:off x="7315200" y="3076575"/>
              <a:ext cx="257175" cy="9525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92BA80-D059-42FE-AEBD-09FD86242F1D}"/>
                </a:ext>
              </a:extLst>
            </p:cNvPr>
            <p:cNvCxnSpPr/>
            <p:nvPr/>
          </p:nvCxnSpPr>
          <p:spPr>
            <a:xfrm flipH="1">
              <a:off x="7505700" y="2447925"/>
              <a:ext cx="0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ADBA1FE-745C-4E06-8B9A-D8E3BD06BC62}"/>
                </a:ext>
              </a:extLst>
            </p:cNvPr>
            <p:cNvSpPr/>
            <p:nvPr/>
          </p:nvSpPr>
          <p:spPr>
            <a:xfrm>
              <a:off x="10439400" y="6162675"/>
              <a:ext cx="116205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Calibri"/>
                </a:rPr>
                <a:t>Stop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C303154-330D-4A1A-B0EA-F68098804C33}"/>
                </a:ext>
              </a:extLst>
            </p:cNvPr>
            <p:cNvCxnSpPr/>
            <p:nvPr/>
          </p:nvCxnSpPr>
          <p:spPr>
            <a:xfrm>
              <a:off x="8401050" y="3495675"/>
              <a:ext cx="19050" cy="2914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6C7FE9E-AB4C-4896-8527-EDF7F3BC160C}"/>
                </a:ext>
              </a:extLst>
            </p:cNvPr>
            <p:cNvCxnSpPr/>
            <p:nvPr/>
          </p:nvCxnSpPr>
          <p:spPr>
            <a:xfrm>
              <a:off x="3771900" y="6391275"/>
              <a:ext cx="6667500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8CB57C-B6EE-4BF4-A974-A8AB9B0863A9}"/>
                </a:ext>
              </a:extLst>
            </p:cNvPr>
            <p:cNvSpPr txBox="1"/>
            <p:nvPr/>
          </p:nvSpPr>
          <p:spPr>
            <a:xfrm>
              <a:off x="8401050" y="3590925"/>
              <a:ext cx="6096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cs typeface="Calibri"/>
                </a:rPr>
                <a:t>No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934DB7D-DAC2-4F95-9CBE-DC1456BCC00B}"/>
                </a:ext>
              </a:extLst>
            </p:cNvPr>
            <p:cNvSpPr txBox="1"/>
            <p:nvPr/>
          </p:nvSpPr>
          <p:spPr>
            <a:xfrm>
              <a:off x="1762125" y="3152775"/>
              <a:ext cx="5715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cs typeface="Calibri"/>
                </a:rPr>
                <a:t>No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BCB5335-DE26-41AF-A763-F8FD8EA15440}"/>
                </a:ext>
              </a:extLst>
            </p:cNvPr>
            <p:cNvSpPr txBox="1"/>
            <p:nvPr/>
          </p:nvSpPr>
          <p:spPr>
            <a:xfrm>
              <a:off x="981075" y="3695700"/>
              <a:ext cx="5524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cs typeface="Calibri"/>
                </a:rPr>
                <a:t>Yes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2BCB7D5-1024-42D7-AE35-D1D343E93B39}"/>
                </a:ext>
              </a:extLst>
            </p:cNvPr>
            <p:cNvCxnSpPr>
              <a:cxnSpLocks/>
            </p:cNvCxnSpPr>
            <p:nvPr/>
          </p:nvCxnSpPr>
          <p:spPr>
            <a:xfrm>
              <a:off x="5880273" y="1465265"/>
              <a:ext cx="10438" cy="192065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0338A1D-84EC-4403-856E-4D3E8D4631B3}"/>
                </a:ext>
              </a:extLst>
            </p:cNvPr>
            <p:cNvCxnSpPr>
              <a:cxnSpLocks/>
            </p:cNvCxnSpPr>
            <p:nvPr/>
          </p:nvCxnSpPr>
          <p:spPr>
            <a:xfrm>
              <a:off x="10966623" y="1484315"/>
              <a:ext cx="10438" cy="23969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0EAB4D92-875C-4542-B60A-A2BDAA7A4503}"/>
                </a:ext>
              </a:extLst>
            </p:cNvPr>
            <p:cNvCxnSpPr>
              <a:cxnSpLocks/>
            </p:cNvCxnSpPr>
            <p:nvPr/>
          </p:nvCxnSpPr>
          <p:spPr>
            <a:xfrm>
              <a:off x="898698" y="1398590"/>
              <a:ext cx="10438" cy="192065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544</cp:revision>
  <dcterms:created xsi:type="dcterms:W3CDTF">2021-12-10T06:09:45Z</dcterms:created>
  <dcterms:modified xsi:type="dcterms:W3CDTF">2021-12-10T08:21:37Z</dcterms:modified>
</cp:coreProperties>
</file>