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4" r:id="rId3"/>
    <p:sldId id="257" r:id="rId4"/>
    <p:sldId id="305" r:id="rId5"/>
    <p:sldId id="258" r:id="rId6"/>
    <p:sldId id="259" r:id="rId7"/>
    <p:sldId id="260" r:id="rId8"/>
    <p:sldId id="261" r:id="rId9"/>
    <p:sldId id="268" r:id="rId10"/>
    <p:sldId id="269" r:id="rId11"/>
    <p:sldId id="270" r:id="rId12"/>
    <p:sldId id="271" r:id="rId13"/>
    <p:sldId id="274" r:id="rId14"/>
    <p:sldId id="264" r:id="rId15"/>
    <p:sldId id="265" r:id="rId16"/>
    <p:sldId id="275" r:id="rId17"/>
    <p:sldId id="266" r:id="rId18"/>
    <p:sldId id="272" r:id="rId19"/>
    <p:sldId id="273" r:id="rId20"/>
    <p:sldId id="302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7" r="88489" b="84266"/>
          <a:stretch>
            <a:fillRect/>
          </a:stretch>
        </p:blipFill>
        <p:spPr>
          <a:xfrm>
            <a:off x="300609" y="245732"/>
            <a:ext cx="1600578" cy="17056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8176" y="135485"/>
            <a:ext cx="9939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Kristu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Jyoti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of Management and Technology,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Chethipuzha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Kurisummoodu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P.O.,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Changanassery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Kottayam – 686 104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8176" y="2675509"/>
            <a:ext cx="993952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CHILD SAFETY WEARABLE DEVICE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2745" y="5217795"/>
            <a:ext cx="42405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Susheel George Joseph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Asst.Professor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Application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19872" y="5277207"/>
            <a:ext cx="37033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Anamika P.M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MCA, 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Department of Computer</a:t>
            </a:r>
            <a:endParaRPr lang="en-IN" sz="2000" dirty="0" err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Application       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8176" y="3484765"/>
            <a:ext cx="993952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Reg. No. </a:t>
            </a:r>
            <a:r>
              <a:rPr lang="en-IN" dirty="0">
                <a:sym typeface="+mn-ea"/>
              </a:rPr>
              <a:t>203242210992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SOS Light and Alarm Buzzer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012" y="1544768"/>
            <a:ext cx="8293989" cy="3880773"/>
          </a:xfrm>
        </p:spPr>
        <p:txBody>
          <a:bodyPr/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upon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sending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sms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'SOS'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Buzz',this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would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trigger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</a:t>
            </a:r>
            <a:r>
              <a:rPr lang="en-US" sz="24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instead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providing measurements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user's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Scenarios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GPS,GSM OR SENSORS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etc.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400" dirty="0"/>
          </a:p>
        </p:txBody>
      </p:sp>
      <p:pic>
        <p:nvPicPr>
          <p:cNvPr id="1026" name="Picture 2" descr="How to use a buzzer with Arduino - Ardumotive Arduino Greek Playgroun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568" y="3675718"/>
            <a:ext cx="3228394" cy="159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GSM Module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GSM is a standard developed by ETSI to describe protocols for Second Generation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 cellular network used by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phone.GSM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accept any GSM network operator</a:t>
            </a:r>
            <a:r>
              <a:rPr lang="en-US" sz="2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</a:t>
            </a:r>
            <a:r>
              <a:rPr lang="en-US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Card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act</a:t>
            </a:r>
            <a:r>
              <a:rPr lang="en-US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just like a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mobile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phone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its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unique</a:t>
            </a:r>
            <a:r>
              <a:rPr lang="en-US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phone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800" dirty="0"/>
          </a:p>
        </p:txBody>
      </p:sp>
      <p:pic>
        <p:nvPicPr>
          <p:cNvPr id="4" name="image10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979496" y="3434709"/>
            <a:ext cx="3125393" cy="21915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019" y="564710"/>
            <a:ext cx="8596667" cy="566738"/>
          </a:xfrm>
        </p:spPr>
        <p:txBody>
          <a:bodyPr/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hild Safety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3"/>
          <a:stretch>
            <a:fillRect/>
          </a:stretch>
        </p:blipFill>
        <p:spPr bwMode="auto">
          <a:xfrm>
            <a:off x="2618105" y="1352550"/>
            <a:ext cx="6307455" cy="469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2"/>
          <p:cNvSpPr txBox="1"/>
          <p:nvPr/>
        </p:nvSpPr>
        <p:spPr>
          <a:xfrm>
            <a:off x="3919220" y="9683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IN" sz="5400" dirty="0"/>
              <a:t> 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4847"/>
            <a:ext cx="8596668" cy="3880773"/>
          </a:xfrm>
        </p:spPr>
        <p:txBody>
          <a:bodyPr/>
          <a:lstStyle/>
          <a:p>
            <a:r>
              <a:rPr lang="en-US" sz="1800" b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GPS Location Sensor</a:t>
            </a:r>
            <a:endParaRPr lang="en-US" sz="1800" b="1" dirty="0">
              <a:solidFill>
                <a:srgbClr val="21212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Upon testing the wearable device multiple times with repeated SMS texts. The GPS location sensor was able to</a:t>
            </a:r>
            <a:r>
              <a:rPr lang="en-US" sz="16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respond back with precise latitude and longitude coordinates of the wearable device to the user's cellphone, which</a:t>
            </a:r>
            <a:r>
              <a:rPr lang="en-US" sz="16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 the user</a:t>
            </a:r>
            <a:r>
              <a:rPr lang="en-US" sz="1600" spc="25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would click on the received Google maps URL which would, in tum, open the </a:t>
            </a:r>
            <a:r>
              <a:rPr lang="en-US" sz="160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gmaps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app or any</a:t>
            </a:r>
            <a:r>
              <a:rPr lang="en-US" sz="16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default</a:t>
            </a:r>
            <a:r>
              <a:rPr lang="en-US" sz="1600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browser and</a:t>
            </a:r>
            <a:r>
              <a:rPr lang="en-US" sz="16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display</a:t>
            </a:r>
            <a:r>
              <a:rPr lang="en-US" sz="16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location</a:t>
            </a:r>
            <a:endParaRPr lang="en-US" sz="1600" dirty="0">
              <a:solidFill>
                <a:srgbClr val="21212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600" dirty="0"/>
          </a:p>
        </p:txBody>
      </p:sp>
      <p:pic>
        <p:nvPicPr>
          <p:cNvPr id="8" name="image11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373514" y="2739556"/>
            <a:ext cx="4584065" cy="39363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12921"/>
            <a:ext cx="8774576" cy="5555830"/>
          </a:xfrm>
        </p:spPr>
        <p:txBody>
          <a:bodyPr/>
          <a:lstStyle/>
          <a:p>
            <a:r>
              <a:rPr lang="en-US" sz="2400" b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Temperature Sensor</a:t>
            </a:r>
            <a:endParaRPr lang="en-US" sz="2400" b="1" dirty="0">
              <a:solidFill>
                <a:srgbClr val="21212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Similar to the GPS location sensor, the Temperature sensor were tested multiple times under different temperatures.</a:t>
            </a:r>
            <a:r>
              <a:rPr lang="en-US" sz="20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sensor performed exceptionally well to the test performed. The response time to receive a response back to the</a:t>
            </a:r>
            <a:r>
              <a:rPr lang="en-US" sz="20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keyword</a:t>
            </a:r>
            <a:r>
              <a:rPr lang="en-US" sz="20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"TEMPERATURE"</a:t>
            </a:r>
            <a:r>
              <a:rPr lang="en-US" sz="20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en-US" sz="20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lang="en-US" sz="20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minute.</a:t>
            </a:r>
            <a:r>
              <a:rPr lang="en-US" sz="20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" name="image12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240729" y="3248809"/>
            <a:ext cx="2121535" cy="34016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11706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SOS light and Alarm Buzzer</a:t>
            </a:r>
            <a:endParaRPr lang="en-US" sz="2400" b="1" dirty="0">
              <a:solidFill>
                <a:srgbClr val="21212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Upon sending an SMS either "SOS" or "BUZZ," this would trigger the light or buzzer to perform an output function</a:t>
            </a:r>
            <a:r>
              <a:rPr lang="en-US" sz="20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instead of providing measurements back to the user's mobile such as in the scenario of the other sensors. Upon</a:t>
            </a:r>
            <a:r>
              <a:rPr lang="en-US" sz="20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receiving the proper keywords, the SOS light and Alarm Buzzer would first perform the particular task of flashing</a:t>
            </a:r>
            <a:r>
              <a:rPr lang="en-US" sz="20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SOS</a:t>
            </a:r>
            <a:r>
              <a:rPr lang="en-US" sz="2000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light</a:t>
            </a:r>
            <a:r>
              <a:rPr lang="en-US" sz="20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sounding</a:t>
            </a:r>
            <a:r>
              <a:rPr lang="en-US" sz="20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spc="-2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</a:t>
            </a:r>
            <a:r>
              <a:rPr lang="en-US" sz="20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 can take a</a:t>
            </a:r>
            <a:r>
              <a:rPr lang="en-US" sz="20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little longer than</a:t>
            </a:r>
            <a:r>
              <a:rPr lang="en-US" sz="20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</a:t>
            </a:r>
            <a:r>
              <a:rPr lang="en-US" sz="2000" spc="-1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</a:t>
            </a:r>
            <a:r>
              <a:rPr lang="en-US" sz="20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counterparts</a:t>
            </a:r>
            <a:endParaRPr lang="en-US" sz="2000" dirty="0">
              <a:solidFill>
                <a:srgbClr val="21212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000" dirty="0"/>
          </a:p>
        </p:txBody>
      </p:sp>
      <p:pic>
        <p:nvPicPr>
          <p:cNvPr id="7" name="image13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133097" y="3068969"/>
            <a:ext cx="2616344" cy="323697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Easy availability and affordability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Tracking made easy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Watches over your kids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Guarantees peace of mind to parents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Child's surroundings can be located with the help of accurate and precise real-time location. Surrounding environment temperature, SOS light along with Distress buzzers are provided in this system . This helps in locating their child .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idea behind the Android app has been derived from having an automated bot to respond to text message</a:t>
            </a:r>
            <a:r>
              <a:rPr lang="en-US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responses from the user. It will provide the user with predefined response options at just the click of a button.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369310" y="6051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child safety wearable device is capable of acting as a smart </a:t>
            </a:r>
            <a:r>
              <a:rPr lang="en-IN" dirty="0" err="1"/>
              <a:t>Iot</a:t>
            </a:r>
            <a:r>
              <a:rPr lang="en-IN" dirty="0"/>
              <a:t> device.</a:t>
            </a:r>
            <a:endParaRPr lang="en-IN" dirty="0"/>
          </a:p>
          <a:p>
            <a:r>
              <a:rPr lang="en-IN" dirty="0"/>
              <a:t>It provides parents with the real time </a:t>
            </a:r>
            <a:r>
              <a:rPr lang="en-IN" dirty="0" err="1"/>
              <a:t>location,surrounding</a:t>
            </a:r>
            <a:r>
              <a:rPr lang="en-IN" dirty="0"/>
              <a:t> temperature and SOS light for their child’s surroundings.</a:t>
            </a:r>
            <a:endParaRPr lang="en-IN" dirty="0"/>
          </a:p>
          <a:p>
            <a:r>
              <a:rPr lang="en-IN" dirty="0"/>
              <a:t>More power efficient model can capable of holding the battery for a longer time. 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spc="210" dirty="0">
                <a:solidFill>
                  <a:srgbClr val="49403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REFERENCES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42670"/>
            <a:ext cx="12463145" cy="5083810"/>
          </a:xfrm>
        </p:spPr>
        <p:txBody>
          <a:bodyPr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Smart IOT Device for Child Safety and Tracking: M Nandini Priyanka, S Murugan, K 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 H Srinivas, T D S Sarveswara rao, E Kusuma Kumari, " Smart IOT Device for Child 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Safety and Tracking", International Journal of Innovative Technology and Exploring 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(IJITEE) ISSN: 2278-3075, Volume-8 Issue-8 June, 2019.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Nwankwo Nonso Prince "Design and implementation of microcontroller based short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message service control system," Internet Technology and Secured Transactions (ICITST),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2013 8th International Conference for, London, 2013.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Kumar, D. and Anggarwal, S, ”Analisis of Woman Safety in Indian Cities Using 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MachineLearning on Tweets,” Amity International Conference on Artificial Intelligence, 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vol. 1, pp. 159-162, 2019, doi: 10.1109/AICAI.2019.8701247.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Ahir, S., Kapadia, S., Chauhan, J., and Sanghavi, N, “The Personal Stun-A Smart 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Device for Women’s Safety,” International Conference on Smart City and Emerging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Technology, vol.2, pp. 331-333, 2018, doi: 10.1109/ICSCET.2018.8537376.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Seth, D., Chowdhury, A., and Ghosh, S, “A Hidden Markov Model and Internet of Things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Hybrid Based Smart Women safety Device,” International Conference on Power, Energy, and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 Towards Smart Technology, vol. 6, pp. 414-419, 2018, doi: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10.1109/EPETSG.2018.8658848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000" dirty="0"/>
              <a:t>   </a:t>
            </a: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3495"/>
            <a:ext cx="11355070" cy="5307965"/>
          </a:xfrm>
        </p:spPr>
        <p:txBody>
          <a:bodyPr>
            <a:normAutofit fontScale="900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Wearable Device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424" y="1917665"/>
            <a:ext cx="8094134" cy="3022600"/>
          </a:xfrm>
        </p:spPr>
        <p:txBody>
          <a:bodyPr/>
          <a:lstStyle/>
          <a:p>
            <a:r>
              <a:rPr lang="en-US" dirty="0"/>
              <a:t>     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THANK YOU</a:t>
            </a:r>
            <a:r>
              <a:rPr lang="en-US" sz="6000" dirty="0"/>
              <a:t>……!!!</a:t>
            </a:r>
            <a:endParaRPr lang="en-IN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altLang="en-US"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470" y="1600200"/>
            <a:ext cx="12351385" cy="4526280"/>
          </a:xfrm>
        </p:spPr>
        <p:txBody>
          <a:bodyPr anchor="ctr" anchorCtr="0"/>
          <a:p>
            <a:pPr marL="0" indent="0" algn="just">
              <a:buNone/>
            </a:pPr>
            <a:r>
              <a:rPr lang="en-US" sz="1800"/>
              <a:t>Child safety is a major concern in any society due to the vulnerability of a child and</a:t>
            </a:r>
            <a:r>
              <a:rPr lang="en-IN" altLang="en-US" sz="1800"/>
              <a:t> </a:t>
            </a:r>
            <a:r>
              <a:rPr lang="en-US" sz="1800"/>
              <a:t>consequently, higher </a:t>
            </a:r>
            <a:endParaRPr lang="en-US" sz="1800"/>
          </a:p>
          <a:p>
            <a:pPr marL="0" indent="0" algn="just">
              <a:buNone/>
            </a:pPr>
            <a:r>
              <a:rPr lang="en-US" sz="1800"/>
              <a:t>rates of crimes against children. With this issue on our hands, a smart</a:t>
            </a:r>
            <a:r>
              <a:rPr lang="en-IN" altLang="en-US" sz="1800"/>
              <a:t> </a:t>
            </a:r>
            <a:r>
              <a:rPr lang="en-US" sz="1800"/>
              <a:t>wearable Internet of Things sensor</a:t>
            </a:r>
            <a:endParaRPr lang="en-US" sz="1800"/>
          </a:p>
          <a:p>
            <a:pPr marL="0" indent="0" algn="just">
              <a:buNone/>
            </a:pPr>
            <a:r>
              <a:rPr lang="en-US" sz="1800"/>
              <a:t>network for monitoring the environment of a child can be developed to help parents ensure the safety of </a:t>
            </a:r>
            <a:endParaRPr lang="en-US" sz="1800"/>
          </a:p>
          <a:p>
            <a:pPr marL="0" indent="0" algn="just">
              <a:buNone/>
            </a:pPr>
            <a:r>
              <a:rPr lang="en-US" sz="1800"/>
              <a:t>their children. It must also necessarily include amechanism for tracking the child. An advantage of this </a:t>
            </a:r>
            <a:endParaRPr lang="en-US" sz="1800"/>
          </a:p>
          <a:p>
            <a:pPr marL="0" indent="0" algn="just">
              <a:buNone/>
            </a:pPr>
            <a:r>
              <a:rPr lang="en-US" sz="1800"/>
              <a:t>wearable device is that, according to its design, it can be accessed from any mobile device and does not</a:t>
            </a:r>
            <a:endParaRPr lang="en-US" sz="1800"/>
          </a:p>
          <a:p>
            <a:pPr marL="0" indent="0" algn="just">
              <a:buNone/>
            </a:pPr>
            <a:r>
              <a:rPr lang="en-US" sz="1800"/>
              <a:t>mandate a lot of technical knowledge from the user to operate. The purpose of this device is to facilitate </a:t>
            </a:r>
            <a:endParaRPr lang="en-US" sz="1800"/>
          </a:p>
          <a:p>
            <a:pPr marL="0" indent="0" algn="just">
              <a:buNone/>
            </a:pPr>
            <a:r>
              <a:rPr lang="en-US" sz="1800"/>
              <a:t>the guardian or parents in locating their child with ease and ensuring its well-being. The basic </a:t>
            </a:r>
            <a:endParaRPr lang="en-US" sz="1800"/>
          </a:p>
          <a:p>
            <a:pPr marL="0" indent="0" algn="just">
              <a:buNone/>
            </a:pPr>
            <a:r>
              <a:rPr lang="en-US" sz="1800"/>
              <a:t>mechanism of this system involves monitoring the environment through sensor nodes, acquiring</a:t>
            </a:r>
            <a:endParaRPr lang="en-US" sz="1800"/>
          </a:p>
          <a:p>
            <a:pPr marL="0" indent="0" algn="just">
              <a:buNone/>
            </a:pPr>
            <a:r>
              <a:rPr lang="en-US" sz="1800"/>
              <a:t>real-time data and transmitting this data to a cloud server. The data can be accessed by users through</a:t>
            </a:r>
            <a:endParaRPr lang="en-US" sz="1800"/>
          </a:p>
          <a:p>
            <a:pPr marL="0" indent="0" algn="just">
              <a:buNone/>
            </a:pPr>
            <a:r>
              <a:rPr lang="en-US" sz="1800"/>
              <a:t>a web-based interface present on this cloud server. The wearable also functions to send alerts tothe user </a:t>
            </a:r>
            <a:endParaRPr lang="en-US" sz="1800"/>
          </a:p>
          <a:p>
            <a:pPr marL="0" indent="0" algn="just">
              <a:buNone/>
            </a:pPr>
            <a:r>
              <a:rPr lang="en-US" sz="1800"/>
              <a:t>through a mobile application in case an emergency condition is detected by it. The design of this </a:t>
            </a:r>
            <a:endParaRPr lang="en-US" sz="1800"/>
          </a:p>
          <a:p>
            <a:pPr marL="0" indent="0" algn="just">
              <a:buNone/>
            </a:pPr>
            <a:r>
              <a:rPr lang="en-US" sz="1800"/>
              <a:t>model involves developing a medium for</a:t>
            </a:r>
            <a:r>
              <a:rPr lang="en-IN" altLang="en-US" sz="1800"/>
              <a:t> </a:t>
            </a:r>
            <a:r>
              <a:rPr lang="en-US" sz="1800"/>
              <a:t>communication between the parent/guardian and the child’s</a:t>
            </a:r>
            <a:endParaRPr lang="en-US" sz="1800"/>
          </a:p>
          <a:p>
            <a:pPr marL="0" indent="0" algn="just">
              <a:buNone/>
            </a:pPr>
            <a:r>
              <a:rPr lang="en-US" sz="1800"/>
              <a:t> wearable device.</a:t>
            </a:r>
            <a:endParaRPr 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34795"/>
            <a:ext cx="10972800" cy="4525963"/>
          </a:xfrm>
        </p:spPr>
        <p:txBody>
          <a:bodyPr/>
          <a:lstStyle/>
          <a:p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IN" sz="2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safety</a:t>
            </a:r>
            <a:r>
              <a:rPr lang="en-IN" sz="2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IN" sz="2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2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major</a:t>
            </a:r>
            <a:r>
              <a:rPr lang="en-IN" sz="2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concern</a:t>
            </a:r>
            <a:r>
              <a:rPr lang="en-IN" sz="2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IN" sz="2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</a:t>
            </a:r>
            <a:r>
              <a:rPr lang="en-IN" sz="2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society</a:t>
            </a:r>
            <a:r>
              <a:rPr lang="en-IN" sz="2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due</a:t>
            </a:r>
            <a:r>
              <a:rPr lang="en-IN" sz="2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IN" sz="2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IN" sz="2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vulnerability of</a:t>
            </a:r>
            <a:r>
              <a:rPr lang="en-IN" sz="2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2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IN" sz="2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IN" sz="2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consequently, higher rates of crimes against children. With this issue on our hands, a smart</a:t>
            </a:r>
            <a:r>
              <a:rPr lang="en-IN" sz="2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wearable Internet of Things sensor network for monitoring the child can be</a:t>
            </a:r>
            <a:r>
              <a:rPr lang="en-IN" sz="2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developed to help parents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 the safety of their children.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WEARABLE DEVICE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6940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IN" sz="2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wearable </a:t>
            </a:r>
            <a:r>
              <a:rPr lang="en-IN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loT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device tasked with acquiring various data from the all the different modules</a:t>
            </a:r>
            <a:r>
              <a:rPr lang="en-IN" sz="2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connected.</a:t>
            </a:r>
            <a:r>
              <a:rPr lang="en-IN" sz="28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2800" spc="-5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800" spc="-5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IN" sz="2800" spc="-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comprises</a:t>
            </a:r>
            <a:r>
              <a:rPr lang="en-IN" sz="2800" spc="-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IN" sz="2800" spc="-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en-IN" sz="2800" spc="-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Uno</a:t>
            </a:r>
            <a:r>
              <a:rPr lang="en-IN" sz="2800" spc="-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based</a:t>
            </a:r>
            <a:r>
              <a:rPr lang="en-IN" sz="2800" spc="-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IN" sz="28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IN" sz="2800" spc="-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ATmega328P</a:t>
            </a:r>
            <a:r>
              <a:rPr lang="en-IN" sz="28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microcontroller.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b="9921"/>
          <a:stretch>
            <a:fillRect/>
          </a:stretch>
        </p:blipFill>
        <p:spPr>
          <a:xfrm>
            <a:off x="2438400" y="3789045"/>
            <a:ext cx="6377305" cy="28625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SYSTEM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7443"/>
            <a:ext cx="8596668" cy="3880773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describes about safety and security to Children through various IOT technologies which consists of an Arduino Controller , and sensors 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 such as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temperature,Flex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Sensor, pulse rate sensor.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Alarm </a:t>
            </a:r>
            <a:r>
              <a:rPr lang="en-IN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Buzzer,Hidden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Camera,Touch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Sensor 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Parents send an SMS using some keywords such as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temperature,location,SOS,buzz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etc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results in kno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wing the location of their child.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pSp>
        <p:nvGrpSpPr>
          <p:cNvPr id="8" name="Group 2"/>
          <p:cNvGrpSpPr/>
          <p:nvPr/>
        </p:nvGrpSpPr>
        <p:grpSpPr bwMode="auto">
          <a:xfrm>
            <a:off x="1548882" y="3498973"/>
            <a:ext cx="6363412" cy="3041786"/>
            <a:chOff x="0" y="-29"/>
            <a:chExt cx="9478" cy="5542"/>
          </a:xfrm>
        </p:grpSpPr>
        <p:sp>
          <p:nvSpPr>
            <p:cNvPr id="9" name="Freeform 3"/>
            <p:cNvSpPr/>
            <p:nvPr/>
          </p:nvSpPr>
          <p:spPr bwMode="auto">
            <a:xfrm>
              <a:off x="0" y="0"/>
              <a:ext cx="9419" cy="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" y="734"/>
              <a:ext cx="9360" cy="4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0" y="-29"/>
              <a:ext cx="9478" cy="5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81785"/>
            <a:ext cx="10972800" cy="4525963"/>
          </a:xfrm>
        </p:spPr>
        <p:txBody>
          <a:bodyPr/>
          <a:lstStyle/>
          <a:p>
            <a:r>
              <a:rPr lang="en-IN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Arduino</a:t>
            </a:r>
            <a:r>
              <a:rPr lang="en-IN" sz="4000" spc="-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Uno</a:t>
            </a:r>
            <a:endParaRPr lang="en-IN" sz="4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+mn-ea"/>
            </a:endParaRP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Sensor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Location Sensor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SOS Light and Alarm Buzzer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GSM Module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Sensor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gives an output proportional to the temperature.</a:t>
            </a:r>
            <a:endParaRPr lang="en-US" sz="2800" dirty="0">
              <a:solidFill>
                <a:srgbClr val="21212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Its response time was </a:t>
            </a:r>
            <a:r>
              <a:rPr lang="en-US" sz="2800" b="1" dirty="0" err="1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upto</a:t>
            </a:r>
            <a:r>
              <a:rPr lang="en-US" sz="2800" b="1" dirty="0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40 to 60 seconds.</a:t>
            </a:r>
            <a:endParaRPr lang="en-US" sz="2800" b="1" dirty="0">
              <a:solidFill>
                <a:srgbClr val="21212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order to measure the temperature of the child, a LM35 sensor is used.</a:t>
            </a:r>
            <a:endParaRPr lang="en-US" sz="2800" dirty="0">
              <a:solidFill>
                <a:srgbClr val="21212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800" dirty="0"/>
          </a:p>
        </p:txBody>
      </p:sp>
      <p:pic>
        <p:nvPicPr>
          <p:cNvPr id="4" name="image8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768725" y="4132580"/>
            <a:ext cx="3495040" cy="20808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Location Sensor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connections between the Arduino Uno and the</a:t>
            </a:r>
            <a:r>
              <a:rPr lang="en-US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GPS module established like the connections with GSM module. It has a low power consumption and small size,</a:t>
            </a:r>
            <a:r>
              <a:rPr lang="en-US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 is very compact. </a:t>
            </a:r>
            <a:endParaRPr lang="en-US" dirty="0">
              <a:solidFill>
                <a:srgbClr val="21212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image5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000500" y="3753485"/>
            <a:ext cx="3628390" cy="21602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6931</Words>
  <Application>WPS Presentation</Application>
  <PresentationFormat>Widescreen</PresentationFormat>
  <Paragraphs>169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Default Design</vt:lpstr>
      <vt:lpstr>PowerPoint 演示文稿</vt:lpstr>
      <vt:lpstr>   CONTENTS</vt:lpstr>
      <vt:lpstr>ABSTRACT</vt:lpstr>
      <vt:lpstr>INTRODUCTION</vt:lpstr>
      <vt:lpstr>WEARABLE DEVICE</vt:lpstr>
      <vt:lpstr>WORKING OF SYSTEM</vt:lpstr>
      <vt:lpstr>COMPONENTS</vt:lpstr>
      <vt:lpstr>Temperature Sensor</vt:lpstr>
      <vt:lpstr>GPS Location Sensor</vt:lpstr>
      <vt:lpstr>SOS Light and Alarm Buzzer</vt:lpstr>
      <vt:lpstr>GSM Module</vt:lpstr>
      <vt:lpstr>ARCHITECTURE</vt:lpstr>
      <vt:lpstr>RESULTS </vt:lpstr>
      <vt:lpstr>PowerPoint 演示文稿</vt:lpstr>
      <vt:lpstr>PowerPoint 演示文稿</vt:lpstr>
      <vt:lpstr>ADVANTAGES</vt:lpstr>
      <vt:lpstr>FUTURE SCOPE</vt:lpstr>
      <vt:lpstr>CONCLUSION</vt:lpstr>
      <vt:lpstr>REFERENCES </vt:lpstr>
      <vt:lpstr>       THANK YOU……!!!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 SAFETY WEARABLE DEVICE</dc:title>
  <dc:creator>ANJANA S</dc:creator>
  <cp:lastModifiedBy>anamika</cp:lastModifiedBy>
  <cp:revision>54</cp:revision>
  <dcterms:created xsi:type="dcterms:W3CDTF">2022-09-21T09:47:00Z</dcterms:created>
  <dcterms:modified xsi:type="dcterms:W3CDTF">2022-10-22T05:30:43Z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B2883D6FCBDE49A480F5BCDCCCFD0BDD</vt:lpwstr>
  </property>
  <property fmtid="{D5CDD505-2E9C-101B-9397-08002B2CF9AE}" pid="3" name="KSOProductBuildVer">
    <vt:lpwstr>1033-11.2.0.11341</vt:lpwstr>
  </property>
</Properties>
</file>