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4" r:id="rId5"/>
    <p:sldId id="275" r:id="rId6"/>
    <p:sldId id="277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5" autoAdjust="0"/>
    <p:restoredTop sz="94660"/>
  </p:normalViewPr>
  <p:slideViewPr>
    <p:cSldViewPr>
      <p:cViewPr>
        <p:scale>
          <a:sx n="60" d="100"/>
          <a:sy n="60" d="100"/>
        </p:scale>
        <p:origin x="-1512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5499-1609-45E5-848D-24A7BD045F5B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A9F-914A-488A-8A78-1495E227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5499-1609-45E5-848D-24A7BD045F5B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A9F-914A-488A-8A78-1495E227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5499-1609-45E5-848D-24A7BD045F5B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A9F-914A-488A-8A78-1495E227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5499-1609-45E5-848D-24A7BD045F5B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A9F-914A-488A-8A78-1495E227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4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5499-1609-45E5-848D-24A7BD045F5B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A9F-914A-488A-8A78-1495E227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5499-1609-45E5-848D-24A7BD045F5B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A9F-914A-488A-8A78-1495E227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4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5499-1609-45E5-848D-24A7BD045F5B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A9F-914A-488A-8A78-1495E227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5499-1609-45E5-848D-24A7BD045F5B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A9F-914A-488A-8A78-1495E227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0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5499-1609-45E5-848D-24A7BD045F5B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A9F-914A-488A-8A78-1495E227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7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5499-1609-45E5-848D-24A7BD045F5B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A9F-914A-488A-8A78-1495E227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0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5499-1609-45E5-848D-24A7BD045F5B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A9F-914A-488A-8A78-1495E227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55499-1609-45E5-848D-24A7BD045F5B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F8A9F-914A-488A-8A78-1495E227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.michelin.com/en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0"/>
            <a:ext cx="6781800" cy="33528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MICHELIN GUIDE</a:t>
            </a:r>
            <a:endParaRPr lang="en-US" sz="9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 descr="C:\Users\Nexwave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246" y="1878453"/>
            <a:ext cx="364575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553" y="5221739"/>
            <a:ext cx="437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chemeClr val="tx2">
                    <a:lumMod val="75000"/>
                  </a:schemeClr>
                </a:solidFill>
              </a:rPr>
              <a:t>PARCHMENT NOT PAPER</a:t>
            </a:r>
            <a:endParaRPr lang="en-US" sz="32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953470"/>
            <a:ext cx="501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CASE STUDY BY-</a:t>
            </a:r>
            <a:endParaRPr lang="en-US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55" y="0"/>
            <a:ext cx="9078355" cy="1143000"/>
          </a:xfrm>
        </p:spPr>
        <p:txBody>
          <a:bodyPr>
            <a:noAutofit/>
          </a:bodyPr>
          <a:lstStyle/>
          <a:p>
            <a:r>
              <a:rPr lang="en-US" sz="5400" b="1" dirty="0"/>
              <a:t>F</a:t>
            </a:r>
            <a:r>
              <a:rPr lang="en-US" sz="5400" b="1" dirty="0" smtClean="0"/>
              <a:t>acilities and services available</a:t>
            </a:r>
            <a:endParaRPr lang="en-US" sz="5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" t="12786" r="7199" b="8511"/>
          <a:stretch/>
        </p:blipFill>
        <p:spPr bwMode="auto">
          <a:xfrm>
            <a:off x="65645" y="1445484"/>
            <a:ext cx="8773556" cy="495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68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Details before booking</a:t>
            </a:r>
            <a:endParaRPr lang="en-US" sz="5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8" t="14111" r="14591" b="4764"/>
          <a:stretch/>
        </p:blipFill>
        <p:spPr bwMode="auto">
          <a:xfrm>
            <a:off x="685800" y="972758"/>
            <a:ext cx="7824953" cy="558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2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241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Details to be entered</a:t>
            </a:r>
            <a:endParaRPr lang="en-US" sz="5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2" t="12272" r="21207" b="7259"/>
          <a:stretch/>
        </p:blipFill>
        <p:spPr bwMode="auto">
          <a:xfrm>
            <a:off x="1219200" y="1009880"/>
            <a:ext cx="6781800" cy="569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7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Booking Confirmation</a:t>
            </a:r>
            <a:endParaRPr lang="en-US" sz="6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6" r="32004" b="16332"/>
          <a:stretch/>
        </p:blipFill>
        <p:spPr bwMode="auto">
          <a:xfrm>
            <a:off x="633248" y="1600200"/>
            <a:ext cx="790115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23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21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Hotel</a:t>
            </a:r>
            <a:r>
              <a:rPr lang="en-US" sz="4800" b="1" dirty="0" smtClean="0"/>
              <a:t> </a:t>
            </a:r>
            <a:r>
              <a:rPr lang="en-US" sz="5400" b="1" dirty="0" smtClean="0"/>
              <a:t>Booking</a:t>
            </a:r>
            <a:r>
              <a:rPr lang="en-US" sz="4800" b="1" dirty="0" smtClean="0"/>
              <a:t> </a:t>
            </a:r>
            <a:r>
              <a:rPr lang="en-US" sz="5400" b="1" dirty="0" smtClean="0"/>
              <a:t>Facility</a:t>
            </a:r>
            <a:endParaRPr lang="en-US" sz="4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" t="20833" r="4602" b="6120"/>
          <a:stretch/>
        </p:blipFill>
        <p:spPr bwMode="auto">
          <a:xfrm>
            <a:off x="268013" y="1295400"/>
            <a:ext cx="886013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7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83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Hotel Options</a:t>
            </a:r>
            <a:endParaRPr lang="en-US" sz="4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4" t="4525" r="20876" b="6249"/>
          <a:stretch/>
        </p:blipFill>
        <p:spPr bwMode="auto">
          <a:xfrm>
            <a:off x="777766" y="914400"/>
            <a:ext cx="7528034" cy="576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969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Booking details &amp; Confirmation</a:t>
            </a:r>
            <a:endParaRPr lang="en-US" sz="48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2" t="4124" r="12178" b="7254"/>
          <a:stretch/>
        </p:blipFill>
        <p:spPr bwMode="auto">
          <a:xfrm>
            <a:off x="381000" y="1143000"/>
            <a:ext cx="8387256" cy="55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36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Magazine and Story Selections</a:t>
            </a:r>
            <a:endParaRPr lang="en-US" sz="48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" t="4474" r="3579" b="5028"/>
          <a:stretch/>
        </p:blipFill>
        <p:spPr bwMode="auto">
          <a:xfrm>
            <a:off x="0" y="1143000"/>
            <a:ext cx="9144000" cy="526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6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21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Event Option</a:t>
            </a:r>
            <a:endParaRPr lang="en-US" sz="54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4163" r="7962" b="5139"/>
          <a:stretch/>
        </p:blipFill>
        <p:spPr bwMode="auto">
          <a:xfrm>
            <a:off x="0" y="1143000"/>
            <a:ext cx="9186471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28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6721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>
                <a:solidFill>
                  <a:srgbClr val="FFFF00"/>
                </a:solidFill>
              </a:rPr>
              <a:t>ABOUT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Michelin Guides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are </a:t>
            </a:r>
            <a:r>
              <a:rPr lang="en-US" dirty="0">
                <a:solidFill>
                  <a:srgbClr val="00B050"/>
                </a:solidFill>
              </a:rPr>
              <a:t>a series of guide books published by the French </a:t>
            </a:r>
            <a:r>
              <a:rPr lang="en-US" dirty="0" err="1">
                <a:solidFill>
                  <a:srgbClr val="00B050"/>
                </a:solidFill>
              </a:rPr>
              <a:t>tyre</a:t>
            </a:r>
            <a:r>
              <a:rPr lang="en-US" dirty="0">
                <a:solidFill>
                  <a:srgbClr val="00B050"/>
                </a:solidFill>
              </a:rPr>
              <a:t> company Michelin for more than a century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>
                <a:solidFill>
                  <a:srgbClr val="00B050"/>
                </a:solidFill>
              </a:rPr>
              <a:t>term normally refers to the annually published Michelin </a:t>
            </a:r>
            <a:r>
              <a:rPr lang="en-US" i="1" dirty="0">
                <a:solidFill>
                  <a:srgbClr val="00B050"/>
                </a:solidFill>
              </a:rPr>
              <a:t>Red Guide</a:t>
            </a:r>
            <a:r>
              <a:rPr lang="en-US" dirty="0">
                <a:solidFill>
                  <a:srgbClr val="00B050"/>
                </a:solidFill>
              </a:rPr>
              <a:t>, the oldest European hotel and restaurant reference guide, which awards up to three Michelin stars for excellence to a select few </a:t>
            </a:r>
            <a:r>
              <a:rPr lang="en-US" dirty="0" smtClean="0">
                <a:solidFill>
                  <a:srgbClr val="00B050"/>
                </a:solidFill>
              </a:rPr>
              <a:t>establishments.</a:t>
            </a:r>
          </a:p>
        </p:txBody>
      </p:sp>
    </p:spTree>
    <p:extLst>
      <p:ext uri="{BB962C8B-B14F-4D97-AF65-F5344CB8AC3E}">
        <p14:creationId xmlns:p14="http://schemas.microsoft.com/office/powerpoint/2010/main" val="387494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4800"/>
            <a:ext cx="7543800" cy="63246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 increase the demand for </a:t>
            </a:r>
            <a:r>
              <a:rPr lang="en-US" dirty="0" smtClean="0">
                <a:solidFill>
                  <a:srgbClr val="00B050"/>
                </a:solidFill>
              </a:rPr>
              <a:t>car </a:t>
            </a:r>
            <a:r>
              <a:rPr lang="en-US" dirty="0">
                <a:solidFill>
                  <a:srgbClr val="00B050"/>
                </a:solidFill>
              </a:rPr>
              <a:t>tires, car tire manufacturers and brothers </a:t>
            </a:r>
            <a:r>
              <a:rPr lang="en-US" dirty="0" err="1" smtClean="0">
                <a:solidFill>
                  <a:srgbClr val="00B050"/>
                </a:solidFill>
              </a:rPr>
              <a:t>Édouard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and</a:t>
            </a:r>
            <a:r>
              <a:rPr lang="en-US" dirty="0">
                <a:solidFill>
                  <a:srgbClr val="00B050"/>
                </a:solidFill>
              </a:rPr>
              <a:t> André </a:t>
            </a:r>
            <a:r>
              <a:rPr lang="en-US" dirty="0" smtClean="0">
                <a:solidFill>
                  <a:srgbClr val="00B050"/>
                </a:solidFill>
              </a:rPr>
              <a:t>Michelin</a:t>
            </a:r>
            <a:r>
              <a:rPr lang="en-US" dirty="0">
                <a:solidFill>
                  <a:srgbClr val="00B050"/>
                </a:solidFill>
              </a:rPr>
              <a:t> published a guide for French motorists, the Michelin </a:t>
            </a:r>
            <a:r>
              <a:rPr lang="en-US" dirty="0" smtClean="0">
                <a:solidFill>
                  <a:srgbClr val="00B050"/>
                </a:solidFill>
              </a:rPr>
              <a:t>Guide.</a:t>
            </a:r>
          </a:p>
          <a:p>
            <a:endParaRPr lang="en-US" baseline="30000" dirty="0">
              <a:solidFill>
                <a:srgbClr val="00B050"/>
              </a:solidFill>
            </a:endParaRPr>
          </a:p>
          <a:p>
            <a:endParaRPr lang="en-US" baseline="30000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Nearly </a:t>
            </a:r>
            <a:r>
              <a:rPr lang="en-US" dirty="0">
                <a:solidFill>
                  <a:srgbClr val="00B050"/>
                </a:solidFill>
              </a:rPr>
              <a:t>35,000 copies of this first, free edition of the guide were distributed; it provided useful information to motorists, such as maps, </a:t>
            </a:r>
            <a:r>
              <a:rPr lang="en-US" dirty="0" smtClean="0">
                <a:solidFill>
                  <a:srgbClr val="00B050"/>
                </a:solidFill>
              </a:rPr>
              <a:t>hotels</a:t>
            </a:r>
            <a:r>
              <a:rPr lang="en-US" dirty="0">
                <a:solidFill>
                  <a:srgbClr val="00B050"/>
                </a:solidFill>
              </a:rPr>
              <a:t>, and petrol stations throughout France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426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371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SERVICE PROVIDED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Restaurant Booking</a:t>
            </a:r>
          </a:p>
          <a:p>
            <a:endParaRPr lang="en-US" b="1" i="1" dirty="0" smtClean="0"/>
          </a:p>
          <a:p>
            <a:r>
              <a:rPr lang="en-US" b="1" i="1" dirty="0" smtClean="0"/>
              <a:t>Hotel Booking</a:t>
            </a:r>
          </a:p>
          <a:p>
            <a:endParaRPr lang="en-US" b="1" i="1" dirty="0" smtClean="0"/>
          </a:p>
          <a:p>
            <a:r>
              <a:rPr lang="en-US" b="1" i="1" dirty="0" smtClean="0"/>
              <a:t>Magazine Articles</a:t>
            </a:r>
          </a:p>
          <a:p>
            <a:endParaRPr lang="en-US" b="1" i="1" dirty="0" smtClean="0"/>
          </a:p>
          <a:p>
            <a:r>
              <a:rPr lang="en-US" b="1" i="1" dirty="0" smtClean="0"/>
              <a:t>Stories shared by Chefs</a:t>
            </a:r>
          </a:p>
          <a:p>
            <a:endParaRPr lang="en-US" b="1" i="1" dirty="0" smtClean="0"/>
          </a:p>
          <a:p>
            <a:r>
              <a:rPr lang="en-US" b="1" i="1" dirty="0" smtClean="0"/>
              <a:t>Event details by Michelin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9812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TO ENTER INTO MICHELIN GUIDE-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	</a:t>
            </a:r>
            <a:r>
              <a:rPr lang="en-US" sz="4400" b="1" dirty="0" smtClean="0"/>
              <a:t>URL</a:t>
            </a:r>
            <a:r>
              <a:rPr lang="en-US" sz="4400" dirty="0" smtClean="0"/>
              <a:t>-</a:t>
            </a:r>
          </a:p>
          <a:p>
            <a:pPr marL="0" indent="0" algn="ctr">
              <a:buNone/>
            </a:pPr>
            <a:r>
              <a:rPr lang="en-US" i="1" dirty="0" smtClean="0">
                <a:hlinkClick r:id="rId3"/>
              </a:rPr>
              <a:t> https://guide.michelin.com/en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676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1303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Selection of Countries and Languages</a:t>
            </a:r>
            <a:endParaRPr lang="en-US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6" r="40143" b="6250"/>
          <a:stretch/>
        </p:blipFill>
        <p:spPr bwMode="auto">
          <a:xfrm>
            <a:off x="0" y="961697"/>
            <a:ext cx="9144000" cy="589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5446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3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/>
              <a:t>HOME PAGE- </a:t>
            </a:r>
            <a:br>
              <a:rPr lang="en-US" sz="6700" b="1" dirty="0" smtClean="0"/>
            </a:br>
            <a:r>
              <a:rPr lang="en-US" i="1" dirty="0"/>
              <a:t>O</a:t>
            </a:r>
            <a:r>
              <a:rPr lang="en-US" i="1" dirty="0" smtClean="0"/>
              <a:t>ptions </a:t>
            </a:r>
            <a:r>
              <a:rPr lang="en-US" i="1" dirty="0"/>
              <a:t>A</a:t>
            </a:r>
            <a:r>
              <a:rPr lang="en-US" i="1" dirty="0" smtClean="0"/>
              <a:t>vailable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4684"/>
          <a:stretch/>
        </p:blipFill>
        <p:spPr bwMode="auto">
          <a:xfrm>
            <a:off x="27708" y="1600200"/>
            <a:ext cx="9116291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89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Restaurants</a:t>
            </a:r>
            <a:endParaRPr lang="en-US" sz="6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6" b="5594"/>
          <a:stretch/>
        </p:blipFill>
        <p:spPr bwMode="auto">
          <a:xfrm>
            <a:off x="294290" y="1066800"/>
            <a:ext cx="8686801" cy="541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8078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66060" cy="11430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About the chosen restaurant</a:t>
            </a:r>
            <a:endParaRPr lang="en-US" sz="5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" t="13098" r="6897" b="4985"/>
          <a:stretch/>
        </p:blipFill>
        <p:spPr bwMode="auto">
          <a:xfrm>
            <a:off x="304799" y="1371601"/>
            <a:ext cx="8718461" cy="523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4938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85</Words>
  <Application>Microsoft Office PowerPoint</Application>
  <PresentationFormat>On-screen Show (4:3)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MICHELIN GUIDE</vt:lpstr>
      <vt:lpstr>ABOUT</vt:lpstr>
      <vt:lpstr>PowerPoint Presentation</vt:lpstr>
      <vt:lpstr>SERVICE PROVIDED</vt:lpstr>
      <vt:lpstr>TO ENTER INTO MICHELIN GUIDE- </vt:lpstr>
      <vt:lpstr>Selection of Countries and Languages</vt:lpstr>
      <vt:lpstr>HOME PAGE-  Options Available</vt:lpstr>
      <vt:lpstr>Restaurants</vt:lpstr>
      <vt:lpstr>About the chosen restaurant</vt:lpstr>
      <vt:lpstr>Facilities and services available</vt:lpstr>
      <vt:lpstr>Details before booking</vt:lpstr>
      <vt:lpstr>Details to be entered</vt:lpstr>
      <vt:lpstr>Booking Confirmation</vt:lpstr>
      <vt:lpstr>Hotel Booking Facility</vt:lpstr>
      <vt:lpstr>Hotel Options</vt:lpstr>
      <vt:lpstr>Booking details &amp; Confirmation</vt:lpstr>
      <vt:lpstr>Magazine and Story Selections</vt:lpstr>
      <vt:lpstr>Event Option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MICHELIN GUIDE</dc:title>
  <dc:creator>Nexwave</dc:creator>
  <cp:lastModifiedBy>Nexwave</cp:lastModifiedBy>
  <cp:revision>50</cp:revision>
  <dcterms:created xsi:type="dcterms:W3CDTF">2020-01-13T23:19:08Z</dcterms:created>
  <dcterms:modified xsi:type="dcterms:W3CDTF">2020-01-14T01:00:36Z</dcterms:modified>
</cp:coreProperties>
</file>