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40A78-2A4B-4566-8626-79DE0D4C1085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40A78-2A4B-4566-8626-79DE0D4C1085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9/25/16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9/25/16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9/25/16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6040A78-2A4B-4566-8626-79DE0D4C1085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moji_bot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Tweet me something and I’ll tweet you a related emoji.</a:t>
            </a:r>
          </a:p>
          <a:p>
            <a:endParaRPr lang="en-US" dirty="0"/>
          </a:p>
          <a:p>
            <a:r>
              <a:rPr lang="en-US" dirty="0" smtClean="0"/>
              <a:t>By Anamika </a:t>
            </a:r>
            <a:r>
              <a:rPr lang="en-US" dirty="0" err="1" smtClean="0"/>
              <a:t>Sharaf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4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2064066"/>
          </a:xfrm>
        </p:spPr>
        <p:txBody>
          <a:bodyPr/>
          <a:lstStyle/>
          <a:p>
            <a:r>
              <a:rPr lang="en-US" dirty="0" smtClean="0"/>
              <a:t>How do I work you ask 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2453066"/>
            <a:ext cx="7570787" cy="3598110"/>
          </a:xfrm>
        </p:spPr>
        <p:txBody>
          <a:bodyPr/>
          <a:lstStyle/>
          <a:p>
            <a:r>
              <a:rPr lang="en-US" dirty="0" smtClean="0"/>
              <a:t>Well! Tweet me a sentence.</a:t>
            </a:r>
          </a:p>
          <a:p>
            <a:r>
              <a:rPr lang="en-US" dirty="0" smtClean="0"/>
              <a:t>I will send you a emoji related to the emotions you show in your tweet.</a:t>
            </a:r>
          </a:p>
          <a:p>
            <a:r>
              <a:rPr lang="en-US" dirty="0" smtClean="0"/>
              <a:t>Do you want to see few </a:t>
            </a:r>
            <a:r>
              <a:rPr lang="en-US" dirty="0" err="1" smtClean="0"/>
              <a:t>demos..Here</a:t>
            </a:r>
            <a:r>
              <a:rPr lang="en-US" dirty="0" smtClean="0"/>
              <a:t> we go</a:t>
            </a:r>
          </a:p>
          <a:p>
            <a:r>
              <a:rPr lang="en-US" dirty="0"/>
              <a:t>😃</a:t>
            </a:r>
          </a:p>
        </p:txBody>
      </p:sp>
    </p:spTree>
    <p:extLst>
      <p:ext uri="{BB962C8B-B14F-4D97-AF65-F5344CB8AC3E}">
        <p14:creationId xmlns:p14="http://schemas.microsoft.com/office/powerpoint/2010/main" val="89725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Hey! I got a tweet.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2" b="6922"/>
          <a:stretch>
            <a:fillRect/>
          </a:stretch>
        </p:blipFill>
        <p:spPr>
          <a:xfrm>
            <a:off x="144689" y="1624592"/>
            <a:ext cx="8780486" cy="4975027"/>
          </a:xfrm>
        </p:spPr>
      </p:pic>
    </p:spTree>
    <p:extLst>
      <p:ext uri="{BB962C8B-B14F-4D97-AF65-F5344CB8AC3E}">
        <p14:creationId xmlns:p14="http://schemas.microsoft.com/office/powerpoint/2010/main" val="67795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Emoji_bot</a:t>
            </a:r>
            <a:r>
              <a:rPr lang="en-US" dirty="0" smtClean="0"/>
              <a:t> replies as promised.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7" b="7507"/>
          <a:stretch>
            <a:fillRect/>
          </a:stretch>
        </p:blipFill>
        <p:spPr>
          <a:xfrm>
            <a:off x="211674" y="1761565"/>
            <a:ext cx="8691080" cy="4800697"/>
          </a:xfrm>
        </p:spPr>
      </p:pic>
    </p:spTree>
    <p:extLst>
      <p:ext uri="{BB962C8B-B14F-4D97-AF65-F5344CB8AC3E}">
        <p14:creationId xmlns:p14="http://schemas.microsoft.com/office/powerpoint/2010/main" val="2663322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some more</a:t>
            </a:r>
            <a:br>
              <a:rPr lang="en-US" dirty="0" smtClean="0"/>
            </a:br>
            <a:r>
              <a:rPr lang="en-US" dirty="0" smtClean="0"/>
              <a:t>😎</a:t>
            </a:r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4" b="6834"/>
          <a:stretch>
            <a:fillRect/>
          </a:stretch>
        </p:blipFill>
        <p:spPr>
          <a:xfrm>
            <a:off x="261479" y="1761565"/>
            <a:ext cx="8603921" cy="4875410"/>
          </a:xfrm>
        </p:spPr>
      </p:pic>
    </p:spTree>
    <p:extLst>
      <p:ext uri="{BB962C8B-B14F-4D97-AF65-F5344CB8AC3E}">
        <p14:creationId xmlns:p14="http://schemas.microsoft.com/office/powerpoint/2010/main" val="982801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TaaaaDaaaa</a:t>
            </a:r>
            <a:r>
              <a:rPr lang="en-US" dirty="0" smtClean="0"/>
              <a:t> 😀</a:t>
            </a:r>
            <a:endParaRPr lang="en-US" dirty="0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9" b="6669"/>
          <a:stretch>
            <a:fillRect/>
          </a:stretch>
        </p:blipFill>
        <p:spPr>
          <a:xfrm>
            <a:off x="373542" y="1761565"/>
            <a:ext cx="8379795" cy="4825602"/>
          </a:xfrm>
        </p:spPr>
      </p:pic>
    </p:spTree>
    <p:extLst>
      <p:ext uri="{BB962C8B-B14F-4D97-AF65-F5344CB8AC3E}">
        <p14:creationId xmlns:p14="http://schemas.microsoft.com/office/powerpoint/2010/main" val="191974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more 😜</a:t>
            </a:r>
            <a:endParaRPr lang="en-US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6" b="6726"/>
          <a:stretch>
            <a:fillRect/>
          </a:stretch>
        </p:blipFill>
        <p:spPr>
          <a:xfrm>
            <a:off x="273931" y="1761565"/>
            <a:ext cx="8554115" cy="4838054"/>
          </a:xfrm>
        </p:spPr>
      </p:pic>
    </p:spTree>
    <p:extLst>
      <p:ext uri="{BB962C8B-B14F-4D97-AF65-F5344CB8AC3E}">
        <p14:creationId xmlns:p14="http://schemas.microsoft.com/office/powerpoint/2010/main" val="317619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Woo </a:t>
            </a:r>
            <a:r>
              <a:rPr lang="en-US" dirty="0" err="1" smtClean="0"/>
              <a:t>Hoo</a:t>
            </a:r>
            <a:r>
              <a:rPr lang="en-US" dirty="0" smtClean="0"/>
              <a:t> 😎</a:t>
            </a:r>
            <a:endParaRPr lang="en-US" dirty="0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b="6959"/>
          <a:stretch>
            <a:fillRect/>
          </a:stretch>
        </p:blipFill>
        <p:spPr>
          <a:xfrm>
            <a:off x="410896" y="1761565"/>
            <a:ext cx="8429601" cy="4838054"/>
          </a:xfrm>
        </p:spPr>
      </p:pic>
    </p:spTree>
    <p:extLst>
      <p:ext uri="{BB962C8B-B14F-4D97-AF65-F5344CB8AC3E}">
        <p14:creationId xmlns:p14="http://schemas.microsoft.com/office/powerpoint/2010/main" val="6213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 descr="Smiley-face-630x41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8" b="7098"/>
          <a:stretch>
            <a:fillRect/>
          </a:stretch>
        </p:blipFill>
        <p:spPr>
          <a:xfrm>
            <a:off x="792162" y="1855365"/>
            <a:ext cx="7570787" cy="4669541"/>
          </a:xfrm>
        </p:spPr>
      </p:pic>
    </p:spTree>
    <p:extLst>
      <p:ext uri="{BB962C8B-B14F-4D97-AF65-F5344CB8AC3E}">
        <p14:creationId xmlns:p14="http://schemas.microsoft.com/office/powerpoint/2010/main" val="376476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39</TotalTime>
  <Words>86</Words>
  <Application>Microsoft Macintosh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Infusion</vt:lpstr>
      <vt:lpstr>emoji_bot</vt:lpstr>
      <vt:lpstr>How do I work you ask 😎</vt:lpstr>
      <vt:lpstr>Hey! I got a tweet.</vt:lpstr>
      <vt:lpstr>Emoji_bot replies as promised.</vt:lpstr>
      <vt:lpstr>Let’s see some more 😎</vt:lpstr>
      <vt:lpstr>TaaaaDaaaa 😀</vt:lpstr>
      <vt:lpstr>And some more 😜</vt:lpstr>
      <vt:lpstr>Woo Hoo 😎</vt:lpstr>
      <vt:lpstr>Thank You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emoji_bot</dc:title>
  <dc:creator>Bishal Barman</dc:creator>
  <cp:lastModifiedBy>Bishal Barman</cp:lastModifiedBy>
  <cp:revision>3</cp:revision>
  <dcterms:created xsi:type="dcterms:W3CDTF">2016-09-26T05:57:04Z</dcterms:created>
  <dcterms:modified xsi:type="dcterms:W3CDTF">2016-09-26T06:36:44Z</dcterms:modified>
</cp:coreProperties>
</file>