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95033" autoAdjust="0"/>
  </p:normalViewPr>
  <p:slideViewPr>
    <p:cSldViewPr>
      <p:cViewPr varScale="1">
        <p:scale>
          <a:sx n="52" d="100"/>
          <a:sy n="52" d="100"/>
        </p:scale>
        <p:origin x="1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mika%20Yadav\Desktop\Anamika%20Certification\Task2Accentur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85EE-43C9-BCE0-E9A4A5E6C152}"/>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Percentage of share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Task2Accenture!$B$1</c:f>
              <c:strCache>
                <c:ptCount val="1"/>
                <c:pt idx="0">
                  <c:v>Score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5EB-4E4B-986A-86D4638A500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5EB-4E4B-986A-86D4638A500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5EB-4E4B-986A-86D4638A500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5EB-4E4B-986A-86D4638A500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95EB-4E4B-986A-86D4638A5009}"/>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Task2Accenture!$A$2:$A$6</c:f>
              <c:strCache>
                <c:ptCount val="5"/>
                <c:pt idx="0">
                  <c:v>Animals</c:v>
                </c:pt>
                <c:pt idx="1">
                  <c:v>science</c:v>
                </c:pt>
                <c:pt idx="2">
                  <c:v>healthy eating</c:v>
                </c:pt>
                <c:pt idx="3">
                  <c:v>technology</c:v>
                </c:pt>
                <c:pt idx="4">
                  <c:v>food</c:v>
                </c:pt>
              </c:strCache>
            </c:strRef>
          </c:cat>
          <c:val>
            <c:numRef>
              <c:f>Task2Accenture!$B$2:$B$6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95EB-4E4B-986A-86D4638A500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17" name="Group 16">
            <a:extLst>
              <a:ext uri="{FF2B5EF4-FFF2-40B4-BE49-F238E27FC236}">
                <a16:creationId xmlns:a16="http://schemas.microsoft.com/office/drawing/2014/main" id="{28430BCE-FDAB-4209-5091-9188A1ED911C}"/>
              </a:ext>
            </a:extLst>
          </p:cNvPr>
          <p:cNvGrpSpPr/>
          <p:nvPr/>
        </p:nvGrpSpPr>
        <p:grpSpPr>
          <a:xfrm>
            <a:off x="10972800" y="1181100"/>
            <a:ext cx="7010400" cy="2388830"/>
            <a:chOff x="10972800" y="952500"/>
            <a:chExt cx="7010400" cy="2388830"/>
          </a:xfrm>
        </p:grpSpPr>
        <p:sp>
          <p:nvSpPr>
            <p:cNvPr id="18" name="Rectangle: Rounded Corners 17">
              <a:extLst>
                <a:ext uri="{FF2B5EF4-FFF2-40B4-BE49-F238E27FC236}">
                  <a16:creationId xmlns:a16="http://schemas.microsoft.com/office/drawing/2014/main" id="{3F0AFF28-9B5E-CECF-5ECC-C107211F6AAC}"/>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C5A645DD-28CB-73B1-A6A0-C91C2A034D7A}"/>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4EEA9EBA-7902-B836-5A8F-A6F8BC7AD60E}"/>
              </a:ext>
            </a:extLst>
          </p:cNvPr>
          <p:cNvGrpSpPr/>
          <p:nvPr/>
        </p:nvGrpSpPr>
        <p:grpSpPr>
          <a:xfrm>
            <a:off x="10972800" y="3767921"/>
            <a:ext cx="7010400" cy="2804329"/>
            <a:chOff x="10972800" y="4762500"/>
            <a:chExt cx="7010400" cy="2804329"/>
          </a:xfrm>
        </p:grpSpPr>
        <p:sp>
          <p:nvSpPr>
            <p:cNvPr id="27" name="Rectangle: Rounded Corners 26">
              <a:extLst>
                <a:ext uri="{FF2B5EF4-FFF2-40B4-BE49-F238E27FC236}">
                  <a16:creationId xmlns:a16="http://schemas.microsoft.com/office/drawing/2014/main" id="{3796896D-B813-E050-B55E-81D41A17969B}"/>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8" name="TextBox 27">
              <a:extLst>
                <a:ext uri="{FF2B5EF4-FFF2-40B4-BE49-F238E27FC236}">
                  <a16:creationId xmlns:a16="http://schemas.microsoft.com/office/drawing/2014/main" id="{2352AA9F-1B71-B64D-2CF1-0B6E6F614D80}"/>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29" name="Group 28">
            <a:extLst>
              <a:ext uri="{FF2B5EF4-FFF2-40B4-BE49-F238E27FC236}">
                <a16:creationId xmlns:a16="http://schemas.microsoft.com/office/drawing/2014/main" id="{A049704D-1994-C484-3838-16A1F810AF7C}"/>
              </a:ext>
            </a:extLst>
          </p:cNvPr>
          <p:cNvGrpSpPr/>
          <p:nvPr/>
        </p:nvGrpSpPr>
        <p:grpSpPr>
          <a:xfrm>
            <a:off x="10972800" y="6667500"/>
            <a:ext cx="7010400" cy="3219827"/>
            <a:chOff x="10972800" y="4762500"/>
            <a:chExt cx="7010400" cy="3219827"/>
          </a:xfrm>
        </p:grpSpPr>
        <p:sp>
          <p:nvSpPr>
            <p:cNvPr id="30" name="Rectangle: Rounded Corners 29">
              <a:extLst>
                <a:ext uri="{FF2B5EF4-FFF2-40B4-BE49-F238E27FC236}">
                  <a16:creationId xmlns:a16="http://schemas.microsoft.com/office/drawing/2014/main" id="{F2D6BF38-9563-C063-3DED-AE2384EBC5ED}"/>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1" name="TextBox 30">
              <a:extLst>
                <a:ext uri="{FF2B5EF4-FFF2-40B4-BE49-F238E27FC236}">
                  <a16:creationId xmlns:a16="http://schemas.microsoft.com/office/drawing/2014/main" id="{1EA556B8-E12B-7829-1F3F-B856D0581126}"/>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24000" y="454045"/>
            <a:ext cx="8673443"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grpSp>
        <p:nvGrpSpPr>
          <p:cNvPr id="5" name="Group 5"/>
          <p:cNvGrpSpPr/>
          <p:nvPr/>
        </p:nvGrpSpPr>
        <p:grpSpPr>
          <a:xfrm>
            <a:off x="15624351" y="-1231106"/>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37" name="Rectangle: Top Corners Rounded 36">
            <a:extLst>
              <a:ext uri="{FF2B5EF4-FFF2-40B4-BE49-F238E27FC236}">
                <a16:creationId xmlns:a16="http://schemas.microsoft.com/office/drawing/2014/main" id="{18636D0E-08AD-5BAA-2A8E-3185481B7012}"/>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38" name="Rectangle: Top Corners Rounded 37">
            <a:extLst>
              <a:ext uri="{FF2B5EF4-FFF2-40B4-BE49-F238E27FC236}">
                <a16:creationId xmlns:a16="http://schemas.microsoft.com/office/drawing/2014/main" id="{F8CB02AA-6C8D-B315-E670-5313B021DA2B}"/>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39" name="Rectangle: Top Corners Rounded 38">
            <a:extLst>
              <a:ext uri="{FF2B5EF4-FFF2-40B4-BE49-F238E27FC236}">
                <a16:creationId xmlns:a16="http://schemas.microsoft.com/office/drawing/2014/main" id="{94100EAD-BD1A-B0EA-B401-3B3577E2E25B}"/>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40" name="Rectangle: Top Corners Rounded 39">
            <a:extLst>
              <a:ext uri="{FF2B5EF4-FFF2-40B4-BE49-F238E27FC236}">
                <a16:creationId xmlns:a16="http://schemas.microsoft.com/office/drawing/2014/main" id="{8DC4F856-BF53-105C-18CA-3E0332A00909}"/>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41" name="Rectangle: Top Corners Rounded 40">
            <a:extLst>
              <a:ext uri="{FF2B5EF4-FFF2-40B4-BE49-F238E27FC236}">
                <a16:creationId xmlns:a16="http://schemas.microsoft.com/office/drawing/2014/main" id="{53D43551-7A29-472C-D514-B4BF52E57BAA}"/>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42" name="Rectangle: Top Corners Rounded 41">
            <a:extLst>
              <a:ext uri="{FF2B5EF4-FFF2-40B4-BE49-F238E27FC236}">
                <a16:creationId xmlns:a16="http://schemas.microsoft.com/office/drawing/2014/main" id="{24B20FE7-4088-97B7-2BA2-B7FF724DDA3A}"/>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Rectangle: Top Corners Rounded 42">
            <a:extLst>
              <a:ext uri="{FF2B5EF4-FFF2-40B4-BE49-F238E27FC236}">
                <a16:creationId xmlns:a16="http://schemas.microsoft.com/office/drawing/2014/main" id="{2DE351E1-3A1F-F415-775E-FE553476F36D}"/>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Rectangle: Top Corners Rounded 43">
            <a:extLst>
              <a:ext uri="{FF2B5EF4-FFF2-40B4-BE49-F238E27FC236}">
                <a16:creationId xmlns:a16="http://schemas.microsoft.com/office/drawing/2014/main" id="{2E569251-A23A-9D99-229C-F7C3CE513B5B}"/>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Rectangle: Top Corners Rounded 44">
            <a:extLst>
              <a:ext uri="{FF2B5EF4-FFF2-40B4-BE49-F238E27FC236}">
                <a16:creationId xmlns:a16="http://schemas.microsoft.com/office/drawing/2014/main" id="{5A9E6C5F-3BCE-FAEB-26F1-DF99F7824455}"/>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Rectangle: Top Corners Rounded 45">
            <a:extLst>
              <a:ext uri="{FF2B5EF4-FFF2-40B4-BE49-F238E27FC236}">
                <a16:creationId xmlns:a16="http://schemas.microsoft.com/office/drawing/2014/main" id="{94C9FBF3-8A57-7D33-30DE-B090BA8AE10D}"/>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8D294361-C37D-EE7C-33D6-C5A5CF62DCE6}"/>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48" name="TextBox 47">
            <a:extLst>
              <a:ext uri="{FF2B5EF4-FFF2-40B4-BE49-F238E27FC236}">
                <a16:creationId xmlns:a16="http://schemas.microsoft.com/office/drawing/2014/main" id="{EEFF8DA1-318F-4743-A1F0-97EADB4F95E5}"/>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49" name="TextBox 48">
            <a:extLst>
              <a:ext uri="{FF2B5EF4-FFF2-40B4-BE49-F238E27FC236}">
                <a16:creationId xmlns:a16="http://schemas.microsoft.com/office/drawing/2014/main" id="{AE19A951-5998-8F0D-A490-4F017836C850}"/>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50" name="TextBox 49">
            <a:extLst>
              <a:ext uri="{FF2B5EF4-FFF2-40B4-BE49-F238E27FC236}">
                <a16:creationId xmlns:a16="http://schemas.microsoft.com/office/drawing/2014/main" id="{63CD88C2-7E1F-8F43-07F9-FD6252BCED8A}"/>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51" name="TextBox 50">
            <a:extLst>
              <a:ext uri="{FF2B5EF4-FFF2-40B4-BE49-F238E27FC236}">
                <a16:creationId xmlns:a16="http://schemas.microsoft.com/office/drawing/2014/main" id="{E9CCEE81-E229-E628-5BEE-98CE5E6C25C8}"/>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715000" y="1830670"/>
            <a:ext cx="11342283" cy="6275832"/>
          </a:xfrm>
          <a:prstGeom prst="rect">
            <a:avLst/>
          </a:prstGeom>
          <a:solidFill>
            <a:schemeClr val="bg1"/>
          </a:solidFill>
        </p:spPr>
        <p:txBody>
          <a:bodyPr/>
          <a:lstStyle/>
          <a:p>
            <a:pPr algn="r"/>
            <a:r>
              <a:rPr lang="en-IN" dirty="0"/>
              <a:t>O                                       </a:t>
            </a:r>
            <a:br>
              <a:rPr lang="en-IN" dirty="0"/>
            </a:br>
            <a:r>
              <a:rPr lang="en-IN" b="1" dirty="0"/>
              <a:t>                                  </a:t>
            </a:r>
            <a:endParaRPr lang="en-IN" sz="28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92492" y="1734754"/>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74DC559E-17EC-C069-420F-BEC83D29BE6E}"/>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482" y="-254869"/>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78DA523-1A55-CEE6-177B-ACAA0CCD4FBE}"/>
              </a:ext>
            </a:extLst>
          </p:cNvPr>
          <p:cNvSpPr txBox="1"/>
          <p:nvPr/>
        </p:nvSpPr>
        <p:spPr>
          <a:xfrm>
            <a:off x="2393200" y="4739187"/>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IN" sz="2000" dirty="0">
                <a:solidFill>
                  <a:schemeClr val="bg1"/>
                </a:solidFill>
              </a:rPr>
              <a:t>They are looking to complete an IPO by the end of next year and need guidance to ensure that this goes smoothly.</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18ADD18-ADEC-3119-E173-0061975B403A}"/>
              </a:ext>
            </a:extLst>
          </p:cNvPr>
          <p:cNvSpPr txBox="1"/>
          <p:nvPr/>
        </p:nvSpPr>
        <p:spPr>
          <a:xfrm>
            <a:off x="14140542" y="4758778"/>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Abhigyan Kumar</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D24202A-F8A9-D5E3-107E-A1C6CE181B2A}"/>
              </a:ext>
            </a:extLst>
          </p:cNvPr>
          <p:cNvSpPr txBox="1"/>
          <p:nvPr/>
        </p:nvSpPr>
        <p:spPr>
          <a:xfrm>
            <a:off x="14140542" y="20809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Anamika Yadav</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CBCF71C0-47C4-C4B2-9A04-4E7694850973}"/>
              </a:ext>
            </a:extLst>
          </p:cNvPr>
          <p:cNvSpPr txBox="1"/>
          <p:nvPr/>
        </p:nvSpPr>
        <p:spPr>
          <a:xfrm>
            <a:off x="14170039" y="7821300"/>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Sonu Sharma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2" name="Rectangle: Rounded Corners 41">
            <a:extLst>
              <a:ext uri="{FF2B5EF4-FFF2-40B4-BE49-F238E27FC236}">
                <a16:creationId xmlns:a16="http://schemas.microsoft.com/office/drawing/2014/main" id="{A0CB161B-4BDB-C3EC-0381-DEAA0689D39A}"/>
              </a:ext>
            </a:extLst>
          </p:cNvPr>
          <p:cNvSpPr/>
          <p:nvPr/>
        </p:nvSpPr>
        <p:spPr>
          <a:xfrm>
            <a:off x="4498522" y="1294309"/>
            <a:ext cx="5007960" cy="757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Understanding Data</a:t>
            </a:r>
            <a:endParaRPr lang="en-IN" sz="3200" dirty="0"/>
          </a:p>
        </p:txBody>
      </p:sp>
      <p:sp>
        <p:nvSpPr>
          <p:cNvPr id="43" name="Rectangle: Rounded Corners 42">
            <a:extLst>
              <a:ext uri="{FF2B5EF4-FFF2-40B4-BE49-F238E27FC236}">
                <a16:creationId xmlns:a16="http://schemas.microsoft.com/office/drawing/2014/main" id="{64C32B76-F88A-4E7E-9547-0483A7FDC0DA}"/>
              </a:ext>
            </a:extLst>
          </p:cNvPr>
          <p:cNvSpPr/>
          <p:nvPr/>
        </p:nvSpPr>
        <p:spPr>
          <a:xfrm>
            <a:off x="6219146" y="2768850"/>
            <a:ext cx="4228533" cy="757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Data Cleaning</a:t>
            </a:r>
            <a:endParaRPr lang="en-IN" sz="3200" dirty="0"/>
          </a:p>
        </p:txBody>
      </p:sp>
      <p:sp>
        <p:nvSpPr>
          <p:cNvPr id="44" name="Rectangle: Rounded Corners 43">
            <a:extLst>
              <a:ext uri="{FF2B5EF4-FFF2-40B4-BE49-F238E27FC236}">
                <a16:creationId xmlns:a16="http://schemas.microsoft.com/office/drawing/2014/main" id="{DED3702A-943F-80CA-129C-47BCE2563E08}"/>
              </a:ext>
            </a:extLst>
          </p:cNvPr>
          <p:cNvSpPr/>
          <p:nvPr/>
        </p:nvSpPr>
        <p:spPr>
          <a:xfrm>
            <a:off x="7972738" y="4367858"/>
            <a:ext cx="4228533" cy="757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Data Modeling</a:t>
            </a:r>
            <a:endParaRPr lang="en-IN" sz="3200" dirty="0"/>
          </a:p>
        </p:txBody>
      </p:sp>
      <p:sp>
        <p:nvSpPr>
          <p:cNvPr id="45" name="Rectangle: Rounded Corners 44">
            <a:extLst>
              <a:ext uri="{FF2B5EF4-FFF2-40B4-BE49-F238E27FC236}">
                <a16:creationId xmlns:a16="http://schemas.microsoft.com/office/drawing/2014/main" id="{65AB5640-D988-74E7-57EB-ECAEDEBF5618}"/>
              </a:ext>
            </a:extLst>
          </p:cNvPr>
          <p:cNvSpPr/>
          <p:nvPr/>
        </p:nvSpPr>
        <p:spPr>
          <a:xfrm>
            <a:off x="10115597" y="6050703"/>
            <a:ext cx="4228533" cy="757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Data Analysis</a:t>
            </a:r>
            <a:endParaRPr lang="en-IN" sz="3200" dirty="0"/>
          </a:p>
        </p:txBody>
      </p:sp>
      <p:sp>
        <p:nvSpPr>
          <p:cNvPr id="46" name="Rectangle: Rounded Corners 45">
            <a:extLst>
              <a:ext uri="{FF2B5EF4-FFF2-40B4-BE49-F238E27FC236}">
                <a16:creationId xmlns:a16="http://schemas.microsoft.com/office/drawing/2014/main" id="{9C4CFD36-0012-D533-3253-7D7C927E8455}"/>
              </a:ext>
            </a:extLst>
          </p:cNvPr>
          <p:cNvSpPr/>
          <p:nvPr/>
        </p:nvSpPr>
        <p:spPr>
          <a:xfrm>
            <a:off x="11783632" y="7761436"/>
            <a:ext cx="4228533" cy="757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Uncover Insights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FE9BB2DD-9FEE-B740-6988-5359843B17C8}"/>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08895E89-0529-F416-3690-1834218DE2D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A741EF09-0D37-81C9-C780-CB41841A0764}"/>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4F8F87AA-CEAA-8964-55CB-3823526FFA17}"/>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F63DA7DC-9A64-667E-D853-8D41A9AAAED1}"/>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F548AD3-8B6F-3DE9-D148-214AC1D7389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5219BA3B-E874-42A1-0250-8ADB843B3129}"/>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F199B2DD-5BE2-CE84-34EB-B56A921D9F48}"/>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graphicFrame>
        <p:nvGraphicFramePr>
          <p:cNvPr id="29" name="Chart 28">
            <a:extLst>
              <a:ext uri="{FF2B5EF4-FFF2-40B4-BE49-F238E27FC236}">
                <a16:creationId xmlns:a16="http://schemas.microsoft.com/office/drawing/2014/main" id="{26FE1570-D66C-442D-28CC-F09E659BF2BD}"/>
              </a:ext>
            </a:extLst>
          </p:cNvPr>
          <p:cNvGraphicFramePr>
            <a:graphicFrameLocks/>
          </p:cNvGraphicFramePr>
          <p:nvPr>
            <p:extLst>
              <p:ext uri="{D42A27DB-BD31-4B8C-83A1-F6EECF244321}">
                <p14:modId xmlns:p14="http://schemas.microsoft.com/office/powerpoint/2010/main" val="696739222"/>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6" name="Chart 35">
            <a:extLst>
              <a:ext uri="{FF2B5EF4-FFF2-40B4-BE49-F238E27FC236}">
                <a16:creationId xmlns:a16="http://schemas.microsoft.com/office/drawing/2014/main" id="{346C840D-8073-560A-0397-184AAB807C28}"/>
              </a:ext>
            </a:extLst>
          </p:cNvPr>
          <p:cNvGraphicFramePr>
            <a:graphicFrameLocks/>
          </p:cNvGraphicFramePr>
          <p:nvPr>
            <p:extLst>
              <p:ext uri="{D42A27DB-BD31-4B8C-83A1-F6EECF244321}">
                <p14:modId xmlns:p14="http://schemas.microsoft.com/office/powerpoint/2010/main" val="29645887"/>
              </p:ext>
            </p:extLst>
          </p:nvPr>
        </p:nvGraphicFramePr>
        <p:xfrm>
          <a:off x="4304618" y="1227329"/>
          <a:ext cx="11727573" cy="718866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568</Words>
  <Application>Microsoft Office PowerPoint</Application>
  <PresentationFormat>Custom</PresentationFormat>
  <Paragraphs>85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Courier New</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Abhigyan Kumar</cp:lastModifiedBy>
  <cp:revision>12</cp:revision>
  <dcterms:created xsi:type="dcterms:W3CDTF">2006-08-16T00:00:00Z</dcterms:created>
  <dcterms:modified xsi:type="dcterms:W3CDTF">2024-05-12T12:50:07Z</dcterms:modified>
  <dc:identifier>DAEhDyfaYKE</dc:identifier>
</cp:coreProperties>
</file>