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F4500"/>
                </a:solidFill>
              </a:defRPr>
            </a:pPr>
            <a:r>
              <a:t>Rizzler: The Gen Z Slang Decoder &amp; Quiz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Team: Quack ‘O Debug</a:t>
            </a:r>
          </a:p>
          <a:p>
            <a:r>
              <a:t>Monika Agarwal | Anamitra Joshi | Keerthana Manam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Testing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Ensuring chatbot sticks to slang queries.</a:t>
            </a:r>
          </a:p>
          <a:p>
            <a:pPr marL="0" indent="0">
              <a:buNone/>
            </a:pPr>
            <a:r>
              <a:rPr sz="2800" dirty="0"/>
              <a:t>• Optimizing API calls for efficiency.</a:t>
            </a:r>
          </a:p>
          <a:p>
            <a:pPr marL="0" indent="0">
              <a:buNone/>
            </a:pPr>
            <a:r>
              <a:rPr sz="2800" dirty="0"/>
              <a:t>• Creating an interactive, user-friendly UI.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Query: ‘What does mid mean?’ → ✅ Correct definition displayed.</a:t>
            </a:r>
          </a:p>
          <a:p>
            <a:pPr marL="0" indent="0">
              <a:buNone/>
            </a:pPr>
            <a:r>
              <a:rPr sz="2800" dirty="0"/>
              <a:t>• Query: ‘Tell me about politics’ → ✅ Chatbot refuses response.</a:t>
            </a:r>
          </a:p>
          <a:p>
            <a:pPr marL="0" indent="0">
              <a:buNone/>
            </a:pPr>
            <a:r>
              <a:rPr sz="2800" dirty="0"/>
              <a:t>• API response under 500ms → ⚠ Needs optimization.</a:t>
            </a:r>
          </a:p>
          <a:p>
            <a:pPr marL="0" indent="0">
              <a:buNone/>
            </a:pPr>
            <a:r>
              <a:rPr sz="2800" dirty="0"/>
              <a:t>• UI responsiveness → ❌ Failed on mobile.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solidFill>
                  <a:srgbClr val="323232"/>
                </a:solidFill>
              </a:defRPr>
            </a:pPr>
            <a:r>
              <a:t>Rizzler is an AI-powered chatbot that deciphers Gen Z slang with accuracy. It provides real-time definitions, examples, and an engaging daily quiz for interactive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Slang evolves rapidly, making it hard to stay updated.</a:t>
            </a:r>
          </a:p>
          <a:p>
            <a:pPr marL="0" indent="0">
              <a:buNone/>
            </a:pPr>
            <a:r>
              <a:rPr sz="2800" dirty="0"/>
              <a:t>• Many words have multiple contextual meanings, leading to confusion.</a:t>
            </a:r>
          </a:p>
          <a:p>
            <a:pPr marL="0" indent="0">
              <a:buNone/>
            </a:pPr>
            <a:r>
              <a:rPr sz="2800" dirty="0"/>
              <a:t>• No AI-powered, personalized slang resources.</a:t>
            </a:r>
          </a:p>
          <a:p>
            <a:pPr marL="0" indent="0">
              <a:buNone/>
            </a:pPr>
            <a:r>
              <a:rPr sz="2800" dirty="0"/>
              <a:t>• Regional slang variations create barriers to understanding.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AI chatbot that provides Gen Z slang meanings with examples.</a:t>
            </a:r>
          </a:p>
          <a:p>
            <a:pPr marL="0" indent="0">
              <a:buNone/>
            </a:pPr>
            <a:r>
              <a:rPr sz="2800" dirty="0"/>
              <a:t>• Restricts responses to slang-related queries only.</a:t>
            </a:r>
          </a:p>
          <a:p>
            <a:pPr marL="0" indent="0">
              <a:buNone/>
            </a:pPr>
            <a:r>
              <a:rPr sz="2800" dirty="0"/>
              <a:t>• Includes a daily quiz for interactive learning.</a:t>
            </a:r>
          </a:p>
          <a:p>
            <a:pPr marL="0" indent="0">
              <a:buNone/>
            </a:pPr>
            <a:r>
              <a:rPr sz="2800" dirty="0"/>
              <a:t>• Uses Google Gemini API for real-time definitions.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Social media users who want to stay trendy.</a:t>
            </a:r>
          </a:p>
          <a:p>
            <a:pPr marL="0" indent="0">
              <a:buNone/>
            </a:pPr>
            <a:r>
              <a:rPr sz="2800" dirty="0"/>
              <a:t>• Parents, teachers, and professionals decoding Gen Z language.</a:t>
            </a:r>
          </a:p>
          <a:p>
            <a:pPr marL="0" indent="0">
              <a:buNone/>
            </a:pPr>
            <a:r>
              <a:rPr sz="2800" dirty="0"/>
              <a:t>• Linguists and language enthusiasts exploring slang.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Language: Python</a:t>
            </a:r>
          </a:p>
          <a:p>
            <a:pPr marL="0" indent="0">
              <a:buNone/>
            </a:pPr>
            <a:r>
              <a:rPr sz="2800" dirty="0"/>
              <a:t>• Backend: Google Gemini API</a:t>
            </a:r>
          </a:p>
          <a:p>
            <a:pPr marL="0" indent="0">
              <a:buNone/>
            </a:pPr>
            <a:r>
              <a:rPr sz="2800" dirty="0"/>
              <a:t>• Frontend: </a:t>
            </a:r>
            <a:r>
              <a:rPr sz="2800" dirty="0" err="1"/>
              <a:t>Streamlit</a:t>
            </a:r>
            <a:endParaRPr sz="2800" dirty="0"/>
          </a:p>
          <a:p>
            <a:pPr marL="0" indent="0">
              <a:buNone/>
            </a:pPr>
            <a:r>
              <a:rPr sz="2800" dirty="0"/>
              <a:t>• Database: Not required (API-based queries).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• Provide slang meanings with context.</a:t>
            </a:r>
          </a:p>
          <a:p>
            <a:pPr marL="0" indent="0">
              <a:buNone/>
            </a:pPr>
            <a:r>
              <a:rPr sz="2800" dirty="0"/>
              <a:t>• Restrict responses to slang-only queries.</a:t>
            </a:r>
          </a:p>
          <a:p>
            <a:pPr marL="0" indent="0">
              <a:buNone/>
            </a:pPr>
            <a:r>
              <a:rPr sz="2800" dirty="0"/>
              <a:t>• Offer a daily quiz with MCQs.</a:t>
            </a:r>
          </a:p>
          <a:p>
            <a:pPr marL="0" indent="0">
              <a:buNone/>
            </a:pPr>
            <a:r>
              <a:rPr sz="2800" dirty="0"/>
              <a:t>• Keep an engaging and fun chatbot persona.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  <a:defRPr sz="2200">
                <a:solidFill>
                  <a:srgbClr val="323232"/>
                </a:solidFill>
              </a:defRPr>
            </a:pPr>
            <a:r>
              <a:rPr sz="2800" dirty="0"/>
              <a:t>1. User enters a slang word.</a:t>
            </a:r>
          </a:p>
          <a:p>
            <a:pPr marL="0" indent="0">
              <a:buNone/>
            </a:pPr>
            <a:r>
              <a:rPr sz="2800" dirty="0"/>
              <a:t>2. Chatbot fetches meaning via API.</a:t>
            </a:r>
          </a:p>
          <a:p>
            <a:pPr marL="0" indent="0">
              <a:buNone/>
            </a:pPr>
            <a:r>
              <a:rPr sz="2800" dirty="0"/>
              <a:t>3. AI provides an accurate response with examples.</a:t>
            </a:r>
          </a:p>
          <a:p>
            <a:pPr marL="0" indent="0">
              <a:buNone/>
            </a:pPr>
            <a:r>
              <a:rPr sz="2800" dirty="0"/>
              <a:t>4. User participates in a daily quiz.</a:t>
            </a:r>
          </a:p>
          <a:p>
            <a:pPr marL="0" indent="0">
              <a:buNone/>
            </a:pPr>
            <a:r>
              <a:rPr sz="2800" dirty="0"/>
              <a:t>5. Instant quiz feedback is provided.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Development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200">
                <a:solidFill>
                  <a:srgbClr val="323232"/>
                </a:solidFill>
              </a:defRPr>
            </a:pPr>
            <a:r>
              <a:rPr sz="2800" dirty="0"/>
              <a:t>Sprint 1 – Setup &amp; API Integration.</a:t>
            </a:r>
          </a:p>
          <a:p>
            <a:r>
              <a:rPr sz="2800" dirty="0"/>
              <a:t>Sprint 2 – Implement core chatbot &amp; quiz features.</a:t>
            </a:r>
          </a:p>
          <a:p>
            <a:r>
              <a:rPr sz="2800" dirty="0"/>
              <a:t>Sprint 3 – Testing, UI improvements, and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380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Rizzler: The Gen Z Slang Decoder &amp; Quiz App</vt:lpstr>
      <vt:lpstr>Objective</vt:lpstr>
      <vt:lpstr>Problem Statement</vt:lpstr>
      <vt:lpstr>Proposed Solution</vt:lpstr>
      <vt:lpstr>Target Users</vt:lpstr>
      <vt:lpstr>Technical Requirements</vt:lpstr>
      <vt:lpstr>Functional Requirements</vt:lpstr>
      <vt:lpstr>Project Workflow</vt:lpstr>
      <vt:lpstr>Development Sprints</vt:lpstr>
      <vt:lpstr>Testing &amp; Challenges</vt:lpstr>
      <vt:lpstr>Test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Monika Agarwal</dc:creator>
  <cp:keywords/>
  <dc:description>generated using python-pptx</dc:description>
  <cp:lastModifiedBy>Monika Agarwal</cp:lastModifiedBy>
  <cp:revision>3</cp:revision>
  <dcterms:created xsi:type="dcterms:W3CDTF">2013-01-27T09:14:16Z</dcterms:created>
  <dcterms:modified xsi:type="dcterms:W3CDTF">2025-03-01T06:05:07Z</dcterms:modified>
  <cp:category/>
</cp:coreProperties>
</file>