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09emIsVsQDgFnT9kFzZ9kQ/rF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A62675-43DD-4C40-8285-0C699019B3DF}">
  <a:tblStyle styleId="{5AA62675-43DD-4C40-8285-0C699019B3D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46d9cd1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46d9cd1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546d9cd12f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546d9cd12f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46d9cd12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46d9cd12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46d9cd12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46d9cd12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46d9cd12f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46d9cd12f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46d9cd12f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46d9cd12f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7"/>
          <p:cNvGrpSpPr/>
          <p:nvPr/>
        </p:nvGrpSpPr>
        <p:grpSpPr>
          <a:xfrm>
            <a:off x="6098378" y="5"/>
            <a:ext cx="3045625" cy="2030570"/>
            <a:chOff x="6098378" y="5"/>
            <a:chExt cx="3045625" cy="2030570"/>
          </a:xfrm>
        </p:grpSpPr>
        <p:sp>
          <p:nvSpPr>
            <p:cNvPr id="11" name="Google Shape;11;p2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7"/>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7"/>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36"/>
          <p:cNvGrpSpPr/>
          <p:nvPr/>
        </p:nvGrpSpPr>
        <p:grpSpPr>
          <a:xfrm>
            <a:off x="6098378" y="5"/>
            <a:ext cx="3045625" cy="2030570"/>
            <a:chOff x="6098378" y="5"/>
            <a:chExt cx="3045625" cy="2030570"/>
          </a:xfrm>
        </p:grpSpPr>
        <p:sp>
          <p:nvSpPr>
            <p:cNvPr id="71" name="Google Shape;71;p3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3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36"/>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36"/>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28"/>
          <p:cNvGrpSpPr/>
          <p:nvPr/>
        </p:nvGrpSpPr>
        <p:grpSpPr>
          <a:xfrm>
            <a:off x="0" y="3903669"/>
            <a:ext cx="9144000" cy="1239925"/>
            <a:chOff x="0" y="3903669"/>
            <a:chExt cx="9144000" cy="1239925"/>
          </a:xfrm>
        </p:grpSpPr>
        <p:sp>
          <p:nvSpPr>
            <p:cNvPr id="21" name="Google Shape;21;p28"/>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8"/>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8"/>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8"/>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8"/>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2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2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grpSp>
        <p:nvGrpSpPr>
          <p:cNvPr id="30" name="Google Shape;30;p29"/>
          <p:cNvGrpSpPr/>
          <p:nvPr/>
        </p:nvGrpSpPr>
        <p:grpSpPr>
          <a:xfrm>
            <a:off x="6098378" y="5"/>
            <a:ext cx="3045625" cy="2030570"/>
            <a:chOff x="6098378" y="5"/>
            <a:chExt cx="3045625" cy="2030570"/>
          </a:xfrm>
        </p:grpSpPr>
        <p:sp>
          <p:nvSpPr>
            <p:cNvPr id="31" name="Google Shape;31;p29"/>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9"/>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9"/>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30"/>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30"/>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32"/>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33"/>
          <p:cNvGrpSpPr/>
          <p:nvPr/>
        </p:nvGrpSpPr>
        <p:grpSpPr>
          <a:xfrm>
            <a:off x="6098378" y="5"/>
            <a:ext cx="3045625" cy="2030570"/>
            <a:chOff x="6098378" y="5"/>
            <a:chExt cx="3045625" cy="2030570"/>
          </a:xfrm>
        </p:grpSpPr>
        <p:sp>
          <p:nvSpPr>
            <p:cNvPr id="52" name="Google Shape;52;p33"/>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3"/>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3"/>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3"/>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3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34"/>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3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34"/>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34"/>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3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35"/>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dk2"/>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2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2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f.ne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070975" y="1607625"/>
            <a:ext cx="6936900" cy="907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3400" b="1">
                <a:solidFill>
                  <a:schemeClr val="accent6"/>
                </a:solidFill>
                <a:latin typeface="Roboto"/>
                <a:ea typeface="Roboto"/>
                <a:cs typeface="Roboto"/>
                <a:sym typeface="Roboto"/>
              </a:rPr>
              <a:t>Mobile Shop Management System</a:t>
            </a:r>
            <a:endParaRPr sz="7200" b="1">
              <a:solidFill>
                <a:schemeClr val="accent6"/>
              </a:solidFill>
              <a:latin typeface="Roboto"/>
              <a:ea typeface="Roboto"/>
              <a:cs typeface="Roboto"/>
              <a:sym typeface="Roboto"/>
            </a:endParaRPr>
          </a:p>
        </p:txBody>
      </p:sp>
      <p:sp>
        <p:nvSpPr>
          <p:cNvPr id="86" name="Google Shape;86;p1"/>
          <p:cNvSpPr txBox="1"/>
          <p:nvPr/>
        </p:nvSpPr>
        <p:spPr>
          <a:xfrm>
            <a:off x="6090300" y="3401100"/>
            <a:ext cx="2977500" cy="1900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50"/>
              <a:buFont typeface="Arial"/>
              <a:buNone/>
            </a:pPr>
            <a:r>
              <a:rPr lang="en" sz="1950" b="0" i="0" u="none" strike="noStrike" cap="none">
                <a:solidFill>
                  <a:schemeClr val="lt1"/>
                </a:solidFill>
                <a:latin typeface="Roboto"/>
                <a:ea typeface="Roboto"/>
                <a:cs typeface="Roboto"/>
                <a:sym typeface="Roboto"/>
              </a:rPr>
              <a:t>ABHIJITH AJI</a:t>
            </a:r>
            <a:endParaRPr sz="1950" b="0"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950"/>
              <a:buFont typeface="Arial"/>
              <a:buNone/>
            </a:pPr>
            <a:r>
              <a:rPr lang="en" sz="1950" b="0" i="0" u="none" strike="noStrike" cap="none">
                <a:solidFill>
                  <a:schemeClr val="lt1"/>
                </a:solidFill>
                <a:latin typeface="Roboto"/>
                <a:ea typeface="Roboto"/>
                <a:cs typeface="Roboto"/>
                <a:sym typeface="Roboto"/>
              </a:rPr>
              <a:t>ANAM JAMAL</a:t>
            </a:r>
            <a:endParaRPr sz="1950" b="0"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950"/>
              <a:buFont typeface="Arial"/>
              <a:buNone/>
            </a:pPr>
            <a:r>
              <a:rPr lang="en" sz="1950" b="0" i="0" u="none" strike="noStrike" cap="none">
                <a:solidFill>
                  <a:schemeClr val="lt1"/>
                </a:solidFill>
                <a:latin typeface="Roboto"/>
                <a:ea typeface="Roboto"/>
                <a:cs typeface="Roboto"/>
                <a:sym typeface="Roboto"/>
              </a:rPr>
              <a:t>ABHIRAJ P K </a:t>
            </a:r>
            <a:endParaRPr sz="1950" b="0"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950"/>
              <a:buFont typeface="Arial"/>
              <a:buNone/>
            </a:pPr>
            <a:r>
              <a:rPr lang="en" sz="1950" b="0" i="0" u="none" strike="noStrike" cap="none">
                <a:solidFill>
                  <a:schemeClr val="lt1"/>
                </a:solidFill>
                <a:latin typeface="Roboto"/>
                <a:ea typeface="Roboto"/>
                <a:cs typeface="Roboto"/>
                <a:sym typeface="Roboto"/>
              </a:rPr>
              <a:t>6th Semester</a:t>
            </a:r>
            <a:endParaRPr sz="1950" b="0" i="0" u="none" strike="noStrike" cap="none">
              <a:solidFill>
                <a:schemeClr val="lt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950"/>
              <a:buFont typeface="Arial"/>
              <a:buNone/>
            </a:pPr>
            <a:r>
              <a:rPr lang="en" sz="1950" b="0" i="0" u="none" strike="noStrike" cap="none">
                <a:solidFill>
                  <a:schemeClr val="lt1"/>
                </a:solidFill>
                <a:latin typeface="Roboto"/>
                <a:ea typeface="Roboto"/>
                <a:cs typeface="Roboto"/>
                <a:sym typeface="Roboto"/>
              </a:rPr>
              <a:t>B.Sc Computer Science</a:t>
            </a:r>
            <a:endParaRPr sz="1950" b="0"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p:nvPr/>
        </p:nvSpPr>
        <p:spPr>
          <a:xfrm>
            <a:off x="1219925" y="152500"/>
            <a:ext cx="7083600" cy="446400"/>
          </a:xfrm>
          <a:prstGeom prst="rect">
            <a:avLst/>
          </a:prstGeom>
          <a:solidFill>
            <a:srgbClr val="999999"/>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Login </a:t>
            </a:r>
            <a:endParaRPr sz="1700" b="1" i="0" u="none" strike="noStrike" cap="none">
              <a:solidFill>
                <a:schemeClr val="dk1"/>
              </a:solidFill>
              <a:latin typeface="Arial"/>
              <a:ea typeface="Arial"/>
              <a:cs typeface="Arial"/>
              <a:sym typeface="Arial"/>
            </a:endParaRPr>
          </a:p>
        </p:txBody>
      </p:sp>
      <p:sp>
        <p:nvSpPr>
          <p:cNvPr id="200" name="Google Shape;200;p6"/>
          <p:cNvSpPr/>
          <p:nvPr/>
        </p:nvSpPr>
        <p:spPr>
          <a:xfrm>
            <a:off x="1231150" y="834450"/>
            <a:ext cx="7083600" cy="34062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a:off x="3097350" y="1238950"/>
            <a:ext cx="35568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a:off x="3097350" y="1760700"/>
            <a:ext cx="35568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Password</a:t>
            </a: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a:off x="1420425" y="3404300"/>
            <a:ext cx="2415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Forgot Password?</a:t>
            </a: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a:off x="3662825" y="3906850"/>
            <a:ext cx="2415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 to Home</a:t>
            </a: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a:off x="6459775" y="3404300"/>
            <a:ext cx="14334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Sign up</a:t>
            </a:r>
            <a:endParaRPr sz="1400" b="0" i="0" u="none" strike="noStrike" cap="none">
              <a:solidFill>
                <a:srgbClr val="000000"/>
              </a:solidFill>
              <a:latin typeface="Arial"/>
              <a:ea typeface="Arial"/>
              <a:cs typeface="Arial"/>
              <a:sym typeface="Arial"/>
            </a:endParaRPr>
          </a:p>
        </p:txBody>
      </p:sp>
      <p:sp>
        <p:nvSpPr>
          <p:cNvPr id="206" name="Google Shape;206;p6"/>
          <p:cNvSpPr txBox="1"/>
          <p:nvPr/>
        </p:nvSpPr>
        <p:spPr>
          <a:xfrm>
            <a:off x="3165725" y="1190450"/>
            <a:ext cx="34098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Username or Email</a:t>
            </a:r>
            <a:endParaRPr sz="1400" b="0" i="0" u="none" strike="noStrike" cap="none">
              <a:solidFill>
                <a:srgbClr val="000000"/>
              </a:solidFill>
              <a:latin typeface="Roboto"/>
              <a:ea typeface="Roboto"/>
              <a:cs typeface="Roboto"/>
              <a:sym typeface="Roboto"/>
            </a:endParaRPr>
          </a:p>
        </p:txBody>
      </p:sp>
      <p:sp>
        <p:nvSpPr>
          <p:cNvPr id="207" name="Google Shape;207;p6"/>
          <p:cNvSpPr/>
          <p:nvPr/>
        </p:nvSpPr>
        <p:spPr>
          <a:xfrm>
            <a:off x="1219800" y="2510250"/>
            <a:ext cx="7083600" cy="10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p:nvPr/>
        </p:nvSpPr>
        <p:spPr>
          <a:xfrm>
            <a:off x="7961400" y="834450"/>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A1A1A"/>
              </a:solidFill>
              <a:highlight>
                <a:srgbClr val="1A1A1A"/>
              </a:highlight>
              <a:latin typeface="Arial"/>
              <a:ea typeface="Arial"/>
              <a:cs typeface="Arial"/>
              <a:sym typeface="Arial"/>
            </a:endParaRPr>
          </a:p>
        </p:txBody>
      </p:sp>
      <p:sp>
        <p:nvSpPr>
          <p:cNvPr id="209" name="Google Shape;209;p6"/>
          <p:cNvSpPr txBox="1"/>
          <p:nvPr/>
        </p:nvSpPr>
        <p:spPr>
          <a:xfrm>
            <a:off x="7980900" y="778050"/>
            <a:ext cx="34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1" i="0" u="none" strike="noStrike" cap="none">
              <a:solidFill>
                <a:schemeClr val="lt1"/>
              </a:solidFill>
              <a:latin typeface="Roboto"/>
              <a:ea typeface="Roboto"/>
              <a:cs typeface="Roboto"/>
              <a:sym typeface="Roboto"/>
            </a:endParaRPr>
          </a:p>
        </p:txBody>
      </p:sp>
      <p:sp>
        <p:nvSpPr>
          <p:cNvPr id="210" name="Google Shape;210;p6"/>
          <p:cNvSpPr/>
          <p:nvPr/>
        </p:nvSpPr>
        <p:spPr>
          <a:xfrm>
            <a:off x="3836025" y="2721925"/>
            <a:ext cx="2415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Login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p:nvPr/>
        </p:nvSpPr>
        <p:spPr>
          <a:xfrm>
            <a:off x="125" y="0"/>
            <a:ext cx="9144000" cy="51435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
          <p:cNvSpPr/>
          <p:nvPr/>
        </p:nvSpPr>
        <p:spPr>
          <a:xfrm>
            <a:off x="2099775" y="120975"/>
            <a:ext cx="39531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Enter your search key</a:t>
            </a:r>
            <a:endParaRPr sz="1400" b="0" i="0" u="none" strike="noStrike" cap="none">
              <a:solidFill>
                <a:srgbClr val="000000"/>
              </a:solidFill>
              <a:latin typeface="Arial"/>
              <a:ea typeface="Arial"/>
              <a:cs typeface="Arial"/>
              <a:sym typeface="Arial"/>
            </a:endParaRPr>
          </a:p>
        </p:txBody>
      </p:sp>
      <p:sp>
        <p:nvSpPr>
          <p:cNvPr id="232" name="Google Shape;232;p8"/>
          <p:cNvSpPr/>
          <p:nvPr/>
        </p:nvSpPr>
        <p:spPr>
          <a:xfrm>
            <a:off x="6052875" y="120975"/>
            <a:ext cx="12021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SEARCH</a:t>
            </a:r>
            <a:endParaRPr sz="1400" b="0" i="0" u="none" strike="noStrike" cap="none">
              <a:solidFill>
                <a:srgbClr val="000000"/>
              </a:solidFill>
              <a:latin typeface="Arial"/>
              <a:ea typeface="Arial"/>
              <a:cs typeface="Arial"/>
              <a:sym typeface="Arial"/>
            </a:endParaRPr>
          </a:p>
        </p:txBody>
      </p:sp>
      <p:sp>
        <p:nvSpPr>
          <p:cNvPr id="233" name="Google Shape;233;p8"/>
          <p:cNvSpPr/>
          <p:nvPr/>
        </p:nvSpPr>
        <p:spPr>
          <a:xfrm>
            <a:off x="8802000" y="0"/>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0" i="0" u="none" strike="noStrike" cap="none">
              <a:solidFill>
                <a:srgbClr val="1A1A1A"/>
              </a:solidFill>
              <a:highlight>
                <a:srgbClr val="1A1A1A"/>
              </a:highlight>
              <a:latin typeface="Arial"/>
              <a:ea typeface="Arial"/>
              <a:cs typeface="Arial"/>
              <a:sym typeface="Arial"/>
            </a:endParaRPr>
          </a:p>
        </p:txBody>
      </p:sp>
      <p:graphicFrame>
        <p:nvGraphicFramePr>
          <p:cNvPr id="234" name="Google Shape;234;p8"/>
          <p:cNvGraphicFramePr/>
          <p:nvPr/>
        </p:nvGraphicFramePr>
        <p:xfrm>
          <a:off x="125" y="590975"/>
          <a:ext cx="9144000" cy="380970"/>
        </p:xfrm>
        <a:graphic>
          <a:graphicData uri="http://schemas.openxmlformats.org/drawingml/2006/table">
            <a:tbl>
              <a:tblPr>
                <a:noFill/>
                <a:tableStyleId>{5AA62675-43DD-4C40-8285-0C699019B3DF}</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03725">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Home</a:t>
                      </a:r>
                      <a:endParaRPr sz="1300" u="none" strike="noStrike" cap="none"/>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Mobile item </a:t>
                      </a:r>
                      <a:endParaRPr sz="1300" u="none" strike="noStrike" cap="none"/>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endParaRPr sz="1300" u="none" strike="noStrike" cap="none"/>
                    </a:p>
                  </a:txBody>
                  <a:tcPr marL="91425" marR="91425" marT="91425" marB="91425">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My order</a:t>
                      </a:r>
                      <a:endParaRPr sz="1300" u="none" strike="noStrike" cap="none"/>
                    </a:p>
                  </a:txBody>
                  <a:tcPr marL="91425" marR="91425" marT="91425" marB="91425">
                    <a:lnR w="9525" cap="flat" cmpd="sng">
                      <a:solidFill>
                        <a:schemeClr val="dk2"/>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t>Logout</a:t>
                      </a:r>
                      <a:endParaRPr sz="1300" u="none" strike="noStrike" cap="none"/>
                    </a:p>
                  </a:txBody>
                  <a:tcPr marL="91425" marR="91425" marT="91425" marB="91425">
                    <a:lnL w="9525" cap="flat" cmpd="sng">
                      <a:solidFill>
                        <a:schemeClr val="dk2"/>
                      </a:solidFill>
                      <a:prstDash val="solid"/>
                      <a:round/>
                      <a:headEnd type="none" w="sm" len="sm"/>
                      <a:tailEnd type="none" w="sm" len="sm"/>
                    </a:lnL>
                    <a:solidFill>
                      <a:schemeClr val="lt1"/>
                    </a:solidFill>
                  </a:tcPr>
                </a:tc>
                <a:extLst>
                  <a:ext uri="{0D108BD9-81ED-4DB2-BD59-A6C34878D82A}">
                    <a16:rowId xmlns:a16="http://schemas.microsoft.com/office/drawing/2014/main" val="10000"/>
                  </a:ext>
                </a:extLst>
              </a:tr>
            </a:tbl>
          </a:graphicData>
        </a:graphic>
      </p:graphicFrame>
      <p:pic>
        <p:nvPicPr>
          <p:cNvPr id="235" name="Google Shape;235;p8"/>
          <p:cNvPicPr preferRelativeResize="0"/>
          <p:nvPr/>
        </p:nvPicPr>
        <p:blipFill rotWithShape="1">
          <a:blip r:embed="rId3">
            <a:alphaModFix/>
          </a:blip>
          <a:srcRect/>
          <a:stretch/>
        </p:blipFill>
        <p:spPr>
          <a:xfrm>
            <a:off x="1121725" y="1154525"/>
            <a:ext cx="7201125" cy="398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9"/>
          <p:cNvSpPr txBox="1">
            <a:spLocks noGrp="1"/>
          </p:cNvSpPr>
          <p:nvPr>
            <p:ph type="body" idx="1"/>
          </p:nvPr>
        </p:nvSpPr>
        <p:spPr>
          <a:xfrm>
            <a:off x="0" y="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241" name="Google Shape;241;p9"/>
          <p:cNvSpPr/>
          <p:nvPr/>
        </p:nvSpPr>
        <p:spPr>
          <a:xfrm>
            <a:off x="5525" y="0"/>
            <a:ext cx="9144000" cy="51435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9"/>
          <p:cNvSpPr txBox="1"/>
          <p:nvPr/>
        </p:nvSpPr>
        <p:spPr>
          <a:xfrm>
            <a:off x="3539850" y="30525"/>
            <a:ext cx="1969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Roboto"/>
                <a:ea typeface="Roboto"/>
                <a:cs typeface="Roboto"/>
                <a:sym typeface="Roboto"/>
              </a:rPr>
              <a:t>Mobile Show</a:t>
            </a:r>
            <a:endParaRPr sz="2000" b="1" i="0" u="none" strike="noStrike" cap="none">
              <a:solidFill>
                <a:srgbClr val="000000"/>
              </a:solidFill>
              <a:latin typeface="Roboto"/>
              <a:ea typeface="Roboto"/>
              <a:cs typeface="Roboto"/>
              <a:sym typeface="Roboto"/>
            </a:endParaRPr>
          </a:p>
        </p:txBody>
      </p:sp>
      <p:sp>
        <p:nvSpPr>
          <p:cNvPr id="243" name="Google Shape;243;p9"/>
          <p:cNvSpPr txBox="1"/>
          <p:nvPr/>
        </p:nvSpPr>
        <p:spPr>
          <a:xfrm>
            <a:off x="7358925" y="434500"/>
            <a:ext cx="21948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000000"/>
                </a:solidFill>
                <a:latin typeface="Roboto"/>
                <a:ea typeface="Roboto"/>
                <a:cs typeface="Roboto"/>
                <a:sym typeface="Roboto"/>
              </a:rPr>
              <a:t>Show All Product &gt;</a:t>
            </a:r>
            <a:endParaRPr sz="1500" b="0" i="0" u="none" strike="noStrike" cap="none">
              <a:solidFill>
                <a:srgbClr val="000000"/>
              </a:solidFill>
              <a:latin typeface="Roboto"/>
              <a:ea typeface="Roboto"/>
              <a:cs typeface="Roboto"/>
              <a:sym typeface="Roboto"/>
            </a:endParaRPr>
          </a:p>
        </p:txBody>
      </p:sp>
      <p:sp>
        <p:nvSpPr>
          <p:cNvPr id="244" name="Google Shape;244;p9"/>
          <p:cNvSpPr/>
          <p:nvPr/>
        </p:nvSpPr>
        <p:spPr>
          <a:xfrm>
            <a:off x="10925" y="839800"/>
            <a:ext cx="9133200" cy="5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5" name="Google Shape;245;p9"/>
          <p:cNvPicPr preferRelativeResize="0"/>
          <p:nvPr/>
        </p:nvPicPr>
        <p:blipFill rotWithShape="1">
          <a:blip r:embed="rId3">
            <a:alphaModFix/>
          </a:blip>
          <a:srcRect/>
          <a:stretch/>
        </p:blipFill>
        <p:spPr>
          <a:xfrm>
            <a:off x="189700" y="928838"/>
            <a:ext cx="1759200" cy="1185700"/>
          </a:xfrm>
          <a:prstGeom prst="rect">
            <a:avLst/>
          </a:prstGeom>
          <a:noFill/>
          <a:ln>
            <a:noFill/>
          </a:ln>
        </p:spPr>
      </p:pic>
      <p:pic>
        <p:nvPicPr>
          <p:cNvPr id="246" name="Google Shape;246;p9"/>
          <p:cNvPicPr preferRelativeResize="0"/>
          <p:nvPr/>
        </p:nvPicPr>
        <p:blipFill rotWithShape="1">
          <a:blip r:embed="rId4">
            <a:alphaModFix/>
          </a:blip>
          <a:srcRect/>
          <a:stretch/>
        </p:blipFill>
        <p:spPr>
          <a:xfrm>
            <a:off x="428350" y="3104025"/>
            <a:ext cx="1244425" cy="1244425"/>
          </a:xfrm>
          <a:prstGeom prst="rect">
            <a:avLst/>
          </a:prstGeom>
          <a:noFill/>
          <a:ln>
            <a:noFill/>
          </a:ln>
        </p:spPr>
      </p:pic>
      <p:pic>
        <p:nvPicPr>
          <p:cNvPr id="247" name="Google Shape;247;p9"/>
          <p:cNvPicPr preferRelativeResize="0"/>
          <p:nvPr/>
        </p:nvPicPr>
        <p:blipFill rotWithShape="1">
          <a:blip r:embed="rId5">
            <a:alphaModFix/>
          </a:blip>
          <a:srcRect l="-3674" t="-4084" r="-4083" b="-3674"/>
          <a:stretch/>
        </p:blipFill>
        <p:spPr>
          <a:xfrm>
            <a:off x="2388225" y="928850"/>
            <a:ext cx="1244426" cy="1244426"/>
          </a:xfrm>
          <a:prstGeom prst="rect">
            <a:avLst/>
          </a:prstGeom>
          <a:noFill/>
          <a:ln>
            <a:noFill/>
          </a:ln>
        </p:spPr>
      </p:pic>
      <p:pic>
        <p:nvPicPr>
          <p:cNvPr id="248" name="Google Shape;248;p9"/>
          <p:cNvPicPr preferRelativeResize="0"/>
          <p:nvPr/>
        </p:nvPicPr>
        <p:blipFill rotWithShape="1">
          <a:blip r:embed="rId6">
            <a:alphaModFix/>
          </a:blip>
          <a:srcRect/>
          <a:stretch/>
        </p:blipFill>
        <p:spPr>
          <a:xfrm>
            <a:off x="4024775" y="1020988"/>
            <a:ext cx="1244425" cy="1244402"/>
          </a:xfrm>
          <a:prstGeom prst="rect">
            <a:avLst/>
          </a:prstGeom>
          <a:noFill/>
          <a:ln>
            <a:noFill/>
          </a:ln>
        </p:spPr>
      </p:pic>
      <p:pic>
        <p:nvPicPr>
          <p:cNvPr id="249" name="Google Shape;249;p9"/>
          <p:cNvPicPr preferRelativeResize="0"/>
          <p:nvPr/>
        </p:nvPicPr>
        <p:blipFill rotWithShape="1">
          <a:blip r:embed="rId7">
            <a:alphaModFix/>
          </a:blip>
          <a:srcRect/>
          <a:stretch/>
        </p:blipFill>
        <p:spPr>
          <a:xfrm>
            <a:off x="7695950" y="946325"/>
            <a:ext cx="1244425" cy="1244425"/>
          </a:xfrm>
          <a:prstGeom prst="rect">
            <a:avLst/>
          </a:prstGeom>
          <a:noFill/>
          <a:ln>
            <a:noFill/>
          </a:ln>
        </p:spPr>
      </p:pic>
      <p:pic>
        <p:nvPicPr>
          <p:cNvPr id="250" name="Google Shape;250;p9"/>
          <p:cNvPicPr preferRelativeResize="0"/>
          <p:nvPr/>
        </p:nvPicPr>
        <p:blipFill rotWithShape="1">
          <a:blip r:embed="rId8">
            <a:alphaModFix/>
          </a:blip>
          <a:srcRect/>
          <a:stretch/>
        </p:blipFill>
        <p:spPr>
          <a:xfrm>
            <a:off x="5813725" y="975699"/>
            <a:ext cx="1244425" cy="1244425"/>
          </a:xfrm>
          <a:prstGeom prst="rect">
            <a:avLst/>
          </a:prstGeom>
          <a:noFill/>
          <a:ln>
            <a:noFill/>
          </a:ln>
        </p:spPr>
      </p:pic>
      <p:pic>
        <p:nvPicPr>
          <p:cNvPr id="251" name="Google Shape;251;p9"/>
          <p:cNvPicPr preferRelativeResize="0"/>
          <p:nvPr/>
        </p:nvPicPr>
        <p:blipFill rotWithShape="1">
          <a:blip r:embed="rId9">
            <a:alphaModFix/>
          </a:blip>
          <a:srcRect/>
          <a:stretch/>
        </p:blipFill>
        <p:spPr>
          <a:xfrm>
            <a:off x="4180700" y="3144250"/>
            <a:ext cx="1244425" cy="1244425"/>
          </a:xfrm>
          <a:prstGeom prst="rect">
            <a:avLst/>
          </a:prstGeom>
          <a:noFill/>
          <a:ln>
            <a:noFill/>
          </a:ln>
        </p:spPr>
      </p:pic>
      <p:pic>
        <p:nvPicPr>
          <p:cNvPr id="252" name="Google Shape;252;p9"/>
          <p:cNvPicPr preferRelativeResize="0"/>
          <p:nvPr/>
        </p:nvPicPr>
        <p:blipFill rotWithShape="1">
          <a:blip r:embed="rId10">
            <a:alphaModFix/>
          </a:blip>
          <a:srcRect/>
          <a:stretch/>
        </p:blipFill>
        <p:spPr>
          <a:xfrm>
            <a:off x="2339775" y="3044950"/>
            <a:ext cx="1315050" cy="1315050"/>
          </a:xfrm>
          <a:prstGeom prst="rect">
            <a:avLst/>
          </a:prstGeom>
          <a:noFill/>
          <a:ln>
            <a:noFill/>
          </a:ln>
        </p:spPr>
      </p:pic>
      <p:pic>
        <p:nvPicPr>
          <p:cNvPr id="253" name="Google Shape;253;p9"/>
          <p:cNvPicPr preferRelativeResize="0"/>
          <p:nvPr/>
        </p:nvPicPr>
        <p:blipFill rotWithShape="1">
          <a:blip r:embed="rId11">
            <a:alphaModFix/>
          </a:blip>
          <a:srcRect/>
          <a:stretch/>
        </p:blipFill>
        <p:spPr>
          <a:xfrm>
            <a:off x="7428400" y="3068050"/>
            <a:ext cx="1244426" cy="1244426"/>
          </a:xfrm>
          <a:prstGeom prst="rect">
            <a:avLst/>
          </a:prstGeom>
          <a:noFill/>
          <a:ln>
            <a:noFill/>
          </a:ln>
        </p:spPr>
      </p:pic>
      <p:pic>
        <p:nvPicPr>
          <p:cNvPr id="254" name="Google Shape;254;p9"/>
          <p:cNvPicPr preferRelativeResize="0"/>
          <p:nvPr/>
        </p:nvPicPr>
        <p:blipFill rotWithShape="1">
          <a:blip r:embed="rId12">
            <a:alphaModFix/>
          </a:blip>
          <a:srcRect/>
          <a:stretch/>
        </p:blipFill>
        <p:spPr>
          <a:xfrm>
            <a:off x="5874425" y="3029575"/>
            <a:ext cx="1315050" cy="1315050"/>
          </a:xfrm>
          <a:prstGeom prst="rect">
            <a:avLst/>
          </a:prstGeom>
          <a:noFill/>
          <a:ln>
            <a:noFill/>
          </a:ln>
        </p:spPr>
      </p:pic>
      <p:sp>
        <p:nvSpPr>
          <p:cNvPr id="255" name="Google Shape;255;p9"/>
          <p:cNvSpPr txBox="1"/>
          <p:nvPr/>
        </p:nvSpPr>
        <p:spPr>
          <a:xfrm>
            <a:off x="6120150" y="4318875"/>
            <a:ext cx="846900" cy="400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LG K53</a:t>
            </a:r>
            <a:endParaRPr sz="1400" b="0" i="0" u="none" strike="noStrike" cap="none">
              <a:solidFill>
                <a:srgbClr val="000000"/>
              </a:solidFill>
              <a:latin typeface="Roboto"/>
              <a:ea typeface="Roboto"/>
              <a:cs typeface="Roboto"/>
              <a:sym typeface="Roboto"/>
            </a:endParaRPr>
          </a:p>
        </p:txBody>
      </p:sp>
      <p:sp>
        <p:nvSpPr>
          <p:cNvPr id="256" name="Google Shape;256;p9"/>
          <p:cNvSpPr txBox="1"/>
          <p:nvPr/>
        </p:nvSpPr>
        <p:spPr>
          <a:xfrm>
            <a:off x="417250" y="2168925"/>
            <a:ext cx="12444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Asus Zenfone</a:t>
            </a:r>
            <a:endParaRPr sz="1200" b="0" i="0" u="none" strike="noStrike" cap="none">
              <a:solidFill>
                <a:srgbClr val="000000"/>
              </a:solidFill>
              <a:latin typeface="Roboto"/>
              <a:ea typeface="Roboto"/>
              <a:cs typeface="Roboto"/>
              <a:sym typeface="Roboto"/>
            </a:endParaRPr>
          </a:p>
        </p:txBody>
      </p:sp>
      <p:sp>
        <p:nvSpPr>
          <p:cNvPr id="257" name="Google Shape;257;p9"/>
          <p:cNvSpPr txBox="1"/>
          <p:nvPr/>
        </p:nvSpPr>
        <p:spPr>
          <a:xfrm>
            <a:off x="2455925" y="2190750"/>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Oppo A77</a:t>
            </a:r>
            <a:endParaRPr sz="1200" b="0" i="0" u="none" strike="noStrike" cap="none">
              <a:solidFill>
                <a:srgbClr val="000000"/>
              </a:solidFill>
              <a:latin typeface="Roboto"/>
              <a:ea typeface="Roboto"/>
              <a:cs typeface="Roboto"/>
              <a:sym typeface="Roboto"/>
            </a:endParaRPr>
          </a:p>
        </p:txBody>
      </p:sp>
      <p:sp>
        <p:nvSpPr>
          <p:cNvPr id="258" name="Google Shape;258;p9"/>
          <p:cNvSpPr txBox="1"/>
          <p:nvPr/>
        </p:nvSpPr>
        <p:spPr>
          <a:xfrm>
            <a:off x="3978225" y="2305875"/>
            <a:ext cx="15153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Google pixel 7 pro</a:t>
            </a:r>
            <a:endParaRPr sz="1200" b="0" i="0" u="none" strike="noStrike" cap="none">
              <a:solidFill>
                <a:srgbClr val="000000"/>
              </a:solidFill>
              <a:latin typeface="Roboto"/>
              <a:ea typeface="Roboto"/>
              <a:cs typeface="Roboto"/>
              <a:sym typeface="Roboto"/>
            </a:endParaRPr>
          </a:p>
        </p:txBody>
      </p:sp>
      <p:sp>
        <p:nvSpPr>
          <p:cNvPr id="259" name="Google Shape;259;p9"/>
          <p:cNvSpPr txBox="1"/>
          <p:nvPr/>
        </p:nvSpPr>
        <p:spPr>
          <a:xfrm>
            <a:off x="5992200" y="2266950"/>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Moto G pro</a:t>
            </a:r>
            <a:endParaRPr sz="1200" b="0" i="0" u="none" strike="noStrike" cap="none">
              <a:solidFill>
                <a:srgbClr val="000000"/>
              </a:solidFill>
              <a:latin typeface="Roboto"/>
              <a:ea typeface="Roboto"/>
              <a:cs typeface="Roboto"/>
              <a:sym typeface="Roboto"/>
            </a:endParaRPr>
          </a:p>
        </p:txBody>
      </p:sp>
      <p:sp>
        <p:nvSpPr>
          <p:cNvPr id="260" name="Google Shape;260;p9"/>
          <p:cNvSpPr txBox="1"/>
          <p:nvPr/>
        </p:nvSpPr>
        <p:spPr>
          <a:xfrm>
            <a:off x="7513875" y="2229675"/>
            <a:ext cx="14265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Redmi Note 12 5G</a:t>
            </a:r>
            <a:endParaRPr sz="1200" b="0" i="0" u="none" strike="noStrike" cap="none">
              <a:solidFill>
                <a:srgbClr val="000000"/>
              </a:solidFill>
              <a:latin typeface="Roboto"/>
              <a:ea typeface="Roboto"/>
              <a:cs typeface="Roboto"/>
              <a:sym typeface="Roboto"/>
            </a:endParaRPr>
          </a:p>
        </p:txBody>
      </p:sp>
      <p:sp>
        <p:nvSpPr>
          <p:cNvPr id="261" name="Google Shape;261;p9"/>
          <p:cNvSpPr txBox="1"/>
          <p:nvPr/>
        </p:nvSpPr>
        <p:spPr>
          <a:xfrm>
            <a:off x="517625" y="4388675"/>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Nokia C21</a:t>
            </a:r>
            <a:endParaRPr sz="1200" b="0" i="0" u="none" strike="noStrike" cap="none">
              <a:solidFill>
                <a:srgbClr val="000000"/>
              </a:solidFill>
              <a:latin typeface="Roboto"/>
              <a:ea typeface="Roboto"/>
              <a:cs typeface="Roboto"/>
              <a:sym typeface="Roboto"/>
            </a:endParaRPr>
          </a:p>
        </p:txBody>
      </p:sp>
      <p:sp>
        <p:nvSpPr>
          <p:cNvPr id="262" name="Google Shape;262;p9"/>
          <p:cNvSpPr txBox="1"/>
          <p:nvPr/>
        </p:nvSpPr>
        <p:spPr>
          <a:xfrm>
            <a:off x="2497650" y="4395075"/>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Vivo A73</a:t>
            </a:r>
            <a:endParaRPr sz="1200" b="0" i="0" u="none" strike="noStrike" cap="none">
              <a:solidFill>
                <a:srgbClr val="000000"/>
              </a:solidFill>
              <a:latin typeface="Roboto"/>
              <a:ea typeface="Roboto"/>
              <a:cs typeface="Roboto"/>
              <a:sym typeface="Roboto"/>
            </a:endParaRPr>
          </a:p>
        </p:txBody>
      </p:sp>
      <p:sp>
        <p:nvSpPr>
          <p:cNvPr id="263" name="Google Shape;263;p9"/>
          <p:cNvSpPr txBox="1"/>
          <p:nvPr/>
        </p:nvSpPr>
        <p:spPr>
          <a:xfrm>
            <a:off x="3968750" y="4388675"/>
            <a:ext cx="18837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Apple Iphone 14 pro</a:t>
            </a:r>
            <a:endParaRPr sz="1200" b="0" i="0" u="none" strike="noStrike" cap="none">
              <a:solidFill>
                <a:srgbClr val="000000"/>
              </a:solidFill>
              <a:latin typeface="Roboto"/>
              <a:ea typeface="Roboto"/>
              <a:cs typeface="Roboto"/>
              <a:sym typeface="Roboto"/>
            </a:endParaRPr>
          </a:p>
        </p:txBody>
      </p:sp>
      <p:sp>
        <p:nvSpPr>
          <p:cNvPr id="264" name="Google Shape;264;p9"/>
          <p:cNvSpPr txBox="1"/>
          <p:nvPr/>
        </p:nvSpPr>
        <p:spPr>
          <a:xfrm>
            <a:off x="7189625" y="4318875"/>
            <a:ext cx="18837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Samsung Galaxy A73 5G</a:t>
            </a:r>
            <a:endParaRPr sz="1200" b="0" i="0" u="none" strike="noStrike" cap="none">
              <a:solidFill>
                <a:srgbClr val="000000"/>
              </a:solidFill>
              <a:latin typeface="Roboto"/>
              <a:ea typeface="Roboto"/>
              <a:cs typeface="Roboto"/>
              <a:sym typeface="Roboto"/>
            </a:endParaRPr>
          </a:p>
        </p:txBody>
      </p:sp>
      <p:sp>
        <p:nvSpPr>
          <p:cNvPr id="265" name="Google Shape;265;p9"/>
          <p:cNvSpPr txBox="1"/>
          <p:nvPr/>
        </p:nvSpPr>
        <p:spPr>
          <a:xfrm>
            <a:off x="417125" y="2516400"/>
            <a:ext cx="12444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₹30,000</a:t>
            </a:r>
            <a:endParaRPr sz="1200" b="0" i="0" u="none" strike="noStrike" cap="none">
              <a:solidFill>
                <a:srgbClr val="000000"/>
              </a:solidFill>
              <a:latin typeface="Roboto"/>
              <a:ea typeface="Roboto"/>
              <a:cs typeface="Roboto"/>
              <a:sym typeface="Roboto"/>
            </a:endParaRPr>
          </a:p>
        </p:txBody>
      </p:sp>
      <p:sp>
        <p:nvSpPr>
          <p:cNvPr id="266" name="Google Shape;266;p9"/>
          <p:cNvSpPr txBox="1"/>
          <p:nvPr/>
        </p:nvSpPr>
        <p:spPr>
          <a:xfrm>
            <a:off x="2455928" y="2559875"/>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₹35,000</a:t>
            </a:r>
            <a:endParaRPr sz="1200" b="0" i="0" u="none" strike="noStrike" cap="none">
              <a:solidFill>
                <a:srgbClr val="000000"/>
              </a:solidFill>
              <a:latin typeface="Roboto"/>
              <a:ea typeface="Roboto"/>
              <a:cs typeface="Roboto"/>
              <a:sym typeface="Roboto"/>
            </a:endParaRPr>
          </a:p>
        </p:txBody>
      </p:sp>
      <p:sp>
        <p:nvSpPr>
          <p:cNvPr id="267" name="Google Shape;267;p9"/>
          <p:cNvSpPr txBox="1"/>
          <p:nvPr/>
        </p:nvSpPr>
        <p:spPr>
          <a:xfrm>
            <a:off x="4208528" y="2636075"/>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₹31,000</a:t>
            </a:r>
            <a:endParaRPr sz="1200" b="0" i="0" u="none" strike="noStrike" cap="none">
              <a:solidFill>
                <a:srgbClr val="000000"/>
              </a:solidFill>
              <a:latin typeface="Roboto"/>
              <a:ea typeface="Roboto"/>
              <a:cs typeface="Roboto"/>
              <a:sym typeface="Roboto"/>
            </a:endParaRPr>
          </a:p>
        </p:txBody>
      </p:sp>
      <p:sp>
        <p:nvSpPr>
          <p:cNvPr id="268" name="Google Shape;268;p9"/>
          <p:cNvSpPr txBox="1"/>
          <p:nvPr/>
        </p:nvSpPr>
        <p:spPr>
          <a:xfrm>
            <a:off x="5986400" y="2610175"/>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₹20,000</a:t>
            </a:r>
            <a:endParaRPr sz="1200" b="0" i="0" u="none" strike="noStrike" cap="none">
              <a:solidFill>
                <a:srgbClr val="000000"/>
              </a:solidFill>
              <a:latin typeface="Roboto"/>
              <a:ea typeface="Roboto"/>
              <a:cs typeface="Roboto"/>
              <a:sym typeface="Roboto"/>
            </a:endParaRPr>
          </a:p>
        </p:txBody>
      </p:sp>
      <p:sp>
        <p:nvSpPr>
          <p:cNvPr id="269" name="Google Shape;269;p9"/>
          <p:cNvSpPr txBox="1"/>
          <p:nvPr/>
        </p:nvSpPr>
        <p:spPr>
          <a:xfrm>
            <a:off x="7513725" y="2610175"/>
            <a:ext cx="14265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₹32,000</a:t>
            </a:r>
            <a:endParaRPr sz="1200" b="0" i="0" u="none" strike="noStrike" cap="none">
              <a:solidFill>
                <a:srgbClr val="000000"/>
              </a:solidFill>
              <a:latin typeface="Roboto"/>
              <a:ea typeface="Roboto"/>
              <a:cs typeface="Roboto"/>
              <a:sym typeface="Roboto"/>
            </a:endParaRPr>
          </a:p>
        </p:txBody>
      </p:sp>
      <p:sp>
        <p:nvSpPr>
          <p:cNvPr id="270" name="Google Shape;270;p9"/>
          <p:cNvSpPr txBox="1"/>
          <p:nvPr/>
        </p:nvSpPr>
        <p:spPr>
          <a:xfrm>
            <a:off x="6120150" y="4699875"/>
            <a:ext cx="846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₹14,000</a:t>
            </a:r>
            <a:endParaRPr sz="1200" b="0" i="0" u="none" strike="noStrike" cap="none">
              <a:solidFill>
                <a:srgbClr val="000000"/>
              </a:solidFill>
              <a:latin typeface="Roboto"/>
              <a:ea typeface="Roboto"/>
              <a:cs typeface="Roboto"/>
              <a:sym typeface="Roboto"/>
            </a:endParaRPr>
          </a:p>
        </p:txBody>
      </p:sp>
      <p:sp>
        <p:nvSpPr>
          <p:cNvPr id="271" name="Google Shape;271;p9"/>
          <p:cNvSpPr txBox="1"/>
          <p:nvPr/>
        </p:nvSpPr>
        <p:spPr>
          <a:xfrm>
            <a:off x="7428400" y="4699875"/>
            <a:ext cx="12444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₹59,000</a:t>
            </a:r>
            <a:endParaRPr sz="1200" b="0" i="0" u="none" strike="noStrike" cap="none">
              <a:solidFill>
                <a:srgbClr val="000000"/>
              </a:solidFill>
              <a:latin typeface="Roboto"/>
              <a:ea typeface="Roboto"/>
              <a:cs typeface="Roboto"/>
              <a:sym typeface="Roboto"/>
            </a:endParaRPr>
          </a:p>
        </p:txBody>
      </p:sp>
      <p:sp>
        <p:nvSpPr>
          <p:cNvPr id="272" name="Google Shape;272;p9"/>
          <p:cNvSpPr txBox="1"/>
          <p:nvPr/>
        </p:nvSpPr>
        <p:spPr>
          <a:xfrm>
            <a:off x="517616" y="4726200"/>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₹25,000</a:t>
            </a:r>
            <a:endParaRPr sz="1200" b="0" i="0" u="none" strike="noStrike" cap="none">
              <a:solidFill>
                <a:srgbClr val="000000"/>
              </a:solidFill>
              <a:latin typeface="Roboto"/>
              <a:ea typeface="Roboto"/>
              <a:cs typeface="Roboto"/>
              <a:sym typeface="Roboto"/>
            </a:endParaRPr>
          </a:p>
        </p:txBody>
      </p:sp>
      <p:sp>
        <p:nvSpPr>
          <p:cNvPr id="273" name="Google Shape;273;p9"/>
          <p:cNvSpPr txBox="1"/>
          <p:nvPr/>
        </p:nvSpPr>
        <p:spPr>
          <a:xfrm>
            <a:off x="2498816" y="4726200"/>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₹32,000</a:t>
            </a:r>
            <a:endParaRPr sz="1200" b="0" i="0" u="none" strike="noStrike" cap="none">
              <a:solidFill>
                <a:srgbClr val="000000"/>
              </a:solidFill>
              <a:latin typeface="Roboto"/>
              <a:ea typeface="Roboto"/>
              <a:cs typeface="Roboto"/>
              <a:sym typeface="Roboto"/>
            </a:endParaRPr>
          </a:p>
        </p:txBody>
      </p:sp>
      <p:sp>
        <p:nvSpPr>
          <p:cNvPr id="274" name="Google Shape;274;p9"/>
          <p:cNvSpPr txBox="1"/>
          <p:nvPr/>
        </p:nvSpPr>
        <p:spPr>
          <a:xfrm>
            <a:off x="4327616" y="4726200"/>
            <a:ext cx="1065900" cy="369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₹79,000</a:t>
            </a:r>
            <a:endParaRPr sz="1200" b="0" i="0" u="none" strike="noStrike" cap="none">
              <a:solidFill>
                <a:srgbClr val="000000"/>
              </a:solidFill>
              <a:latin typeface="Roboto"/>
              <a:ea typeface="Roboto"/>
              <a:cs typeface="Roboto"/>
              <a:sym typeface="Roboto"/>
            </a:endParaRPr>
          </a:p>
        </p:txBody>
      </p:sp>
      <p:sp>
        <p:nvSpPr>
          <p:cNvPr id="275" name="Google Shape;275;p9"/>
          <p:cNvSpPr/>
          <p:nvPr/>
        </p:nvSpPr>
        <p:spPr>
          <a:xfrm>
            <a:off x="8802000" y="0"/>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0" i="0" u="none" strike="noStrike" cap="none">
              <a:solidFill>
                <a:srgbClr val="1A1A1A"/>
              </a:solidFill>
              <a:highlight>
                <a:srgbClr val="1A1A1A"/>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txBox="1"/>
          <p:nvPr/>
        </p:nvSpPr>
        <p:spPr>
          <a:xfrm>
            <a:off x="4982250" y="580450"/>
            <a:ext cx="419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281" name="Google Shape;281;p10"/>
          <p:cNvPicPr preferRelativeResize="0"/>
          <p:nvPr/>
        </p:nvPicPr>
        <p:blipFill rotWithShape="1">
          <a:blip r:embed="rId3">
            <a:alphaModFix/>
          </a:blip>
          <a:srcRect/>
          <a:stretch/>
        </p:blipFill>
        <p:spPr>
          <a:xfrm>
            <a:off x="195250" y="123250"/>
            <a:ext cx="3429000" cy="3429000"/>
          </a:xfrm>
          <a:prstGeom prst="rect">
            <a:avLst/>
          </a:prstGeom>
          <a:noFill/>
          <a:ln>
            <a:noFill/>
          </a:ln>
        </p:spPr>
      </p:pic>
      <p:sp>
        <p:nvSpPr>
          <p:cNvPr id="282" name="Google Shape;282;p10"/>
          <p:cNvSpPr txBox="1"/>
          <p:nvPr/>
        </p:nvSpPr>
        <p:spPr>
          <a:xfrm>
            <a:off x="3708475" y="387000"/>
            <a:ext cx="5337000" cy="351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Roboto"/>
                <a:ea typeface="Roboto"/>
                <a:cs typeface="Roboto"/>
                <a:sym typeface="Roboto"/>
              </a:rPr>
              <a:t>Apple Iphone 14 pro </a:t>
            </a:r>
            <a:endParaRPr sz="2400" b="1" i="0" u="none" strike="noStrike" cap="none">
              <a:solidFill>
                <a:schemeClr val="lt1"/>
              </a:solidFill>
              <a:latin typeface="Roboto"/>
              <a:ea typeface="Roboto"/>
              <a:cs typeface="Roboto"/>
              <a:sym typeface="Roboto"/>
            </a:endParaRPr>
          </a:p>
          <a:p>
            <a:pPr marL="0" marR="0" lvl="0" indent="0" algn="l" rtl="0">
              <a:lnSpc>
                <a:spcPct val="115000"/>
              </a:lnSpc>
              <a:spcBef>
                <a:spcPts val="1200"/>
              </a:spcBef>
              <a:spcAft>
                <a:spcPts val="0"/>
              </a:spcAft>
              <a:buClr>
                <a:srgbClr val="000000"/>
              </a:buClr>
              <a:buSzPts val="2300"/>
              <a:buFont typeface="Arial"/>
              <a:buNone/>
            </a:pPr>
            <a:r>
              <a:rPr lang="en" sz="2300" b="1" i="0" u="none" strike="noStrike" cap="none">
                <a:solidFill>
                  <a:schemeClr val="lt1"/>
                </a:solidFill>
                <a:latin typeface="Roboto"/>
                <a:ea typeface="Roboto"/>
                <a:cs typeface="Roboto"/>
                <a:sym typeface="Roboto"/>
              </a:rPr>
              <a:t>₹79,000</a:t>
            </a:r>
            <a:endParaRPr sz="1400" b="1" i="0" u="none" strike="noStrike" cap="none">
              <a:solidFill>
                <a:schemeClr val="lt1"/>
              </a:solidFill>
              <a:latin typeface="Roboto"/>
              <a:ea typeface="Roboto"/>
              <a:cs typeface="Roboto"/>
              <a:sym typeface="Roboto"/>
            </a:endParaRPr>
          </a:p>
          <a:p>
            <a:pPr marL="457200" marR="0" lvl="0" indent="-317500" algn="l" rtl="0">
              <a:lnSpc>
                <a:spcPct val="115000"/>
              </a:lnSpc>
              <a:spcBef>
                <a:spcPts val="1200"/>
              </a:spcBef>
              <a:spcAft>
                <a:spcPts val="0"/>
              </a:spcAft>
              <a:buClr>
                <a:schemeClr val="lt1"/>
              </a:buClr>
              <a:buSzPts val="1400"/>
              <a:buFont typeface="Arial"/>
              <a:buChar char="●"/>
            </a:pPr>
            <a:r>
              <a:rPr lang="en" sz="1400" b="1" i="0" u="none" strike="noStrike" cap="none">
                <a:solidFill>
                  <a:schemeClr val="lt1"/>
                </a:solidFill>
                <a:latin typeface="Roboto"/>
                <a:ea typeface="Roboto"/>
                <a:cs typeface="Roboto"/>
                <a:sym typeface="Roboto"/>
              </a:rPr>
              <a:t>15.49 cm (6.1 inch) Super Retina XDR Display</a:t>
            </a:r>
            <a:endParaRPr sz="1400" b="1" i="0" u="none" strike="noStrike" cap="none">
              <a:solidFill>
                <a:schemeClr val="lt1"/>
              </a:solidFill>
              <a:latin typeface="Roboto"/>
              <a:ea typeface="Roboto"/>
              <a:cs typeface="Roboto"/>
              <a:sym typeface="Roboto"/>
            </a:endParaRPr>
          </a:p>
          <a:p>
            <a:pPr marL="457200" marR="0" lvl="0" indent="-317500" algn="l" rtl="0">
              <a:lnSpc>
                <a:spcPct val="115000"/>
              </a:lnSpc>
              <a:spcBef>
                <a:spcPts val="0"/>
              </a:spcBef>
              <a:spcAft>
                <a:spcPts val="0"/>
              </a:spcAft>
              <a:buClr>
                <a:schemeClr val="lt1"/>
              </a:buClr>
              <a:buSzPts val="1400"/>
              <a:buFont typeface="Roboto"/>
              <a:buChar char="●"/>
            </a:pPr>
            <a:r>
              <a:rPr lang="en" sz="1400" b="1" i="0" u="none" strike="noStrike" cap="none">
                <a:solidFill>
                  <a:schemeClr val="lt1"/>
                </a:solidFill>
                <a:latin typeface="Roboto"/>
                <a:ea typeface="Roboto"/>
                <a:cs typeface="Roboto"/>
                <a:sym typeface="Roboto"/>
              </a:rPr>
              <a:t>48MP + 12MP + 12MP | 12MP Front Camera</a:t>
            </a:r>
            <a:endParaRPr sz="1400" b="1" i="0" u="none" strike="noStrike" cap="none">
              <a:solidFill>
                <a:schemeClr val="lt1"/>
              </a:solidFill>
              <a:latin typeface="Roboto"/>
              <a:ea typeface="Roboto"/>
              <a:cs typeface="Roboto"/>
              <a:sym typeface="Roboto"/>
            </a:endParaRPr>
          </a:p>
          <a:p>
            <a:pPr marL="457200" marR="0" lvl="0" indent="-317500" algn="l" rtl="0">
              <a:lnSpc>
                <a:spcPct val="115000"/>
              </a:lnSpc>
              <a:spcBef>
                <a:spcPts val="0"/>
              </a:spcBef>
              <a:spcAft>
                <a:spcPts val="0"/>
              </a:spcAft>
              <a:buClr>
                <a:schemeClr val="lt1"/>
              </a:buClr>
              <a:buSzPts val="1400"/>
              <a:buFont typeface="Roboto"/>
              <a:buChar char="●"/>
            </a:pPr>
            <a:r>
              <a:rPr lang="en" sz="1400" b="1" i="0" u="none" strike="noStrike" cap="none">
                <a:solidFill>
                  <a:schemeClr val="lt1"/>
                </a:solidFill>
                <a:latin typeface="Roboto"/>
                <a:ea typeface="Roboto"/>
                <a:cs typeface="Roboto"/>
                <a:sym typeface="Roboto"/>
              </a:rPr>
              <a:t>RAM 6GB</a:t>
            </a:r>
            <a:endParaRPr sz="1400" b="1" i="0" u="none" strike="noStrike" cap="none">
              <a:solidFill>
                <a:schemeClr val="lt1"/>
              </a:solidFill>
              <a:latin typeface="Roboto"/>
              <a:ea typeface="Roboto"/>
              <a:cs typeface="Roboto"/>
              <a:sym typeface="Roboto"/>
            </a:endParaRPr>
          </a:p>
          <a:p>
            <a:pPr marL="457200" marR="0" lvl="0" indent="-317500" algn="l" rtl="0">
              <a:lnSpc>
                <a:spcPct val="115000"/>
              </a:lnSpc>
              <a:spcBef>
                <a:spcPts val="0"/>
              </a:spcBef>
              <a:spcAft>
                <a:spcPts val="0"/>
              </a:spcAft>
              <a:buClr>
                <a:schemeClr val="lt1"/>
              </a:buClr>
              <a:buSzPts val="1400"/>
              <a:buFont typeface="Roboto"/>
              <a:buChar char="●"/>
            </a:pPr>
            <a:r>
              <a:rPr lang="en" sz="1400" b="1" i="0" u="none" strike="noStrike" cap="none">
                <a:solidFill>
                  <a:schemeClr val="lt1"/>
                </a:solidFill>
                <a:latin typeface="Roboto"/>
                <a:ea typeface="Roboto"/>
                <a:cs typeface="Roboto"/>
                <a:sym typeface="Roboto"/>
              </a:rPr>
              <a:t>ROM 128GB</a:t>
            </a:r>
            <a:endParaRPr sz="1400" b="1" i="0" u="none" strike="noStrike" cap="none">
              <a:solidFill>
                <a:schemeClr val="lt1"/>
              </a:solidFill>
              <a:latin typeface="Roboto"/>
              <a:ea typeface="Roboto"/>
              <a:cs typeface="Roboto"/>
              <a:sym typeface="Roboto"/>
            </a:endParaRPr>
          </a:p>
          <a:p>
            <a:pPr marL="457200" marR="0" lvl="0" indent="-295275" algn="l" rtl="0">
              <a:lnSpc>
                <a:spcPct val="115000"/>
              </a:lnSpc>
              <a:spcBef>
                <a:spcPts val="0"/>
              </a:spcBef>
              <a:spcAft>
                <a:spcPts val="0"/>
              </a:spcAft>
              <a:buClr>
                <a:schemeClr val="lt1"/>
              </a:buClr>
              <a:buSzPts val="1050"/>
              <a:buFont typeface="Roboto"/>
              <a:buChar char="●"/>
            </a:pPr>
            <a:r>
              <a:rPr lang="en" sz="1400" b="1" i="0" u="none" strike="noStrike" cap="none">
                <a:solidFill>
                  <a:schemeClr val="lt1"/>
                </a:solidFill>
                <a:latin typeface="Roboto"/>
                <a:ea typeface="Roboto"/>
                <a:cs typeface="Roboto"/>
                <a:sym typeface="Roboto"/>
              </a:rPr>
              <a:t>3200mAh</a:t>
            </a:r>
            <a:endParaRPr sz="1400" b="1" i="0" u="none" strike="noStrike" cap="none">
              <a:solidFill>
                <a:schemeClr val="lt1"/>
              </a:solidFill>
              <a:latin typeface="Roboto"/>
              <a:ea typeface="Roboto"/>
              <a:cs typeface="Roboto"/>
              <a:sym typeface="Roboto"/>
            </a:endParaRPr>
          </a:p>
          <a:p>
            <a:pPr marL="0" marR="0" lvl="0" indent="0" algn="ctr" rtl="0">
              <a:lnSpc>
                <a:spcPct val="115000"/>
              </a:lnSpc>
              <a:spcBef>
                <a:spcPts val="1200"/>
              </a:spcBef>
              <a:spcAft>
                <a:spcPts val="0"/>
              </a:spcAft>
              <a:buClr>
                <a:srgbClr val="000000"/>
              </a:buClr>
              <a:buSzPts val="2300"/>
              <a:buFont typeface="Arial"/>
              <a:buNone/>
            </a:pPr>
            <a:endParaRPr sz="2300" b="1" i="0" u="none" strike="noStrike" cap="none">
              <a:solidFill>
                <a:schemeClr val="lt1"/>
              </a:solidFill>
              <a:latin typeface="Roboto"/>
              <a:ea typeface="Roboto"/>
              <a:cs typeface="Roboto"/>
              <a:sym typeface="Roboto"/>
            </a:endParaRPr>
          </a:p>
          <a:p>
            <a:pPr marL="0" marR="0" lvl="0" indent="0" algn="ctr" rtl="0">
              <a:lnSpc>
                <a:spcPct val="100000"/>
              </a:lnSpc>
              <a:spcBef>
                <a:spcPts val="1200"/>
              </a:spcBef>
              <a:spcAft>
                <a:spcPts val="0"/>
              </a:spcAft>
              <a:buClr>
                <a:srgbClr val="000000"/>
              </a:buClr>
              <a:buSzPts val="1900"/>
              <a:buFont typeface="Arial"/>
              <a:buNone/>
            </a:pPr>
            <a:endParaRPr sz="1900" b="1" i="0" u="none" strike="noStrike" cap="none">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11"/>
          <p:cNvPicPr preferRelativeResize="0"/>
          <p:nvPr/>
        </p:nvPicPr>
        <p:blipFill rotWithShape="1">
          <a:blip r:embed="rId3">
            <a:alphaModFix/>
          </a:blip>
          <a:srcRect/>
          <a:stretch/>
        </p:blipFill>
        <p:spPr>
          <a:xfrm>
            <a:off x="128450" y="933725"/>
            <a:ext cx="2386949" cy="2386949"/>
          </a:xfrm>
          <a:prstGeom prst="rect">
            <a:avLst/>
          </a:prstGeom>
          <a:noFill/>
          <a:ln>
            <a:noFill/>
          </a:ln>
        </p:spPr>
      </p:pic>
      <p:sp>
        <p:nvSpPr>
          <p:cNvPr id="290" name="Google Shape;290;p11"/>
          <p:cNvSpPr txBox="1"/>
          <p:nvPr/>
        </p:nvSpPr>
        <p:spPr>
          <a:xfrm>
            <a:off x="0" y="0"/>
            <a:ext cx="9144000" cy="446400"/>
          </a:xfrm>
          <a:prstGeom prst="rect">
            <a:avLst/>
          </a:prstGeom>
          <a:solidFill>
            <a:srgbClr val="3C78D8"/>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ORDER SUMMARY </a:t>
            </a:r>
            <a:endParaRPr sz="1700" b="1" i="0" u="none" strike="noStrike" cap="none">
              <a:solidFill>
                <a:srgbClr val="000000"/>
              </a:solidFill>
              <a:latin typeface="Roboto"/>
              <a:ea typeface="Roboto"/>
              <a:cs typeface="Roboto"/>
              <a:sym typeface="Roboto"/>
            </a:endParaRPr>
          </a:p>
        </p:txBody>
      </p:sp>
      <p:sp>
        <p:nvSpPr>
          <p:cNvPr id="291" name="Google Shape;291;p11"/>
          <p:cNvSpPr txBox="1"/>
          <p:nvPr/>
        </p:nvSpPr>
        <p:spPr>
          <a:xfrm>
            <a:off x="3200400" y="990600"/>
            <a:ext cx="5336400" cy="106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Roboto"/>
                <a:ea typeface="Roboto"/>
                <a:cs typeface="Roboto"/>
                <a:sym typeface="Roboto"/>
              </a:rPr>
              <a:t>Apple Iphone 14 pro White 128GB  </a:t>
            </a:r>
            <a:endParaRPr sz="2400" b="1" i="0" u="none" strike="noStrike" cap="none">
              <a:solidFill>
                <a:schemeClr val="lt1"/>
              </a:solidFill>
              <a:latin typeface="Roboto"/>
              <a:ea typeface="Roboto"/>
              <a:cs typeface="Roboto"/>
              <a:sym typeface="Roboto"/>
            </a:endParaRPr>
          </a:p>
          <a:p>
            <a:pPr marL="0" marR="0" lvl="0" indent="0" algn="l" rtl="0">
              <a:lnSpc>
                <a:spcPct val="115000"/>
              </a:lnSpc>
              <a:spcBef>
                <a:spcPts val="1200"/>
              </a:spcBef>
              <a:spcAft>
                <a:spcPts val="1200"/>
              </a:spcAft>
              <a:buClr>
                <a:srgbClr val="000000"/>
              </a:buClr>
              <a:buSzPts val="2300"/>
              <a:buFont typeface="Arial"/>
              <a:buNone/>
            </a:pPr>
            <a:r>
              <a:rPr lang="en" sz="2300" b="1" i="0" u="none" strike="noStrike" cap="none">
                <a:solidFill>
                  <a:schemeClr val="lt1"/>
                </a:solidFill>
                <a:latin typeface="Roboto"/>
                <a:ea typeface="Roboto"/>
                <a:cs typeface="Roboto"/>
                <a:sym typeface="Roboto"/>
              </a:rPr>
              <a:t>₹79,000</a:t>
            </a:r>
            <a:endParaRPr sz="1400" b="0" i="0" u="none" strike="noStrike" cap="none">
              <a:solidFill>
                <a:srgbClr val="000000"/>
              </a:solidFill>
              <a:latin typeface="Arial"/>
              <a:ea typeface="Arial"/>
              <a:cs typeface="Arial"/>
              <a:sym typeface="Arial"/>
            </a:endParaRPr>
          </a:p>
        </p:txBody>
      </p:sp>
      <p:sp>
        <p:nvSpPr>
          <p:cNvPr id="292" name="Google Shape;292;p11"/>
          <p:cNvSpPr txBox="1"/>
          <p:nvPr/>
        </p:nvSpPr>
        <p:spPr>
          <a:xfrm>
            <a:off x="1078175" y="3808000"/>
            <a:ext cx="573600" cy="446400"/>
          </a:xfrm>
          <a:prstGeom prst="rect">
            <a:avLst/>
          </a:prstGeom>
          <a:solidFill>
            <a:schemeClr val="lt1"/>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1</a:t>
            </a:r>
            <a:endParaRPr sz="1700" b="1" i="0" u="none" strike="noStrike" cap="none">
              <a:solidFill>
                <a:srgbClr val="000000"/>
              </a:solidFill>
              <a:latin typeface="Roboto"/>
              <a:ea typeface="Roboto"/>
              <a:cs typeface="Roboto"/>
              <a:sym typeface="Roboto"/>
            </a:endParaRPr>
          </a:p>
        </p:txBody>
      </p:sp>
      <p:sp>
        <p:nvSpPr>
          <p:cNvPr id="293" name="Google Shape;293;p11"/>
          <p:cNvSpPr/>
          <p:nvPr/>
        </p:nvSpPr>
        <p:spPr>
          <a:xfrm>
            <a:off x="1837725" y="3808000"/>
            <a:ext cx="573600" cy="4278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1700" b="1" i="0" u="none" strike="noStrike" cap="none">
                <a:solidFill>
                  <a:srgbClr val="000000"/>
                </a:solidFill>
                <a:latin typeface="Arial"/>
                <a:ea typeface="Arial"/>
                <a:cs typeface="Arial"/>
                <a:sym typeface="Arial"/>
              </a:rPr>
              <a:t>+</a:t>
            </a:r>
            <a:endParaRPr sz="1700" b="1" i="0" u="none" strike="noStrike" cap="none">
              <a:solidFill>
                <a:srgbClr val="000000"/>
              </a:solidFill>
              <a:latin typeface="Arial"/>
              <a:ea typeface="Arial"/>
              <a:cs typeface="Arial"/>
              <a:sym typeface="Arial"/>
            </a:endParaRPr>
          </a:p>
        </p:txBody>
      </p:sp>
      <p:sp>
        <p:nvSpPr>
          <p:cNvPr id="294" name="Google Shape;294;p11"/>
          <p:cNvSpPr/>
          <p:nvPr/>
        </p:nvSpPr>
        <p:spPr>
          <a:xfrm>
            <a:off x="262450" y="3808000"/>
            <a:ext cx="573600" cy="4278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a:t>
            </a:r>
            <a:r>
              <a:rPr lang="en" sz="2000" b="1" i="0" u="none" strike="noStrike" cap="none">
                <a:solidFill>
                  <a:srgbClr val="000000"/>
                </a:solidFill>
                <a:latin typeface="Arial"/>
                <a:ea typeface="Arial"/>
                <a:cs typeface="Arial"/>
                <a:sym typeface="Arial"/>
              </a:rPr>
              <a:t>-</a:t>
            </a:r>
            <a:endParaRPr sz="2000" b="1" i="0" u="none" strike="noStrike" cap="none">
              <a:solidFill>
                <a:srgbClr val="000000"/>
              </a:solidFill>
              <a:latin typeface="Arial"/>
              <a:ea typeface="Arial"/>
              <a:cs typeface="Arial"/>
              <a:sym typeface="Arial"/>
            </a:endParaRPr>
          </a:p>
        </p:txBody>
      </p:sp>
      <p:sp>
        <p:nvSpPr>
          <p:cNvPr id="295" name="Google Shape;295;p11"/>
          <p:cNvSpPr/>
          <p:nvPr/>
        </p:nvSpPr>
        <p:spPr>
          <a:xfrm>
            <a:off x="4980075" y="3808000"/>
            <a:ext cx="3556800" cy="446400"/>
          </a:xfrm>
          <a:prstGeom prst="rect">
            <a:avLst/>
          </a:prstGeom>
          <a:solidFill>
            <a:srgbClr val="FF99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1A1A1A"/>
                </a:solidFill>
                <a:latin typeface="Arial"/>
                <a:ea typeface="Arial"/>
                <a:cs typeface="Arial"/>
                <a:sym typeface="Arial"/>
              </a:rPr>
              <a:t>CONTINUE</a:t>
            </a:r>
            <a:endParaRPr sz="1400" b="1" i="0" u="none" strike="noStrike" cap="none">
              <a:solidFill>
                <a:srgbClr val="1A1A1A"/>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p:nvPr/>
        </p:nvSpPr>
        <p:spPr>
          <a:xfrm>
            <a:off x="198300" y="798800"/>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Enter Email/Mobile number</a:t>
            </a:r>
            <a:endParaRPr sz="1400" b="0" i="0" u="none" strike="noStrike" cap="none">
              <a:solidFill>
                <a:srgbClr val="000000"/>
              </a:solidFill>
              <a:latin typeface="Arial"/>
              <a:ea typeface="Arial"/>
              <a:cs typeface="Arial"/>
              <a:sym typeface="Arial"/>
            </a:endParaRPr>
          </a:p>
        </p:txBody>
      </p:sp>
      <p:sp>
        <p:nvSpPr>
          <p:cNvPr id="301" name="Google Shape;301;p12"/>
          <p:cNvSpPr/>
          <p:nvPr/>
        </p:nvSpPr>
        <p:spPr>
          <a:xfrm>
            <a:off x="2695575" y="2504250"/>
            <a:ext cx="3556800" cy="446400"/>
          </a:xfrm>
          <a:prstGeom prst="rect">
            <a:avLst/>
          </a:prstGeom>
          <a:solidFill>
            <a:srgbClr val="FF99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1A1A1A"/>
                </a:solidFill>
                <a:latin typeface="Arial"/>
                <a:ea typeface="Arial"/>
                <a:cs typeface="Arial"/>
                <a:sym typeface="Arial"/>
              </a:rPr>
              <a:t>CONTINUE</a:t>
            </a:r>
            <a:endParaRPr sz="1400" b="1" i="0" u="none" strike="noStrike" cap="none">
              <a:solidFill>
                <a:srgbClr val="1A1A1A"/>
              </a:solidFill>
              <a:latin typeface="Arial"/>
              <a:ea typeface="Arial"/>
              <a:cs typeface="Arial"/>
              <a:sym typeface="Arial"/>
            </a:endParaRPr>
          </a:p>
        </p:txBody>
      </p:sp>
      <p:sp>
        <p:nvSpPr>
          <p:cNvPr id="302" name="Google Shape;302;p12"/>
          <p:cNvSpPr txBox="1"/>
          <p:nvPr/>
        </p:nvSpPr>
        <p:spPr>
          <a:xfrm>
            <a:off x="0" y="0"/>
            <a:ext cx="9144000" cy="446400"/>
          </a:xfrm>
          <a:prstGeom prst="rect">
            <a:avLst/>
          </a:prstGeom>
          <a:solidFill>
            <a:srgbClr val="999999"/>
          </a:solid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Login or Sign Up</a:t>
            </a:r>
            <a:endParaRPr sz="1700" b="1"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txBox="1">
            <a:spLocks noGrp="1"/>
          </p:cNvSpPr>
          <p:nvPr>
            <p:ph type="body" idx="1"/>
          </p:nvPr>
        </p:nvSpPr>
        <p:spPr>
          <a:xfrm>
            <a:off x="0" y="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
        <p:nvSpPr>
          <p:cNvPr id="308" name="Google Shape;308;p13"/>
          <p:cNvSpPr/>
          <p:nvPr/>
        </p:nvSpPr>
        <p:spPr>
          <a:xfrm>
            <a:off x="198300" y="795805"/>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Full name</a:t>
            </a:r>
            <a:endParaRPr sz="1400" b="0" i="0" u="none" strike="noStrike" cap="none" dirty="0">
              <a:solidFill>
                <a:srgbClr val="000000"/>
              </a:solidFill>
              <a:latin typeface="Arial"/>
              <a:ea typeface="Arial"/>
              <a:cs typeface="Arial"/>
              <a:sym typeface="Arial"/>
            </a:endParaRPr>
          </a:p>
        </p:txBody>
      </p:sp>
      <p:sp>
        <p:nvSpPr>
          <p:cNvPr id="309" name="Google Shape;309;p13"/>
          <p:cNvSpPr/>
          <p:nvPr/>
        </p:nvSpPr>
        <p:spPr>
          <a:xfrm>
            <a:off x="198300" y="3644505"/>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City/District/Town</a:t>
            </a:r>
            <a:endParaRPr sz="1400" b="0" i="0" u="none" strike="noStrike" cap="none">
              <a:solidFill>
                <a:srgbClr val="000000"/>
              </a:solidFill>
              <a:latin typeface="Arial"/>
              <a:ea typeface="Arial"/>
              <a:cs typeface="Arial"/>
              <a:sym typeface="Arial"/>
            </a:endParaRPr>
          </a:p>
        </p:txBody>
      </p:sp>
      <p:sp>
        <p:nvSpPr>
          <p:cNvPr id="310" name="Google Shape;310;p13"/>
          <p:cNvSpPr/>
          <p:nvPr/>
        </p:nvSpPr>
        <p:spPr>
          <a:xfrm>
            <a:off x="2962225" y="1495080"/>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10-digit mobile number</a:t>
            </a:r>
            <a:endParaRPr sz="1400" b="0" i="0" u="none" strike="noStrike" cap="none">
              <a:solidFill>
                <a:srgbClr val="000000"/>
              </a:solidFill>
              <a:latin typeface="Arial"/>
              <a:ea typeface="Arial"/>
              <a:cs typeface="Arial"/>
              <a:sym typeface="Arial"/>
            </a:endParaRPr>
          </a:p>
        </p:txBody>
      </p:sp>
      <p:sp>
        <p:nvSpPr>
          <p:cNvPr id="311" name="Google Shape;311;p13"/>
          <p:cNvSpPr/>
          <p:nvPr/>
        </p:nvSpPr>
        <p:spPr>
          <a:xfrm>
            <a:off x="198300" y="2141955"/>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Pincode</a:t>
            </a:r>
            <a:endParaRPr sz="1400" b="0" i="0" u="none" strike="noStrike" cap="none">
              <a:solidFill>
                <a:srgbClr val="000000"/>
              </a:solidFill>
              <a:latin typeface="Arial"/>
              <a:ea typeface="Arial"/>
              <a:cs typeface="Arial"/>
              <a:sym typeface="Arial"/>
            </a:endParaRPr>
          </a:p>
        </p:txBody>
      </p:sp>
      <p:sp>
        <p:nvSpPr>
          <p:cNvPr id="312" name="Google Shape;312;p13"/>
          <p:cNvSpPr/>
          <p:nvPr/>
        </p:nvSpPr>
        <p:spPr>
          <a:xfrm>
            <a:off x="1646100" y="2788818"/>
            <a:ext cx="5870700" cy="655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Address (Area and Street)</a:t>
            </a:r>
            <a:endParaRPr sz="1400" b="0" i="0" u="none" strike="noStrike" cap="none">
              <a:solidFill>
                <a:srgbClr val="000000"/>
              </a:solidFill>
              <a:latin typeface="Arial"/>
              <a:ea typeface="Arial"/>
              <a:cs typeface="Arial"/>
              <a:sym typeface="Arial"/>
            </a:endParaRPr>
          </a:p>
        </p:txBody>
      </p:sp>
      <p:sp>
        <p:nvSpPr>
          <p:cNvPr id="313" name="Google Shape;313;p13"/>
          <p:cNvSpPr/>
          <p:nvPr/>
        </p:nvSpPr>
        <p:spPr>
          <a:xfrm>
            <a:off x="4496175" y="3639793"/>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Landmark (Optional)</a:t>
            </a:r>
            <a:endParaRPr sz="1400" b="0" i="0" u="none" strike="noStrike" cap="none">
              <a:solidFill>
                <a:srgbClr val="000000"/>
              </a:solidFill>
              <a:latin typeface="Arial"/>
              <a:ea typeface="Arial"/>
              <a:cs typeface="Arial"/>
              <a:sym typeface="Arial"/>
            </a:endParaRPr>
          </a:p>
        </p:txBody>
      </p:sp>
      <p:sp>
        <p:nvSpPr>
          <p:cNvPr id="314" name="Google Shape;314;p13"/>
          <p:cNvSpPr/>
          <p:nvPr/>
        </p:nvSpPr>
        <p:spPr>
          <a:xfrm>
            <a:off x="5282400" y="2146643"/>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Enter Email/Mobile number</a:t>
            </a:r>
            <a:endParaRPr sz="1400" b="0" i="0" u="none" strike="noStrike" cap="none">
              <a:solidFill>
                <a:srgbClr val="000000"/>
              </a:solidFill>
              <a:latin typeface="Arial"/>
              <a:ea typeface="Arial"/>
              <a:cs typeface="Arial"/>
              <a:sym typeface="Arial"/>
            </a:endParaRPr>
          </a:p>
        </p:txBody>
      </p:sp>
      <p:sp>
        <p:nvSpPr>
          <p:cNvPr id="315" name="Google Shape;315;p13"/>
          <p:cNvSpPr/>
          <p:nvPr/>
        </p:nvSpPr>
        <p:spPr>
          <a:xfrm>
            <a:off x="198300" y="4384025"/>
            <a:ext cx="3556800" cy="446400"/>
          </a:xfrm>
          <a:prstGeom prst="rect">
            <a:avLst/>
          </a:prstGeom>
          <a:solidFill>
            <a:srgbClr val="FF99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Save and deliver here</a:t>
            </a:r>
            <a:endParaRPr sz="1400" b="0" i="0" u="none" strike="noStrike" cap="none">
              <a:solidFill>
                <a:srgbClr val="000000"/>
              </a:solidFill>
              <a:latin typeface="Arial"/>
              <a:ea typeface="Arial"/>
              <a:cs typeface="Arial"/>
              <a:sym typeface="Arial"/>
            </a:endParaRPr>
          </a:p>
        </p:txBody>
      </p:sp>
      <p:sp>
        <p:nvSpPr>
          <p:cNvPr id="316" name="Google Shape;316;p13"/>
          <p:cNvSpPr/>
          <p:nvPr/>
        </p:nvSpPr>
        <p:spPr>
          <a:xfrm>
            <a:off x="4496175" y="4374625"/>
            <a:ext cx="3556800" cy="446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Cancel</a:t>
            </a:r>
            <a:endParaRPr sz="1400" b="0" i="0" u="none" strike="noStrike" cap="none">
              <a:solidFill>
                <a:srgbClr val="000000"/>
              </a:solidFill>
              <a:latin typeface="Arial"/>
              <a:ea typeface="Arial"/>
              <a:cs typeface="Arial"/>
              <a:sym typeface="Arial"/>
            </a:endParaRPr>
          </a:p>
        </p:txBody>
      </p:sp>
      <p:sp>
        <p:nvSpPr>
          <p:cNvPr id="317" name="Google Shape;317;p13"/>
          <p:cNvSpPr/>
          <p:nvPr/>
        </p:nvSpPr>
        <p:spPr>
          <a:xfrm>
            <a:off x="5346500" y="843505"/>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Regid</a:t>
            </a:r>
            <a:endParaRPr sz="1400" b="0" i="0" u="none" strike="noStrike" cap="none">
              <a:solidFill>
                <a:srgbClr val="000000"/>
              </a:solidFill>
              <a:latin typeface="Roboto"/>
              <a:ea typeface="Roboto"/>
              <a:cs typeface="Roboto"/>
              <a:sym typeface="Roboto"/>
            </a:endParaRPr>
          </a:p>
        </p:txBody>
      </p:sp>
      <p:sp>
        <p:nvSpPr>
          <p:cNvPr id="2" name="TextBox 1">
            <a:extLst>
              <a:ext uri="{FF2B5EF4-FFF2-40B4-BE49-F238E27FC236}">
                <a16:creationId xmlns:a16="http://schemas.microsoft.com/office/drawing/2014/main" id="{04E3BB43-0E21-6D30-5550-7A747AE1F9C2}"/>
              </a:ext>
            </a:extLst>
          </p:cNvPr>
          <p:cNvSpPr txBox="1"/>
          <p:nvPr/>
        </p:nvSpPr>
        <p:spPr>
          <a:xfrm>
            <a:off x="84000" y="83820"/>
            <a:ext cx="3040200" cy="400110"/>
          </a:xfrm>
          <a:prstGeom prst="rect">
            <a:avLst/>
          </a:prstGeom>
          <a:noFill/>
        </p:spPr>
        <p:txBody>
          <a:bodyPr wrap="square" rtlCol="0">
            <a:spAutoFit/>
          </a:bodyPr>
          <a:lstStyle/>
          <a:p>
            <a:r>
              <a:rPr lang="en-US" sz="2000" b="1" dirty="0">
                <a:solidFill>
                  <a:schemeClr val="bg1"/>
                </a:solidFill>
              </a:rPr>
              <a:t>Address</a:t>
            </a:r>
            <a:endParaRPr lang="en-IN" sz="20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4"/>
          <p:cNvSpPr txBox="1"/>
          <p:nvPr/>
        </p:nvSpPr>
        <p:spPr>
          <a:xfrm>
            <a:off x="453788" y="962975"/>
            <a:ext cx="76953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chemeClr val="lt1"/>
                </a:solidFill>
                <a:latin typeface="Roboto"/>
                <a:ea typeface="Roboto"/>
                <a:cs typeface="Roboto"/>
                <a:sym typeface="Roboto"/>
              </a:rPr>
              <a:t>UPI</a:t>
            </a:r>
            <a:endParaRPr sz="1700" b="1" i="0" u="none" strike="noStrike" cap="none">
              <a:solidFill>
                <a:schemeClr val="lt1"/>
              </a:solidFill>
              <a:latin typeface="Roboto"/>
              <a:ea typeface="Roboto"/>
              <a:cs typeface="Roboto"/>
              <a:sym typeface="Roboto"/>
            </a:endParaRPr>
          </a:p>
        </p:txBody>
      </p:sp>
      <p:sp>
        <p:nvSpPr>
          <p:cNvPr id="323" name="Google Shape;323;p14"/>
          <p:cNvSpPr txBox="1"/>
          <p:nvPr/>
        </p:nvSpPr>
        <p:spPr>
          <a:xfrm>
            <a:off x="177725" y="1439625"/>
            <a:ext cx="769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Choose on option</a:t>
            </a:r>
            <a:endParaRPr sz="1400" b="1" i="0" u="none" strike="noStrike" cap="none">
              <a:solidFill>
                <a:schemeClr val="lt1"/>
              </a:solidFill>
              <a:latin typeface="Roboto"/>
              <a:ea typeface="Roboto"/>
              <a:cs typeface="Roboto"/>
              <a:sym typeface="Roboto"/>
            </a:endParaRPr>
          </a:p>
        </p:txBody>
      </p:sp>
      <p:sp>
        <p:nvSpPr>
          <p:cNvPr id="324" name="Google Shape;324;p14"/>
          <p:cNvSpPr txBox="1"/>
          <p:nvPr/>
        </p:nvSpPr>
        <p:spPr>
          <a:xfrm>
            <a:off x="253925" y="1982288"/>
            <a:ext cx="769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Roboto"/>
                <a:ea typeface="Roboto"/>
                <a:cs typeface="Roboto"/>
                <a:sym typeface="Roboto"/>
              </a:rPr>
              <a:t>Credit / Debit / ATM Card</a:t>
            </a:r>
            <a:endParaRPr sz="1400" b="1" i="0" u="none" strike="noStrike" cap="none" dirty="0">
              <a:solidFill>
                <a:schemeClr val="lt1"/>
              </a:solidFill>
              <a:latin typeface="Roboto"/>
              <a:ea typeface="Roboto"/>
              <a:cs typeface="Roboto"/>
              <a:sym typeface="Roboto"/>
            </a:endParaRPr>
          </a:p>
        </p:txBody>
      </p:sp>
      <p:sp>
        <p:nvSpPr>
          <p:cNvPr id="325" name="Google Shape;325;p14"/>
          <p:cNvSpPr txBox="1"/>
          <p:nvPr/>
        </p:nvSpPr>
        <p:spPr>
          <a:xfrm>
            <a:off x="412475" y="2504025"/>
            <a:ext cx="769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Net Banking</a:t>
            </a:r>
            <a:endParaRPr sz="1400" b="0" i="0" u="none" strike="noStrike" cap="none">
              <a:solidFill>
                <a:schemeClr val="lt1"/>
              </a:solidFill>
              <a:latin typeface="Roboto"/>
              <a:ea typeface="Roboto"/>
              <a:cs typeface="Roboto"/>
              <a:sym typeface="Roboto"/>
            </a:endParaRPr>
          </a:p>
        </p:txBody>
      </p:sp>
      <p:sp>
        <p:nvSpPr>
          <p:cNvPr id="326" name="Google Shape;326;p14"/>
          <p:cNvSpPr txBox="1"/>
          <p:nvPr/>
        </p:nvSpPr>
        <p:spPr>
          <a:xfrm>
            <a:off x="412475" y="2961225"/>
            <a:ext cx="769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Cash on Delivery</a:t>
            </a:r>
            <a:endParaRPr sz="1400" b="0" i="0" u="none" strike="noStrike" cap="none">
              <a:solidFill>
                <a:schemeClr val="lt1"/>
              </a:solidFill>
              <a:latin typeface="Roboto"/>
              <a:ea typeface="Roboto"/>
              <a:cs typeface="Roboto"/>
              <a:sym typeface="Roboto"/>
            </a:endParaRPr>
          </a:p>
        </p:txBody>
      </p:sp>
      <p:sp>
        <p:nvSpPr>
          <p:cNvPr id="327" name="Google Shape;327;p14"/>
          <p:cNvSpPr/>
          <p:nvPr/>
        </p:nvSpPr>
        <p:spPr>
          <a:xfrm>
            <a:off x="371163" y="1128775"/>
            <a:ext cx="114000" cy="114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000000"/>
              </a:solidFill>
              <a:latin typeface="Arial"/>
              <a:ea typeface="Arial"/>
              <a:cs typeface="Arial"/>
              <a:sym typeface="Arial"/>
            </a:endParaRPr>
          </a:p>
        </p:txBody>
      </p:sp>
      <p:sp>
        <p:nvSpPr>
          <p:cNvPr id="328" name="Google Shape;328;p14"/>
          <p:cNvSpPr/>
          <p:nvPr/>
        </p:nvSpPr>
        <p:spPr>
          <a:xfrm>
            <a:off x="253925" y="2181875"/>
            <a:ext cx="114000" cy="114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260600" y="2650625"/>
            <a:ext cx="114000" cy="114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260600" y="3107825"/>
            <a:ext cx="114000" cy="114000"/>
          </a:xfrm>
          <a:prstGeom prst="flowChartConnector">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2592225" y="4320200"/>
            <a:ext cx="3556800" cy="446400"/>
          </a:xfrm>
          <a:prstGeom prst="rect">
            <a:avLst/>
          </a:prstGeom>
          <a:solidFill>
            <a:srgbClr val="FF99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1A1A1A"/>
                </a:solidFill>
                <a:latin typeface="Arial"/>
                <a:ea typeface="Arial"/>
                <a:cs typeface="Arial"/>
                <a:sym typeface="Arial"/>
              </a:rPr>
              <a:t>CONTINUE</a:t>
            </a:r>
            <a:endParaRPr sz="1400" b="1" i="0" u="none" strike="noStrike" cap="none">
              <a:solidFill>
                <a:srgbClr val="000000"/>
              </a:solidFill>
              <a:latin typeface="Arial"/>
              <a:ea typeface="Arial"/>
              <a:cs typeface="Arial"/>
              <a:sym typeface="Arial"/>
            </a:endParaRPr>
          </a:p>
        </p:txBody>
      </p:sp>
      <p:sp>
        <p:nvSpPr>
          <p:cNvPr id="332" name="Google Shape;332;p14"/>
          <p:cNvSpPr/>
          <p:nvPr/>
        </p:nvSpPr>
        <p:spPr>
          <a:xfrm>
            <a:off x="260600" y="264850"/>
            <a:ext cx="3556800" cy="446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Regid</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5"/>
          <p:cNvSpPr txBox="1">
            <a:spLocks noGrp="1"/>
          </p:cNvSpPr>
          <p:nvPr>
            <p:ph type="body" idx="1"/>
          </p:nvPr>
        </p:nvSpPr>
        <p:spPr>
          <a:xfrm>
            <a:off x="311700" y="0"/>
            <a:ext cx="85206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338" name="Google Shape;338;p15"/>
          <p:cNvPicPr preferRelativeResize="0"/>
          <p:nvPr/>
        </p:nvPicPr>
        <p:blipFill rotWithShape="1">
          <a:blip r:embed="rId3">
            <a:alphaModFix/>
          </a:blip>
          <a:srcRect/>
          <a:stretch/>
        </p:blipFill>
        <p:spPr>
          <a:xfrm>
            <a:off x="3836450" y="0"/>
            <a:ext cx="2571750" cy="2571750"/>
          </a:xfrm>
          <a:prstGeom prst="rect">
            <a:avLst/>
          </a:prstGeom>
          <a:noFill/>
          <a:ln>
            <a:noFill/>
          </a:ln>
        </p:spPr>
      </p:pic>
      <p:sp>
        <p:nvSpPr>
          <p:cNvPr id="339" name="Google Shape;339;p15"/>
          <p:cNvSpPr txBox="1"/>
          <p:nvPr/>
        </p:nvSpPr>
        <p:spPr>
          <a:xfrm>
            <a:off x="443925" y="232550"/>
            <a:ext cx="3392400" cy="153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chemeClr val="lt1"/>
                </a:solidFill>
                <a:latin typeface="Roboto"/>
                <a:ea typeface="Roboto"/>
                <a:cs typeface="Roboto"/>
                <a:sym typeface="Roboto"/>
              </a:rPr>
              <a:t>Apple Iphone 14 pro </a:t>
            </a:r>
            <a:endParaRPr sz="2500" b="1" i="0" u="none" strike="noStrike" cap="none">
              <a:solidFill>
                <a:schemeClr val="lt1"/>
              </a:solidFill>
              <a:latin typeface="Roboto"/>
              <a:ea typeface="Roboto"/>
              <a:cs typeface="Roboto"/>
              <a:sym typeface="Roboto"/>
            </a:endParaRPr>
          </a:p>
          <a:p>
            <a:pPr marL="0" marR="0" lvl="0" indent="0" algn="l" rtl="0">
              <a:lnSpc>
                <a:spcPct val="115000"/>
              </a:lnSpc>
              <a:spcBef>
                <a:spcPts val="1200"/>
              </a:spcBef>
              <a:spcAft>
                <a:spcPts val="0"/>
              </a:spcAft>
              <a:buClr>
                <a:srgbClr val="000000"/>
              </a:buClr>
              <a:buSzPts val="2400"/>
              <a:buFont typeface="Arial"/>
              <a:buNone/>
            </a:pPr>
            <a:r>
              <a:rPr lang="en" sz="2400" b="1" i="0" u="none" strike="noStrike" cap="none">
                <a:solidFill>
                  <a:schemeClr val="lt1"/>
                </a:solidFill>
                <a:latin typeface="Roboto"/>
                <a:ea typeface="Roboto"/>
                <a:cs typeface="Roboto"/>
                <a:sym typeface="Roboto"/>
              </a:rPr>
              <a:t>₹79,000</a:t>
            </a:r>
            <a:endParaRPr sz="2400" b="1" i="0" u="none" strike="noStrike" cap="none">
              <a:solidFill>
                <a:schemeClr val="lt1"/>
              </a:solidFill>
              <a:latin typeface="Roboto"/>
              <a:ea typeface="Roboto"/>
              <a:cs typeface="Roboto"/>
              <a:sym typeface="Roboto"/>
            </a:endParaRPr>
          </a:p>
          <a:p>
            <a:pPr marL="0" marR="0" lvl="0" indent="0" algn="l" rtl="0">
              <a:lnSpc>
                <a:spcPct val="100000"/>
              </a:lnSpc>
              <a:spcBef>
                <a:spcPts val="1200"/>
              </a:spcBef>
              <a:spcAft>
                <a:spcPts val="0"/>
              </a:spcAft>
              <a:buClr>
                <a:srgbClr val="000000"/>
              </a:buClr>
              <a:buSzPts val="1500"/>
              <a:buFont typeface="Arial"/>
              <a:buNone/>
            </a:pPr>
            <a:endParaRPr sz="1500" b="0" i="0" u="none" strike="noStrike" cap="none">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6"/>
          <p:cNvSpPr/>
          <p:nvPr/>
        </p:nvSpPr>
        <p:spPr>
          <a:xfrm>
            <a:off x="857250" y="200700"/>
            <a:ext cx="7551000" cy="4790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6"/>
          <p:cNvSpPr/>
          <p:nvPr/>
        </p:nvSpPr>
        <p:spPr>
          <a:xfrm>
            <a:off x="3706200" y="1500125"/>
            <a:ext cx="1853100" cy="17145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6"/>
          <p:cNvSpPr txBox="1"/>
          <p:nvPr/>
        </p:nvSpPr>
        <p:spPr>
          <a:xfrm>
            <a:off x="2136600" y="3567675"/>
            <a:ext cx="49923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chemeClr val="lt1"/>
                </a:solidFill>
                <a:latin typeface="Arial"/>
                <a:ea typeface="Arial"/>
                <a:cs typeface="Arial"/>
                <a:sym typeface="Arial"/>
              </a:rPr>
              <a:t>Order Placed</a:t>
            </a:r>
            <a:endParaRPr sz="2500" b="1" i="0" u="none" strike="noStrike" cap="none">
              <a:solidFill>
                <a:schemeClr val="lt1"/>
              </a:solidFill>
              <a:latin typeface="Roboto"/>
              <a:ea typeface="Roboto"/>
              <a:cs typeface="Roboto"/>
              <a:sym typeface="Roboto"/>
            </a:endParaRPr>
          </a:p>
        </p:txBody>
      </p:sp>
      <p:sp>
        <p:nvSpPr>
          <p:cNvPr id="347" name="Google Shape;347;p16"/>
          <p:cNvSpPr txBox="1"/>
          <p:nvPr/>
        </p:nvSpPr>
        <p:spPr>
          <a:xfrm rot="2699193" flipH="1">
            <a:off x="4215595" y="1626610"/>
            <a:ext cx="903895" cy="1424254"/>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10300"/>
              <a:buFont typeface="Arial"/>
              <a:buNone/>
            </a:pPr>
            <a:r>
              <a:rPr lang="en" sz="10300" b="1" i="0" u="none" strike="noStrike" cap="none">
                <a:solidFill>
                  <a:schemeClr val="lt1"/>
                </a:solidFill>
                <a:latin typeface="Roboto"/>
                <a:ea typeface="Roboto"/>
                <a:cs typeface="Roboto"/>
                <a:sym typeface="Roboto"/>
              </a:rPr>
              <a:t>J</a:t>
            </a:r>
            <a:endParaRPr sz="10300" b="1" i="0" u="none" strike="noStrike" cap="non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g2546d9cd12f_0_0"/>
          <p:cNvSpPr txBox="1"/>
          <p:nvPr/>
        </p:nvSpPr>
        <p:spPr>
          <a:xfrm>
            <a:off x="621275" y="285850"/>
            <a:ext cx="56724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chemeClr val="lt1"/>
                </a:solidFill>
                <a:latin typeface="Roboto"/>
                <a:ea typeface="Roboto"/>
                <a:cs typeface="Roboto"/>
                <a:sym typeface="Roboto"/>
              </a:rPr>
              <a:t>Aim</a:t>
            </a:r>
            <a:endParaRPr sz="3100" b="1">
              <a:solidFill>
                <a:schemeClr val="lt1"/>
              </a:solidFill>
              <a:latin typeface="Roboto"/>
              <a:ea typeface="Roboto"/>
              <a:cs typeface="Roboto"/>
              <a:sym typeface="Roboto"/>
            </a:endParaRPr>
          </a:p>
        </p:txBody>
      </p:sp>
      <p:sp>
        <p:nvSpPr>
          <p:cNvPr id="2" name="Subtitle 1">
            <a:extLst>
              <a:ext uri="{FF2B5EF4-FFF2-40B4-BE49-F238E27FC236}">
                <a16:creationId xmlns:a16="http://schemas.microsoft.com/office/drawing/2014/main" id="{F919E8BE-BB63-BF28-2B27-15E54B548E07}"/>
              </a:ext>
            </a:extLst>
          </p:cNvPr>
          <p:cNvSpPr>
            <a:spLocks noGrp="1" noChangeArrowheads="1"/>
          </p:cNvSpPr>
          <p:nvPr>
            <p:ph type="subTitle" idx="1"/>
          </p:nvPr>
        </p:nvSpPr>
        <p:spPr bwMode="auto">
          <a:xfrm>
            <a:off x="411480" y="1417588"/>
            <a:ext cx="79340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pPr>
            <a:r>
              <a:rPr kumimoji="0" lang="en-US" altLang="en-US" sz="3600" b="0" i="0" u="none" strike="noStrike" cap="none" normalizeH="0" baseline="-25000" dirty="0">
                <a:ln>
                  <a:noFill/>
                </a:ln>
                <a:solidFill>
                  <a:schemeClr val="bg1"/>
                </a:solidFill>
                <a:effectLst/>
                <a:latin typeface="Söhne"/>
              </a:rPr>
              <a:t>The aim of the Mobile Shop Management System project is to develop a software solution that automates and streamlines the management of a mobile shop. It focuses on efficient inventory management, streamlined sales and billing.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600" b="0" i="0" u="none" strike="noStrike" cap="none" normalizeH="0" baseline="-25000" dirty="0">
                <a:ln>
                  <a:noFill/>
                </a:ln>
                <a:solidFill>
                  <a:schemeClr val="bg1"/>
                </a:solidFill>
                <a:effectLst/>
              </a:rPr>
            </a:br>
            <a:endParaRPr kumimoji="0" lang="en-US" altLang="en-US" sz="3600" b="0" i="0" u="none" strike="noStrike" cap="none" normalizeH="0" baseline="-25000" dirty="0">
              <a:ln>
                <a:noFill/>
              </a:ln>
              <a:solidFill>
                <a:schemeClr val="bg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17"/>
          <p:cNvPicPr preferRelativeResize="0"/>
          <p:nvPr/>
        </p:nvPicPr>
        <p:blipFill rotWithShape="1">
          <a:blip r:embed="rId3">
            <a:alphaModFix/>
          </a:blip>
          <a:srcRect/>
          <a:stretch/>
        </p:blipFill>
        <p:spPr>
          <a:xfrm>
            <a:off x="717500" y="289925"/>
            <a:ext cx="2166000" cy="2166000"/>
          </a:xfrm>
          <a:prstGeom prst="rect">
            <a:avLst/>
          </a:prstGeom>
          <a:noFill/>
          <a:ln>
            <a:noFill/>
          </a:ln>
        </p:spPr>
      </p:pic>
      <p:sp>
        <p:nvSpPr>
          <p:cNvPr id="353" name="Google Shape;353;p17"/>
          <p:cNvSpPr/>
          <p:nvPr/>
        </p:nvSpPr>
        <p:spPr>
          <a:xfrm>
            <a:off x="3663425" y="182075"/>
            <a:ext cx="216000" cy="223800"/>
          </a:xfrm>
          <a:prstGeom prst="ellipse">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4" name="Google Shape;354;p17"/>
          <p:cNvCxnSpPr>
            <a:stCxn id="353" idx="4"/>
            <a:endCxn id="353" idx="4"/>
          </p:cNvCxnSpPr>
          <p:nvPr/>
        </p:nvCxnSpPr>
        <p:spPr>
          <a:xfrm>
            <a:off x="3771425" y="405875"/>
            <a:ext cx="0" cy="0"/>
          </a:xfrm>
          <a:prstGeom prst="straightConnector1">
            <a:avLst/>
          </a:prstGeom>
          <a:noFill/>
          <a:ln w="9525" cap="flat" cmpd="sng">
            <a:solidFill>
              <a:srgbClr val="000000"/>
            </a:solidFill>
            <a:prstDash val="solid"/>
            <a:round/>
            <a:headEnd type="none" w="sm" len="sm"/>
            <a:tailEnd type="none" w="sm" len="sm"/>
          </a:ln>
        </p:spPr>
      </p:cxnSp>
      <p:cxnSp>
        <p:nvCxnSpPr>
          <p:cNvPr id="355" name="Google Shape;355;p17"/>
          <p:cNvCxnSpPr>
            <a:stCxn id="353" idx="4"/>
          </p:cNvCxnSpPr>
          <p:nvPr/>
        </p:nvCxnSpPr>
        <p:spPr>
          <a:xfrm>
            <a:off x="3771425" y="405875"/>
            <a:ext cx="0" cy="579600"/>
          </a:xfrm>
          <a:prstGeom prst="straightConnector1">
            <a:avLst/>
          </a:prstGeom>
          <a:noFill/>
          <a:ln w="9525" cap="flat" cmpd="sng">
            <a:solidFill>
              <a:srgbClr val="00FF00"/>
            </a:solidFill>
            <a:prstDash val="solid"/>
            <a:round/>
            <a:headEnd type="none" w="sm" len="sm"/>
            <a:tailEnd type="none" w="sm" len="sm"/>
          </a:ln>
        </p:spPr>
      </p:cxnSp>
      <p:sp>
        <p:nvSpPr>
          <p:cNvPr id="356" name="Google Shape;356;p17"/>
          <p:cNvSpPr/>
          <p:nvPr/>
        </p:nvSpPr>
        <p:spPr>
          <a:xfrm>
            <a:off x="3663425" y="985396"/>
            <a:ext cx="216000" cy="223800"/>
          </a:xfrm>
          <a:prstGeom prst="ellipse">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7" name="Google Shape;357;p17"/>
          <p:cNvCxnSpPr/>
          <p:nvPr/>
        </p:nvCxnSpPr>
        <p:spPr>
          <a:xfrm>
            <a:off x="3771494" y="1209068"/>
            <a:ext cx="0" cy="579600"/>
          </a:xfrm>
          <a:prstGeom prst="straightConnector1">
            <a:avLst/>
          </a:prstGeom>
          <a:noFill/>
          <a:ln w="9525" cap="flat" cmpd="sng">
            <a:solidFill>
              <a:srgbClr val="00FF00"/>
            </a:solidFill>
            <a:prstDash val="solid"/>
            <a:round/>
            <a:headEnd type="none" w="sm" len="sm"/>
            <a:tailEnd type="none" w="sm" len="sm"/>
          </a:ln>
        </p:spPr>
      </p:cxnSp>
      <p:sp>
        <p:nvSpPr>
          <p:cNvPr id="358" name="Google Shape;358;p17"/>
          <p:cNvSpPr txBox="1"/>
          <p:nvPr/>
        </p:nvSpPr>
        <p:spPr>
          <a:xfrm>
            <a:off x="3952673" y="105875"/>
            <a:ext cx="153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FF00"/>
                </a:solidFill>
                <a:latin typeface="Roboto"/>
                <a:ea typeface="Roboto"/>
                <a:cs typeface="Roboto"/>
                <a:sym typeface="Roboto"/>
              </a:rPr>
              <a:t>Order Confirmed</a:t>
            </a:r>
            <a:endParaRPr sz="1400" b="0" i="0" u="none" strike="noStrike" cap="none">
              <a:solidFill>
                <a:srgbClr val="00FF00"/>
              </a:solidFill>
              <a:latin typeface="Roboto"/>
              <a:ea typeface="Roboto"/>
              <a:cs typeface="Roboto"/>
              <a:sym typeface="Roboto"/>
            </a:endParaRPr>
          </a:p>
        </p:txBody>
      </p:sp>
      <p:sp>
        <p:nvSpPr>
          <p:cNvPr id="359" name="Google Shape;359;p17"/>
          <p:cNvSpPr txBox="1"/>
          <p:nvPr/>
        </p:nvSpPr>
        <p:spPr>
          <a:xfrm>
            <a:off x="3952681" y="914624"/>
            <a:ext cx="1102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FF00"/>
                </a:solidFill>
                <a:latin typeface="Roboto"/>
                <a:ea typeface="Roboto"/>
                <a:cs typeface="Roboto"/>
                <a:sym typeface="Roboto"/>
              </a:rPr>
              <a:t>Shipped</a:t>
            </a:r>
            <a:endParaRPr sz="1400" b="0" i="0" u="none" strike="noStrike" cap="none">
              <a:solidFill>
                <a:srgbClr val="00FF00"/>
              </a:solidFill>
              <a:latin typeface="Roboto"/>
              <a:ea typeface="Roboto"/>
              <a:cs typeface="Roboto"/>
              <a:sym typeface="Roboto"/>
            </a:endParaRPr>
          </a:p>
        </p:txBody>
      </p:sp>
      <p:sp>
        <p:nvSpPr>
          <p:cNvPr id="360" name="Google Shape;360;p17"/>
          <p:cNvSpPr/>
          <p:nvPr/>
        </p:nvSpPr>
        <p:spPr>
          <a:xfrm rot="10800000">
            <a:off x="3663425" y="1730693"/>
            <a:ext cx="216000" cy="223800"/>
          </a:xfrm>
          <a:prstGeom prst="ellipse">
            <a:avLst/>
          </a:prstGeom>
          <a:solidFill>
            <a:srgbClr val="00FF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7"/>
          <p:cNvSpPr txBox="1"/>
          <p:nvPr/>
        </p:nvSpPr>
        <p:spPr>
          <a:xfrm>
            <a:off x="3952673" y="1617725"/>
            <a:ext cx="1537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FF00"/>
                </a:solidFill>
                <a:latin typeface="Roboto"/>
                <a:ea typeface="Roboto"/>
                <a:cs typeface="Roboto"/>
                <a:sym typeface="Roboto"/>
              </a:rPr>
              <a:t>Delivered</a:t>
            </a:r>
            <a:endParaRPr sz="1400" b="0" i="0" u="none" strike="noStrike" cap="none">
              <a:solidFill>
                <a:srgbClr val="00FF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546d9cd12f_0_324"/>
          <p:cNvSpPr txBox="1">
            <a:spLocks noGrp="1"/>
          </p:cNvSpPr>
          <p:nvPr>
            <p:ph type="title"/>
          </p:nvPr>
        </p:nvSpPr>
        <p:spPr>
          <a:xfrm>
            <a:off x="446750" y="3649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Admin</a:t>
            </a:r>
            <a:endParaRPr b="1">
              <a:solidFill>
                <a:schemeClr val="lt1"/>
              </a:solidFill>
            </a:endParaRPr>
          </a:p>
        </p:txBody>
      </p:sp>
      <p:sp>
        <p:nvSpPr>
          <p:cNvPr id="367" name="Google Shape;367;g2546d9cd12f_0_324"/>
          <p:cNvSpPr txBox="1">
            <a:spLocks noGrp="1"/>
          </p:cNvSpPr>
          <p:nvPr>
            <p:ph type="body" idx="1"/>
          </p:nvPr>
        </p:nvSpPr>
        <p:spPr>
          <a:xfrm>
            <a:off x="6234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1.</a:t>
            </a:r>
            <a:r>
              <a:rPr lang="en" sz="2000">
                <a:solidFill>
                  <a:schemeClr val="lt1"/>
                </a:solidFill>
              </a:rPr>
              <a:t>New Mobile Item</a:t>
            </a:r>
            <a:endParaRPr sz="2000">
              <a:solidFill>
                <a:schemeClr val="lt1"/>
              </a:solidFill>
            </a:endParaRPr>
          </a:p>
          <a:p>
            <a:pPr marL="0" lvl="0" indent="0" algn="l" rtl="0">
              <a:spcBef>
                <a:spcPts val="0"/>
              </a:spcBef>
              <a:spcAft>
                <a:spcPts val="0"/>
              </a:spcAft>
              <a:buNone/>
            </a:pPr>
            <a:r>
              <a:rPr lang="en">
                <a:solidFill>
                  <a:schemeClr val="lt1"/>
                </a:solidFill>
              </a:rPr>
              <a:t>2.</a:t>
            </a:r>
            <a:r>
              <a:rPr lang="en" sz="2000">
                <a:solidFill>
                  <a:schemeClr val="lt1"/>
                </a:solidFill>
              </a:rPr>
              <a:t>View Mobile item</a:t>
            </a:r>
            <a:endParaRPr sz="2000">
              <a:solidFill>
                <a:schemeClr val="lt1"/>
              </a:solidFill>
            </a:endParaRPr>
          </a:p>
          <a:p>
            <a:pPr marL="0" lvl="0" indent="0" algn="l" rtl="0">
              <a:spcBef>
                <a:spcPts val="0"/>
              </a:spcBef>
              <a:spcAft>
                <a:spcPts val="0"/>
              </a:spcAft>
              <a:buNone/>
            </a:pPr>
            <a:r>
              <a:rPr lang="en" sz="2000">
                <a:solidFill>
                  <a:schemeClr val="lt1"/>
                </a:solidFill>
              </a:rPr>
              <a:t>3.Edit/delete  Mobile Item </a:t>
            </a:r>
            <a:endParaRPr sz="2000">
              <a:solidFill>
                <a:schemeClr val="lt1"/>
              </a:solidFill>
            </a:endParaRPr>
          </a:p>
          <a:p>
            <a:pPr marL="0" lvl="0" indent="0" algn="l" rtl="0">
              <a:spcBef>
                <a:spcPts val="0"/>
              </a:spcBef>
              <a:spcAft>
                <a:spcPts val="0"/>
              </a:spcAft>
              <a:buNone/>
            </a:pPr>
            <a:r>
              <a:rPr lang="en" sz="2000">
                <a:solidFill>
                  <a:schemeClr val="lt1"/>
                </a:solidFill>
              </a:rPr>
              <a:t>4.Customer Order</a:t>
            </a:r>
            <a:endParaRPr sz="2000">
              <a:solidFill>
                <a:schemeClr val="lt1"/>
              </a:solidFill>
            </a:endParaRPr>
          </a:p>
          <a:p>
            <a:pPr marL="0" lvl="0" indent="0" algn="l" rtl="0">
              <a:spcBef>
                <a:spcPts val="0"/>
              </a:spcBef>
              <a:spcAft>
                <a:spcPts val="0"/>
              </a:spcAft>
              <a:buNone/>
            </a:pPr>
            <a:r>
              <a:rPr lang="en" sz="2000">
                <a:solidFill>
                  <a:schemeClr val="lt1"/>
                </a:solidFill>
              </a:rPr>
              <a:t>5. Login</a:t>
            </a:r>
            <a:endParaRPr sz="2000">
              <a:solidFill>
                <a:schemeClr val="lt1"/>
              </a:solidFill>
            </a:endParaRPr>
          </a:p>
          <a:p>
            <a:pPr marL="0" lvl="0" indent="0" algn="l" rtl="0">
              <a:spcBef>
                <a:spcPts val="0"/>
              </a:spcBef>
              <a:spcAft>
                <a:spcPts val="0"/>
              </a:spcAft>
              <a:buNone/>
            </a:pPr>
            <a:r>
              <a:rPr lang="en" sz="2000">
                <a:solidFill>
                  <a:schemeClr val="lt1"/>
                </a:solidFill>
              </a:rPr>
              <a:t>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8"/>
          <p:cNvSpPr txBox="1">
            <a:spLocks noGrp="1"/>
          </p:cNvSpPr>
          <p:nvPr>
            <p:ph type="body" idx="1"/>
          </p:nvPr>
        </p:nvSpPr>
        <p:spPr>
          <a:xfrm>
            <a:off x="0" y="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bjkgjk</a:t>
            </a:r>
            <a:endParaRPr/>
          </a:p>
        </p:txBody>
      </p:sp>
      <p:sp>
        <p:nvSpPr>
          <p:cNvPr id="373" name="Google Shape;373;p18"/>
          <p:cNvSpPr txBox="1"/>
          <p:nvPr/>
        </p:nvSpPr>
        <p:spPr>
          <a:xfrm>
            <a:off x="3365975" y="642950"/>
            <a:ext cx="57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74" name="Google Shape;374;p18"/>
          <p:cNvSpPr/>
          <p:nvPr/>
        </p:nvSpPr>
        <p:spPr>
          <a:xfrm>
            <a:off x="1244825" y="642950"/>
            <a:ext cx="6538800" cy="38166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8"/>
          <p:cNvSpPr/>
          <p:nvPr/>
        </p:nvSpPr>
        <p:spPr>
          <a:xfrm>
            <a:off x="1237925" y="642950"/>
            <a:ext cx="6552600" cy="4002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8"/>
          <p:cNvSpPr txBox="1"/>
          <p:nvPr/>
        </p:nvSpPr>
        <p:spPr>
          <a:xfrm>
            <a:off x="2243400" y="1819400"/>
            <a:ext cx="13269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UserName:</a:t>
            </a:r>
            <a:endParaRPr sz="1700" b="1" i="0" u="none" strike="noStrike" cap="none">
              <a:solidFill>
                <a:srgbClr val="000000"/>
              </a:solidFill>
              <a:latin typeface="Roboto"/>
              <a:ea typeface="Roboto"/>
              <a:cs typeface="Roboto"/>
              <a:sym typeface="Roboto"/>
            </a:endParaRPr>
          </a:p>
        </p:txBody>
      </p:sp>
      <p:sp>
        <p:nvSpPr>
          <p:cNvPr id="377" name="Google Shape;377;p18"/>
          <p:cNvSpPr/>
          <p:nvPr/>
        </p:nvSpPr>
        <p:spPr>
          <a:xfrm>
            <a:off x="3912350" y="1825250"/>
            <a:ext cx="2790600" cy="400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8"/>
          <p:cNvSpPr txBox="1"/>
          <p:nvPr/>
        </p:nvSpPr>
        <p:spPr>
          <a:xfrm>
            <a:off x="3594575" y="619850"/>
            <a:ext cx="25299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chemeClr val="lt1"/>
                </a:solidFill>
                <a:latin typeface="Roboto"/>
                <a:ea typeface="Roboto"/>
                <a:cs typeface="Roboto"/>
                <a:sym typeface="Roboto"/>
              </a:rPr>
              <a:t>ADMIN LOGIN</a:t>
            </a:r>
            <a:endParaRPr sz="1700" b="1" i="0" u="none" strike="noStrike" cap="none">
              <a:solidFill>
                <a:schemeClr val="lt1"/>
              </a:solidFill>
              <a:latin typeface="Roboto"/>
              <a:ea typeface="Roboto"/>
              <a:cs typeface="Roboto"/>
              <a:sym typeface="Roboto"/>
            </a:endParaRPr>
          </a:p>
        </p:txBody>
      </p:sp>
      <p:sp>
        <p:nvSpPr>
          <p:cNvPr id="379" name="Google Shape;379;p18"/>
          <p:cNvSpPr txBox="1"/>
          <p:nvPr/>
        </p:nvSpPr>
        <p:spPr>
          <a:xfrm>
            <a:off x="2243400" y="2489675"/>
            <a:ext cx="13269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Password:</a:t>
            </a:r>
            <a:endParaRPr sz="1700" b="1" i="0" u="none" strike="noStrike" cap="none">
              <a:solidFill>
                <a:srgbClr val="000000"/>
              </a:solidFill>
              <a:latin typeface="Roboto"/>
              <a:ea typeface="Roboto"/>
              <a:cs typeface="Roboto"/>
              <a:sym typeface="Roboto"/>
            </a:endParaRPr>
          </a:p>
        </p:txBody>
      </p:sp>
      <p:sp>
        <p:nvSpPr>
          <p:cNvPr id="380" name="Google Shape;380;p18"/>
          <p:cNvSpPr/>
          <p:nvPr/>
        </p:nvSpPr>
        <p:spPr>
          <a:xfrm>
            <a:off x="3912350" y="2512775"/>
            <a:ext cx="2790600" cy="400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8"/>
          <p:cNvSpPr/>
          <p:nvPr/>
        </p:nvSpPr>
        <p:spPr>
          <a:xfrm>
            <a:off x="3570300" y="3578150"/>
            <a:ext cx="17100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8"/>
          <p:cNvSpPr txBox="1"/>
          <p:nvPr/>
        </p:nvSpPr>
        <p:spPr>
          <a:xfrm>
            <a:off x="3570300" y="3601250"/>
            <a:ext cx="17100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LOGIN</a:t>
            </a:r>
            <a:endParaRPr sz="1400" b="1" i="0" u="none" strike="noStrike" cap="none">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9"/>
          <p:cNvSpPr txBox="1"/>
          <p:nvPr/>
        </p:nvSpPr>
        <p:spPr>
          <a:xfrm>
            <a:off x="3213900" y="205075"/>
            <a:ext cx="2716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New Mobile Item</a:t>
            </a:r>
            <a:endParaRPr sz="2000" b="1" i="0" u="none" strike="noStrike" cap="none">
              <a:solidFill>
                <a:schemeClr val="lt1"/>
              </a:solidFill>
              <a:latin typeface="Roboto"/>
              <a:ea typeface="Roboto"/>
              <a:cs typeface="Roboto"/>
              <a:sym typeface="Roboto"/>
            </a:endParaRPr>
          </a:p>
        </p:txBody>
      </p:sp>
      <p:sp>
        <p:nvSpPr>
          <p:cNvPr id="388" name="Google Shape;388;p19"/>
          <p:cNvSpPr txBox="1"/>
          <p:nvPr/>
        </p:nvSpPr>
        <p:spPr>
          <a:xfrm>
            <a:off x="484900" y="678450"/>
            <a:ext cx="7865700" cy="37866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Mobile ID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Mobile Name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Mobile Brand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Features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Camera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RAM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ROM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Price			</a:t>
            </a:r>
            <a:r>
              <a:rPr lang="en" sz="1800" b="1" i="0" u="none" strike="noStrike" cap="none">
                <a:solidFill>
                  <a:schemeClr val="lt1"/>
                </a:solidFill>
                <a:latin typeface="Roboto"/>
                <a:ea typeface="Roboto"/>
                <a:cs typeface="Roboto"/>
                <a:sym typeface="Roboto"/>
              </a:rPr>
              <a:t>:</a:t>
            </a:r>
            <a:endParaRPr sz="1800" b="1" i="0" u="none" strike="noStrike" cap="none">
              <a:solidFill>
                <a:schemeClr val="lt1"/>
              </a:solidFill>
              <a:latin typeface="Roboto"/>
              <a:ea typeface="Roboto"/>
              <a:cs typeface="Roboto"/>
              <a:sym typeface="Roboto"/>
            </a:endParaRPr>
          </a:p>
          <a:p>
            <a:pPr marL="0" marR="0" lvl="0" indent="0" algn="l" rtl="0">
              <a:lnSpc>
                <a:spcPct val="150000"/>
              </a:lnSpc>
              <a:spcBef>
                <a:spcPts val="0"/>
              </a:spcBef>
              <a:spcAft>
                <a:spcPts val="0"/>
              </a:spcAft>
              <a:buClr>
                <a:srgbClr val="000000"/>
              </a:buClr>
              <a:buSzPts val="1800"/>
              <a:buFont typeface="Arial"/>
              <a:buNone/>
            </a:pPr>
            <a:r>
              <a:rPr lang="en" sz="1800" b="0" i="0" u="none" strike="noStrike" cap="none">
                <a:solidFill>
                  <a:schemeClr val="lt1"/>
                </a:solidFill>
                <a:latin typeface="Roboto"/>
                <a:ea typeface="Roboto"/>
                <a:cs typeface="Roboto"/>
                <a:sym typeface="Roboto"/>
              </a:rPr>
              <a:t>Image			</a:t>
            </a:r>
            <a:r>
              <a:rPr lang="en" sz="1400" b="1" i="0" u="none" strike="noStrike" cap="none">
                <a:solidFill>
                  <a:schemeClr val="lt1"/>
                </a:solidFill>
                <a:latin typeface="Roboto"/>
                <a:ea typeface="Roboto"/>
                <a:cs typeface="Roboto"/>
                <a:sym typeface="Roboto"/>
              </a:rPr>
              <a:t>:</a:t>
            </a:r>
            <a:endParaRPr sz="1400" b="1" i="0" u="none" strike="noStrike" cap="none">
              <a:solidFill>
                <a:schemeClr val="lt1"/>
              </a:solidFill>
              <a:latin typeface="Roboto"/>
              <a:ea typeface="Roboto"/>
              <a:cs typeface="Roboto"/>
              <a:sym typeface="Roboto"/>
            </a:endParaRPr>
          </a:p>
        </p:txBody>
      </p:sp>
      <p:sp>
        <p:nvSpPr>
          <p:cNvPr id="389" name="Google Shape;389;p19"/>
          <p:cNvSpPr/>
          <p:nvPr/>
        </p:nvSpPr>
        <p:spPr>
          <a:xfrm>
            <a:off x="2572475" y="4541600"/>
            <a:ext cx="1038900" cy="300900"/>
          </a:xfrm>
          <a:prstGeom prst="rect">
            <a:avLst/>
          </a:prstGeom>
          <a:solidFill>
            <a:srgbClr val="CCCCCC"/>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CONTINUE</a:t>
            </a:r>
            <a:endParaRPr sz="1100" b="1" i="0" u="none" strike="noStrike" cap="none">
              <a:solidFill>
                <a:srgbClr val="1A1A1A"/>
              </a:solidFill>
              <a:latin typeface="Arial"/>
              <a:ea typeface="Arial"/>
              <a:cs typeface="Arial"/>
              <a:sym typeface="Arial"/>
            </a:endParaRPr>
          </a:p>
        </p:txBody>
      </p:sp>
      <p:sp>
        <p:nvSpPr>
          <p:cNvPr id="390" name="Google Shape;390;p19"/>
          <p:cNvSpPr/>
          <p:nvPr/>
        </p:nvSpPr>
        <p:spPr>
          <a:xfrm>
            <a:off x="4313625" y="4541600"/>
            <a:ext cx="1038900" cy="3009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CLEAR</a:t>
            </a:r>
            <a:endParaRPr sz="1100" b="1" i="0" u="none" strike="noStrike" cap="none">
              <a:solidFill>
                <a:srgbClr val="1A1A1A"/>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0"/>
          <p:cNvSpPr txBox="1">
            <a:spLocks noGrp="1"/>
          </p:cNvSpPr>
          <p:nvPr>
            <p:ph type="body" idx="1"/>
          </p:nvPr>
        </p:nvSpPr>
        <p:spPr>
          <a:xfrm>
            <a:off x="0" y="-6840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bjkgjk</a:t>
            </a:r>
            <a:endParaRPr/>
          </a:p>
        </p:txBody>
      </p:sp>
      <p:sp>
        <p:nvSpPr>
          <p:cNvPr id="396" name="Google Shape;396;p20"/>
          <p:cNvSpPr txBox="1"/>
          <p:nvPr/>
        </p:nvSpPr>
        <p:spPr>
          <a:xfrm>
            <a:off x="3365975" y="642950"/>
            <a:ext cx="57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97" name="Google Shape;397;p20"/>
          <p:cNvSpPr txBox="1"/>
          <p:nvPr/>
        </p:nvSpPr>
        <p:spPr>
          <a:xfrm>
            <a:off x="3213900" y="205075"/>
            <a:ext cx="2716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View Mobile item </a:t>
            </a:r>
            <a:endParaRPr sz="2000" b="1" i="0" u="none" strike="noStrike" cap="none">
              <a:solidFill>
                <a:schemeClr val="lt1"/>
              </a:solidFill>
              <a:latin typeface="Roboto"/>
              <a:ea typeface="Roboto"/>
              <a:cs typeface="Roboto"/>
              <a:sym typeface="Roboto"/>
            </a:endParaRPr>
          </a:p>
        </p:txBody>
      </p:sp>
      <p:sp>
        <p:nvSpPr>
          <p:cNvPr id="398" name="Google Shape;398;p20"/>
          <p:cNvSpPr txBox="1"/>
          <p:nvPr/>
        </p:nvSpPr>
        <p:spPr>
          <a:xfrm>
            <a:off x="0" y="1100225"/>
            <a:ext cx="9144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 sz="1800" b="1" i="0" u="none" strike="noStrike" cap="none">
                <a:solidFill>
                  <a:schemeClr val="lt1"/>
                </a:solidFill>
                <a:latin typeface="Roboto"/>
                <a:ea typeface="Roboto"/>
                <a:cs typeface="Roboto"/>
                <a:sym typeface="Roboto"/>
              </a:rPr>
              <a:t> </a:t>
            </a:r>
            <a:r>
              <a:rPr lang="en" sz="1800" b="0" i="0" u="none" strike="noStrike" cap="none">
                <a:solidFill>
                  <a:schemeClr val="lt1"/>
                </a:solidFill>
                <a:latin typeface="Roboto"/>
                <a:ea typeface="Roboto"/>
                <a:cs typeface="Roboto"/>
                <a:sym typeface="Roboto"/>
              </a:rPr>
              <a:t>     </a:t>
            </a:r>
            <a:endParaRPr sz="1400" b="1" i="0" u="none" strike="noStrike" cap="none">
              <a:solidFill>
                <a:schemeClr val="lt1"/>
              </a:solidFill>
              <a:latin typeface="Roboto"/>
              <a:ea typeface="Roboto"/>
              <a:cs typeface="Roboto"/>
              <a:sym typeface="Roboto"/>
            </a:endParaRPr>
          </a:p>
        </p:txBody>
      </p:sp>
      <p:graphicFrame>
        <p:nvGraphicFramePr>
          <p:cNvPr id="399" name="Google Shape;399;p20"/>
          <p:cNvGraphicFramePr/>
          <p:nvPr/>
        </p:nvGraphicFramePr>
        <p:xfrm>
          <a:off x="30813" y="1903475"/>
          <a:ext cx="9082350" cy="1463199"/>
        </p:xfrm>
        <a:graphic>
          <a:graphicData uri="http://schemas.openxmlformats.org/drawingml/2006/table">
            <a:tbl>
              <a:tblPr>
                <a:noFill/>
                <a:tableStyleId>{5AA62675-43DD-4C40-8285-0C699019B3DF}</a:tableStyleId>
              </a:tblPr>
              <a:tblGrid>
                <a:gridCol w="1009150">
                  <a:extLst>
                    <a:ext uri="{9D8B030D-6E8A-4147-A177-3AD203B41FA5}">
                      <a16:colId xmlns:a16="http://schemas.microsoft.com/office/drawing/2014/main" val="20000"/>
                    </a:ext>
                  </a:extLst>
                </a:gridCol>
                <a:gridCol w="1009150">
                  <a:extLst>
                    <a:ext uri="{9D8B030D-6E8A-4147-A177-3AD203B41FA5}">
                      <a16:colId xmlns:a16="http://schemas.microsoft.com/office/drawing/2014/main" val="20001"/>
                    </a:ext>
                  </a:extLst>
                </a:gridCol>
                <a:gridCol w="1009150">
                  <a:extLst>
                    <a:ext uri="{9D8B030D-6E8A-4147-A177-3AD203B41FA5}">
                      <a16:colId xmlns:a16="http://schemas.microsoft.com/office/drawing/2014/main" val="20002"/>
                    </a:ext>
                  </a:extLst>
                </a:gridCol>
                <a:gridCol w="1022825">
                  <a:extLst>
                    <a:ext uri="{9D8B030D-6E8A-4147-A177-3AD203B41FA5}">
                      <a16:colId xmlns:a16="http://schemas.microsoft.com/office/drawing/2014/main" val="20003"/>
                    </a:ext>
                  </a:extLst>
                </a:gridCol>
                <a:gridCol w="995475">
                  <a:extLst>
                    <a:ext uri="{9D8B030D-6E8A-4147-A177-3AD203B41FA5}">
                      <a16:colId xmlns:a16="http://schemas.microsoft.com/office/drawing/2014/main" val="20004"/>
                    </a:ext>
                  </a:extLst>
                </a:gridCol>
                <a:gridCol w="1009150">
                  <a:extLst>
                    <a:ext uri="{9D8B030D-6E8A-4147-A177-3AD203B41FA5}">
                      <a16:colId xmlns:a16="http://schemas.microsoft.com/office/drawing/2014/main" val="20005"/>
                    </a:ext>
                  </a:extLst>
                </a:gridCol>
                <a:gridCol w="1009150">
                  <a:extLst>
                    <a:ext uri="{9D8B030D-6E8A-4147-A177-3AD203B41FA5}">
                      <a16:colId xmlns:a16="http://schemas.microsoft.com/office/drawing/2014/main" val="20006"/>
                    </a:ext>
                  </a:extLst>
                </a:gridCol>
                <a:gridCol w="1009150">
                  <a:extLst>
                    <a:ext uri="{9D8B030D-6E8A-4147-A177-3AD203B41FA5}">
                      <a16:colId xmlns:a16="http://schemas.microsoft.com/office/drawing/2014/main" val="20007"/>
                    </a:ext>
                  </a:extLst>
                </a:gridCol>
                <a:gridCol w="1009150">
                  <a:extLst>
                    <a:ext uri="{9D8B030D-6E8A-4147-A177-3AD203B41FA5}">
                      <a16:colId xmlns:a16="http://schemas.microsoft.com/office/drawing/2014/main" val="20008"/>
                    </a:ext>
                  </a:extLst>
                </a:gridCol>
              </a:tblGrid>
              <a:tr h="381000">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Mobile ID</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Mobile Name</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b="1" u="none" strike="noStrike" cap="none">
                          <a:solidFill>
                            <a:schemeClr val="lt1"/>
                          </a:solidFill>
                          <a:latin typeface="Roboto"/>
                          <a:ea typeface="Roboto"/>
                          <a:cs typeface="Roboto"/>
                          <a:sym typeface="Roboto"/>
                        </a:rPr>
                        <a:t> </a:t>
                      </a:r>
                      <a:r>
                        <a:rPr lang="en" sz="1800" u="none" strike="noStrike" cap="none">
                          <a:solidFill>
                            <a:schemeClr val="lt1"/>
                          </a:solidFill>
                          <a:latin typeface="Roboto"/>
                          <a:ea typeface="Roboto"/>
                          <a:cs typeface="Roboto"/>
                          <a:sym typeface="Roboto"/>
                        </a:rPr>
                        <a:t>Mobile Brand</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700"/>
                        <a:buFont typeface="Arial"/>
                        <a:buNone/>
                      </a:pPr>
                      <a:r>
                        <a:rPr lang="en" sz="1700" u="none" strike="noStrike" cap="none">
                          <a:solidFill>
                            <a:schemeClr val="lt1"/>
                          </a:solidFill>
                          <a:latin typeface="Roboto"/>
                          <a:ea typeface="Roboto"/>
                          <a:cs typeface="Roboto"/>
                          <a:sym typeface="Roboto"/>
                        </a:rPr>
                        <a:t>Features </a:t>
                      </a:r>
                      <a:endParaRPr sz="17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Camera</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RAM</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 ROM</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  Price </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Image</a:t>
                      </a:r>
                      <a:endParaRPr sz="1400" u="none" strike="noStrike" cap="none"/>
                    </a:p>
                  </a:txBody>
                  <a:tcPr marL="91425" marR="91425" marT="91425" marB="91425"/>
                </a:tc>
                <a:extLst>
                  <a:ext uri="{0D108BD9-81ED-4DB2-BD59-A6C34878D82A}">
                    <a16:rowId xmlns:a16="http://schemas.microsoft.com/office/drawing/2014/main" val="10000"/>
                  </a:ext>
                </a:extLst>
              </a:tr>
              <a:tr h="5041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400" name="Google Shape;400;p20"/>
          <p:cNvSpPr/>
          <p:nvPr/>
        </p:nvSpPr>
        <p:spPr>
          <a:xfrm>
            <a:off x="2572475" y="4541600"/>
            <a:ext cx="1038900" cy="300900"/>
          </a:xfrm>
          <a:prstGeom prst="rect">
            <a:avLst/>
          </a:prstGeom>
          <a:solidFill>
            <a:srgbClr val="CCCCCC"/>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CONTINUE</a:t>
            </a:r>
            <a:endParaRPr sz="1100" b="1" i="0" u="none" strike="noStrike" cap="none">
              <a:solidFill>
                <a:srgbClr val="1A1A1A"/>
              </a:solidFill>
              <a:latin typeface="Arial"/>
              <a:ea typeface="Arial"/>
              <a:cs typeface="Arial"/>
              <a:sym typeface="Arial"/>
            </a:endParaRPr>
          </a:p>
        </p:txBody>
      </p:sp>
      <p:sp>
        <p:nvSpPr>
          <p:cNvPr id="401" name="Google Shape;401;p20"/>
          <p:cNvSpPr/>
          <p:nvPr/>
        </p:nvSpPr>
        <p:spPr>
          <a:xfrm>
            <a:off x="4161225" y="4541600"/>
            <a:ext cx="1038900" cy="3009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CLEAR</a:t>
            </a:r>
            <a:endParaRPr sz="1100" b="1" i="0" u="none" strike="noStrike" cap="none">
              <a:solidFill>
                <a:srgbClr val="1A1A1A"/>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1"/>
          <p:cNvSpPr txBox="1">
            <a:spLocks noGrp="1"/>
          </p:cNvSpPr>
          <p:nvPr>
            <p:ph type="body" idx="1"/>
          </p:nvPr>
        </p:nvSpPr>
        <p:spPr>
          <a:xfrm>
            <a:off x="0" y="-6840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bjkgjk</a:t>
            </a:r>
            <a:endParaRPr/>
          </a:p>
        </p:txBody>
      </p:sp>
      <p:sp>
        <p:nvSpPr>
          <p:cNvPr id="407" name="Google Shape;407;p21"/>
          <p:cNvSpPr txBox="1"/>
          <p:nvPr/>
        </p:nvSpPr>
        <p:spPr>
          <a:xfrm>
            <a:off x="3365975" y="642950"/>
            <a:ext cx="579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408" name="Google Shape;408;p21"/>
          <p:cNvSpPr txBox="1"/>
          <p:nvPr/>
        </p:nvSpPr>
        <p:spPr>
          <a:xfrm>
            <a:off x="3213900" y="205075"/>
            <a:ext cx="2716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Edit/delete  Mobile Item </a:t>
            </a:r>
            <a:endParaRPr sz="2000" b="1" i="0" u="none" strike="noStrike" cap="none">
              <a:solidFill>
                <a:schemeClr val="lt1"/>
              </a:solidFill>
              <a:latin typeface="Roboto"/>
              <a:ea typeface="Roboto"/>
              <a:cs typeface="Roboto"/>
              <a:sym typeface="Roboto"/>
            </a:endParaRPr>
          </a:p>
        </p:txBody>
      </p:sp>
      <p:graphicFrame>
        <p:nvGraphicFramePr>
          <p:cNvPr id="409" name="Google Shape;409;p21"/>
          <p:cNvGraphicFramePr/>
          <p:nvPr/>
        </p:nvGraphicFramePr>
        <p:xfrm>
          <a:off x="30813" y="1903475"/>
          <a:ext cx="9082275" cy="1464215"/>
        </p:xfrm>
        <a:graphic>
          <a:graphicData uri="http://schemas.openxmlformats.org/drawingml/2006/table">
            <a:tbl>
              <a:tblPr>
                <a:noFill/>
                <a:tableStyleId>{5AA62675-43DD-4C40-8285-0C699019B3DF}</a:tableStyleId>
              </a:tblPr>
              <a:tblGrid>
                <a:gridCol w="908225">
                  <a:extLst>
                    <a:ext uri="{9D8B030D-6E8A-4147-A177-3AD203B41FA5}">
                      <a16:colId xmlns:a16="http://schemas.microsoft.com/office/drawing/2014/main" val="20000"/>
                    </a:ext>
                  </a:extLst>
                </a:gridCol>
                <a:gridCol w="908225">
                  <a:extLst>
                    <a:ext uri="{9D8B030D-6E8A-4147-A177-3AD203B41FA5}">
                      <a16:colId xmlns:a16="http://schemas.microsoft.com/office/drawing/2014/main" val="20001"/>
                    </a:ext>
                  </a:extLst>
                </a:gridCol>
                <a:gridCol w="908225">
                  <a:extLst>
                    <a:ext uri="{9D8B030D-6E8A-4147-A177-3AD203B41FA5}">
                      <a16:colId xmlns:a16="http://schemas.microsoft.com/office/drawing/2014/main" val="20002"/>
                    </a:ext>
                  </a:extLst>
                </a:gridCol>
                <a:gridCol w="920550">
                  <a:extLst>
                    <a:ext uri="{9D8B030D-6E8A-4147-A177-3AD203B41FA5}">
                      <a16:colId xmlns:a16="http://schemas.microsoft.com/office/drawing/2014/main" val="20003"/>
                    </a:ext>
                  </a:extLst>
                </a:gridCol>
                <a:gridCol w="895925">
                  <a:extLst>
                    <a:ext uri="{9D8B030D-6E8A-4147-A177-3AD203B41FA5}">
                      <a16:colId xmlns:a16="http://schemas.microsoft.com/office/drawing/2014/main" val="20004"/>
                    </a:ext>
                  </a:extLst>
                </a:gridCol>
                <a:gridCol w="908225">
                  <a:extLst>
                    <a:ext uri="{9D8B030D-6E8A-4147-A177-3AD203B41FA5}">
                      <a16:colId xmlns:a16="http://schemas.microsoft.com/office/drawing/2014/main" val="20005"/>
                    </a:ext>
                  </a:extLst>
                </a:gridCol>
                <a:gridCol w="908225">
                  <a:extLst>
                    <a:ext uri="{9D8B030D-6E8A-4147-A177-3AD203B41FA5}">
                      <a16:colId xmlns:a16="http://schemas.microsoft.com/office/drawing/2014/main" val="20006"/>
                    </a:ext>
                  </a:extLst>
                </a:gridCol>
                <a:gridCol w="908225">
                  <a:extLst>
                    <a:ext uri="{9D8B030D-6E8A-4147-A177-3AD203B41FA5}">
                      <a16:colId xmlns:a16="http://schemas.microsoft.com/office/drawing/2014/main" val="20007"/>
                    </a:ext>
                  </a:extLst>
                </a:gridCol>
                <a:gridCol w="908225">
                  <a:extLst>
                    <a:ext uri="{9D8B030D-6E8A-4147-A177-3AD203B41FA5}">
                      <a16:colId xmlns:a16="http://schemas.microsoft.com/office/drawing/2014/main" val="20008"/>
                    </a:ext>
                  </a:extLst>
                </a:gridCol>
                <a:gridCol w="908225">
                  <a:extLst>
                    <a:ext uri="{9D8B030D-6E8A-4147-A177-3AD203B41FA5}">
                      <a16:colId xmlns:a16="http://schemas.microsoft.com/office/drawing/2014/main" val="20009"/>
                    </a:ext>
                  </a:extLst>
                </a:gridCol>
              </a:tblGrid>
              <a:tr h="381000">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Mobile ID</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Mobile Name</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Mobile Brand</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700"/>
                        <a:buFont typeface="Arial"/>
                        <a:buNone/>
                      </a:pPr>
                      <a:r>
                        <a:rPr lang="en" sz="1700" u="none" strike="noStrike" cap="none">
                          <a:solidFill>
                            <a:schemeClr val="lt1"/>
                          </a:solidFill>
                          <a:latin typeface="Roboto"/>
                          <a:ea typeface="Roboto"/>
                          <a:cs typeface="Roboto"/>
                          <a:sym typeface="Roboto"/>
                        </a:rPr>
                        <a:t>Features </a:t>
                      </a:r>
                      <a:endParaRPr sz="17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Camera</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RAM</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 ROM</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  Price </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Image</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800"/>
                        <a:buFont typeface="Arial"/>
                        <a:buNone/>
                      </a:pPr>
                      <a:r>
                        <a:rPr lang="en" sz="1800" u="none" strike="noStrike" cap="none">
                          <a:solidFill>
                            <a:schemeClr val="lt1"/>
                          </a:solidFill>
                          <a:latin typeface="Roboto"/>
                          <a:ea typeface="Roboto"/>
                          <a:cs typeface="Roboto"/>
                          <a:sym typeface="Roboto"/>
                        </a:rPr>
                        <a:t>Password</a:t>
                      </a:r>
                      <a:endParaRPr sz="1800" u="none" strike="noStrike" cap="none">
                        <a:solidFill>
                          <a:schemeClr val="l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5041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410" name="Google Shape;410;p21"/>
          <p:cNvSpPr/>
          <p:nvPr/>
        </p:nvSpPr>
        <p:spPr>
          <a:xfrm>
            <a:off x="4161225" y="4541600"/>
            <a:ext cx="1038900" cy="3009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CLEAR</a:t>
            </a:r>
            <a:endParaRPr sz="1100" b="1" i="0" u="none" strike="noStrike" cap="none">
              <a:solidFill>
                <a:srgbClr val="1A1A1A"/>
              </a:solidFill>
              <a:latin typeface="Arial"/>
              <a:ea typeface="Arial"/>
              <a:cs typeface="Arial"/>
              <a:sym typeface="Arial"/>
            </a:endParaRPr>
          </a:p>
        </p:txBody>
      </p:sp>
      <p:sp>
        <p:nvSpPr>
          <p:cNvPr id="411" name="Google Shape;411;p21"/>
          <p:cNvSpPr/>
          <p:nvPr/>
        </p:nvSpPr>
        <p:spPr>
          <a:xfrm>
            <a:off x="2572475" y="4541600"/>
            <a:ext cx="1038900" cy="300900"/>
          </a:xfrm>
          <a:prstGeom prst="rect">
            <a:avLst/>
          </a:prstGeom>
          <a:solidFill>
            <a:srgbClr val="CCCCCC"/>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CONTINUE</a:t>
            </a:r>
            <a:endParaRPr sz="1100" b="1" i="0" u="none" strike="noStrike" cap="none">
              <a:solidFill>
                <a:srgbClr val="1A1A1A"/>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2"/>
          <p:cNvSpPr txBox="1">
            <a:spLocks noGrp="1"/>
          </p:cNvSpPr>
          <p:nvPr>
            <p:ph type="body" idx="1"/>
          </p:nvPr>
        </p:nvSpPr>
        <p:spPr>
          <a:xfrm>
            <a:off x="0" y="-6840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bjkgjk</a:t>
            </a:r>
            <a:endParaRPr/>
          </a:p>
        </p:txBody>
      </p:sp>
      <p:sp>
        <p:nvSpPr>
          <p:cNvPr id="417" name="Google Shape;417;p22"/>
          <p:cNvSpPr txBox="1"/>
          <p:nvPr/>
        </p:nvSpPr>
        <p:spPr>
          <a:xfrm>
            <a:off x="3213900" y="205075"/>
            <a:ext cx="27162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Roboto"/>
                <a:ea typeface="Roboto"/>
                <a:cs typeface="Roboto"/>
                <a:sym typeface="Roboto"/>
              </a:rPr>
              <a:t>Customer Order</a:t>
            </a:r>
            <a:endParaRPr sz="2000" b="1" i="0" u="none" strike="noStrike" cap="none">
              <a:solidFill>
                <a:schemeClr val="lt1"/>
              </a:solidFill>
              <a:latin typeface="Roboto"/>
              <a:ea typeface="Roboto"/>
              <a:cs typeface="Roboto"/>
              <a:sym typeface="Roboto"/>
            </a:endParaRPr>
          </a:p>
        </p:txBody>
      </p:sp>
      <p:sp>
        <p:nvSpPr>
          <p:cNvPr id="418" name="Google Shape;418;p22"/>
          <p:cNvSpPr/>
          <p:nvPr/>
        </p:nvSpPr>
        <p:spPr>
          <a:xfrm>
            <a:off x="4161225" y="4541600"/>
            <a:ext cx="1038900" cy="3009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CLEAR</a:t>
            </a:r>
            <a:endParaRPr sz="1100" b="1" i="0" u="none" strike="noStrike" cap="none">
              <a:solidFill>
                <a:srgbClr val="1A1A1A"/>
              </a:solidFill>
              <a:latin typeface="Arial"/>
              <a:ea typeface="Arial"/>
              <a:cs typeface="Arial"/>
              <a:sym typeface="Arial"/>
            </a:endParaRPr>
          </a:p>
        </p:txBody>
      </p:sp>
      <p:sp>
        <p:nvSpPr>
          <p:cNvPr id="419" name="Google Shape;419;p22"/>
          <p:cNvSpPr/>
          <p:nvPr/>
        </p:nvSpPr>
        <p:spPr>
          <a:xfrm>
            <a:off x="2572475" y="4541600"/>
            <a:ext cx="1038900" cy="300900"/>
          </a:xfrm>
          <a:prstGeom prst="rect">
            <a:avLst/>
          </a:prstGeom>
          <a:solidFill>
            <a:srgbClr val="CCCCCC"/>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1A1A1A"/>
                </a:solidFill>
                <a:latin typeface="Arial"/>
                <a:ea typeface="Arial"/>
                <a:cs typeface="Arial"/>
                <a:sym typeface="Arial"/>
              </a:rPr>
              <a:t>CONTINUE</a:t>
            </a:r>
            <a:endParaRPr sz="1100" b="1" i="0" u="none" strike="noStrike" cap="none">
              <a:solidFill>
                <a:srgbClr val="1A1A1A"/>
              </a:solidFill>
              <a:latin typeface="Arial"/>
              <a:ea typeface="Arial"/>
              <a:cs typeface="Arial"/>
              <a:sym typeface="Arial"/>
            </a:endParaRPr>
          </a:p>
        </p:txBody>
      </p:sp>
      <p:graphicFrame>
        <p:nvGraphicFramePr>
          <p:cNvPr id="420" name="Google Shape;420;p22"/>
          <p:cNvGraphicFramePr/>
          <p:nvPr/>
        </p:nvGraphicFramePr>
        <p:xfrm>
          <a:off x="0" y="834588"/>
          <a:ext cx="9144000" cy="2815800"/>
        </p:xfrm>
        <a:graphic>
          <a:graphicData uri="http://schemas.openxmlformats.org/drawingml/2006/table">
            <a:tbl>
              <a:tblPr>
                <a:noFill/>
                <a:tableStyleId>{5AA62675-43DD-4C40-8285-0C699019B3DF}</a:tableStyleId>
              </a:tblPr>
              <a:tblGrid>
                <a:gridCol w="906350">
                  <a:extLst>
                    <a:ext uri="{9D8B030D-6E8A-4147-A177-3AD203B41FA5}">
                      <a16:colId xmlns:a16="http://schemas.microsoft.com/office/drawing/2014/main" val="20000"/>
                    </a:ext>
                  </a:extLst>
                </a:gridCol>
                <a:gridCol w="906350">
                  <a:extLst>
                    <a:ext uri="{9D8B030D-6E8A-4147-A177-3AD203B41FA5}">
                      <a16:colId xmlns:a16="http://schemas.microsoft.com/office/drawing/2014/main" val="20001"/>
                    </a:ext>
                  </a:extLst>
                </a:gridCol>
                <a:gridCol w="918675">
                  <a:extLst>
                    <a:ext uri="{9D8B030D-6E8A-4147-A177-3AD203B41FA5}">
                      <a16:colId xmlns:a16="http://schemas.microsoft.com/office/drawing/2014/main" val="20002"/>
                    </a:ext>
                  </a:extLst>
                </a:gridCol>
                <a:gridCol w="696825">
                  <a:extLst>
                    <a:ext uri="{9D8B030D-6E8A-4147-A177-3AD203B41FA5}">
                      <a16:colId xmlns:a16="http://schemas.microsoft.com/office/drawing/2014/main" val="20003"/>
                    </a:ext>
                  </a:extLst>
                </a:gridCol>
                <a:gridCol w="731550">
                  <a:extLst>
                    <a:ext uri="{9D8B030D-6E8A-4147-A177-3AD203B41FA5}">
                      <a16:colId xmlns:a16="http://schemas.microsoft.com/office/drawing/2014/main" val="20004"/>
                    </a:ext>
                  </a:extLst>
                </a:gridCol>
                <a:gridCol w="662175">
                  <a:extLst>
                    <a:ext uri="{9D8B030D-6E8A-4147-A177-3AD203B41FA5}">
                      <a16:colId xmlns:a16="http://schemas.microsoft.com/office/drawing/2014/main" val="20005"/>
                    </a:ext>
                  </a:extLst>
                </a:gridCol>
                <a:gridCol w="709175">
                  <a:extLst>
                    <a:ext uri="{9D8B030D-6E8A-4147-A177-3AD203B41FA5}">
                      <a16:colId xmlns:a16="http://schemas.microsoft.com/office/drawing/2014/main" val="20006"/>
                    </a:ext>
                  </a:extLst>
                </a:gridCol>
                <a:gridCol w="770800">
                  <a:extLst>
                    <a:ext uri="{9D8B030D-6E8A-4147-A177-3AD203B41FA5}">
                      <a16:colId xmlns:a16="http://schemas.microsoft.com/office/drawing/2014/main" val="20007"/>
                    </a:ext>
                  </a:extLst>
                </a:gridCol>
                <a:gridCol w="770800">
                  <a:extLst>
                    <a:ext uri="{9D8B030D-6E8A-4147-A177-3AD203B41FA5}">
                      <a16:colId xmlns:a16="http://schemas.microsoft.com/office/drawing/2014/main" val="20008"/>
                    </a:ext>
                  </a:extLst>
                </a:gridCol>
                <a:gridCol w="770800">
                  <a:extLst>
                    <a:ext uri="{9D8B030D-6E8A-4147-A177-3AD203B41FA5}">
                      <a16:colId xmlns:a16="http://schemas.microsoft.com/office/drawing/2014/main" val="20009"/>
                    </a:ext>
                  </a:extLst>
                </a:gridCol>
                <a:gridCol w="1300500">
                  <a:extLst>
                    <a:ext uri="{9D8B030D-6E8A-4147-A177-3AD203B41FA5}">
                      <a16:colId xmlns:a16="http://schemas.microsoft.com/office/drawing/2014/main" val="20010"/>
                    </a:ext>
                  </a:extLst>
                </a:gridCol>
              </a:tblGrid>
              <a:tr h="17371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lt1"/>
                          </a:solidFill>
                        </a:rPr>
                        <a:t>Regid</a:t>
                      </a:r>
                      <a:endParaRPr sz="1400" u="none" strike="noStrike" cap="none">
                        <a:solidFill>
                          <a:schemeClr val="lt1"/>
                        </a:solidFill>
                      </a:endParaRPr>
                    </a:p>
                    <a:p>
                      <a:pPr marL="0" marR="0" lvl="0" indent="0" algn="l" rtl="0">
                        <a:lnSpc>
                          <a:spcPct val="15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Customer Id</a:t>
                      </a:r>
                      <a:endParaRPr sz="140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Customer name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Mobile Id</a:t>
                      </a:r>
                      <a:endParaRPr sz="1400" b="1"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Mobile name	</a:t>
                      </a:r>
                      <a:endParaRPr sz="1400" b="1"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Mobile brand</a:t>
                      </a:r>
                      <a:endParaRPr sz="1400" b="1"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Price</a:t>
                      </a:r>
                      <a:endParaRPr sz="1400" b="1"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Address</a:t>
                      </a:r>
                      <a:endParaRPr sz="1400" b="1"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lt1"/>
                        </a:solidFill>
                        <a:latin typeface="Roboto"/>
                        <a:ea typeface="Roboto"/>
                        <a:cs typeface="Roboto"/>
                        <a:sym typeface="Roboto"/>
                      </a:endParaRPr>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Quantity</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Image</a:t>
                      </a:r>
                      <a:endParaRPr sz="1400" u="none" strike="noStrike" cap="none"/>
                    </a:p>
                  </a:txBody>
                  <a:tcPr marL="91425" marR="91425" marT="91425" marB="91425"/>
                </a:tc>
                <a:tc>
                  <a:txBody>
                    <a:bodyPr/>
                    <a:lstStyle/>
                    <a:p>
                      <a:pPr marL="0" marR="0" lvl="0" indent="0" algn="l" rtl="0">
                        <a:lnSpc>
                          <a:spcPct val="150000"/>
                        </a:lnSpc>
                        <a:spcBef>
                          <a:spcPts val="0"/>
                        </a:spcBef>
                        <a:spcAft>
                          <a:spcPts val="0"/>
                        </a:spcAft>
                        <a:buClr>
                          <a:srgbClr val="000000"/>
                        </a:buClr>
                        <a:buSzPts val="1400"/>
                        <a:buFont typeface="Arial"/>
                        <a:buNone/>
                      </a:pPr>
                      <a:r>
                        <a:rPr lang="en" sz="1400" u="none" strike="noStrike" cap="none">
                          <a:solidFill>
                            <a:schemeClr val="lt1"/>
                          </a:solidFill>
                          <a:latin typeface="Roboto"/>
                          <a:ea typeface="Roboto"/>
                          <a:cs typeface="Roboto"/>
                          <a:sym typeface="Roboto"/>
                        </a:rPr>
                        <a:t>Status :  (confirmed, shipped and delivered)</a:t>
                      </a:r>
                      <a:endParaRPr sz="140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10786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3"/>
          <p:cNvSpPr txBox="1">
            <a:spLocks noGrp="1"/>
          </p:cNvSpPr>
          <p:nvPr>
            <p:ph type="body" idx="1"/>
          </p:nvPr>
        </p:nvSpPr>
        <p:spPr>
          <a:xfrm>
            <a:off x="-109450" y="-177850"/>
            <a:ext cx="9144000" cy="514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bjkgjk</a:t>
            </a:r>
            <a:endParaRPr/>
          </a:p>
        </p:txBody>
      </p:sp>
      <p:sp>
        <p:nvSpPr>
          <p:cNvPr id="426" name="Google Shape;426;p23"/>
          <p:cNvSpPr txBox="1"/>
          <p:nvPr/>
        </p:nvSpPr>
        <p:spPr>
          <a:xfrm>
            <a:off x="3821600" y="2079150"/>
            <a:ext cx="12819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chemeClr val="lt1"/>
                </a:solidFill>
                <a:latin typeface="Roboto"/>
                <a:ea typeface="Roboto"/>
                <a:cs typeface="Roboto"/>
                <a:sym typeface="Roboto"/>
              </a:rPr>
              <a:t>Logout</a:t>
            </a:r>
            <a:endParaRPr sz="2500" b="1" i="0" u="none" strike="noStrike" cap="none">
              <a:solidFill>
                <a:schemeClr val="lt1"/>
              </a:solidFill>
              <a:latin typeface="Roboto"/>
              <a:ea typeface="Roboto"/>
              <a:cs typeface="Roboto"/>
              <a:sym typeface="Roboto"/>
            </a:endParaRPr>
          </a:p>
        </p:txBody>
      </p:sp>
      <p:sp>
        <p:nvSpPr>
          <p:cNvPr id="427" name="Google Shape;427;p23"/>
          <p:cNvSpPr/>
          <p:nvPr/>
        </p:nvSpPr>
        <p:spPr>
          <a:xfrm>
            <a:off x="2489675" y="3316325"/>
            <a:ext cx="711300" cy="400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5547925" y="3316325"/>
            <a:ext cx="711300" cy="400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5"/>
          <p:cNvSpPr txBox="1"/>
          <p:nvPr/>
        </p:nvSpPr>
        <p:spPr>
          <a:xfrm>
            <a:off x="2294000" y="1733350"/>
            <a:ext cx="6916800" cy="31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rgbClr val="000000"/>
              </a:buClr>
              <a:buSzPts val="5300"/>
              <a:buFont typeface="Arial"/>
              <a:buNone/>
            </a:pPr>
            <a:r>
              <a:rPr lang="en" sz="5300" b="1" i="0" u="none" strike="noStrike" cap="none">
                <a:solidFill>
                  <a:schemeClr val="lt1"/>
                </a:solidFill>
                <a:latin typeface="Roboto"/>
                <a:ea typeface="Roboto"/>
                <a:cs typeface="Roboto"/>
                <a:sym typeface="Roboto"/>
              </a:rPr>
              <a:t>THANK YOU</a:t>
            </a:r>
            <a:endParaRPr sz="5300" b="1" i="0" u="none" strike="noStrike" cap="non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546d9cd12f_0_81"/>
          <p:cNvSpPr txBox="1">
            <a:spLocks noGrp="1"/>
          </p:cNvSpPr>
          <p:nvPr>
            <p:ph type="ctrTitle"/>
          </p:nvPr>
        </p:nvSpPr>
        <p:spPr>
          <a:xfrm>
            <a:off x="460950" y="379625"/>
            <a:ext cx="8222100" cy="502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Objective </a:t>
            </a:r>
            <a:endParaRPr/>
          </a:p>
        </p:txBody>
      </p:sp>
      <p:sp>
        <p:nvSpPr>
          <p:cNvPr id="98" name="Google Shape;98;g2546d9cd12f_0_81"/>
          <p:cNvSpPr txBox="1">
            <a:spLocks noGrp="1"/>
          </p:cNvSpPr>
          <p:nvPr>
            <p:ph type="subTitle" idx="1"/>
          </p:nvPr>
        </p:nvSpPr>
        <p:spPr>
          <a:xfrm>
            <a:off x="460938" y="1005163"/>
            <a:ext cx="8222100" cy="432900"/>
          </a:xfrm>
          <a:prstGeom prst="rect">
            <a:avLst/>
          </a:prstGeom>
        </p:spPr>
        <p:txBody>
          <a:bodyPr spcFirstLastPara="1" wrap="square" lIns="91425" tIns="91425" rIns="91425" bIns="91425" anchor="t" anchorCtr="0">
            <a:noAutofit/>
          </a:bodyPr>
          <a:lstStyle/>
          <a:p>
            <a:pPr marL="457200" lvl="0" indent="-352901" algn="l" rtl="0">
              <a:lnSpc>
                <a:spcPct val="115000"/>
              </a:lnSpc>
              <a:spcBef>
                <a:spcPts val="0"/>
              </a:spcBef>
              <a:spcAft>
                <a:spcPts val="0"/>
              </a:spcAft>
              <a:buSzPts val="1958"/>
              <a:buFont typeface="Arial"/>
              <a:buChar char="●"/>
            </a:pPr>
            <a:r>
              <a:rPr lang="en" sz="1957" dirty="0">
                <a:latin typeface="Arial"/>
                <a:ea typeface="Arial"/>
                <a:cs typeface="Arial"/>
                <a:sym typeface="Arial"/>
              </a:rPr>
              <a:t>The main objective of the project is to help the ongoing user help to attain an easy way to navigate the different brands of mobile details and solve the Customers problems. </a:t>
            </a:r>
            <a:endParaRPr sz="1957" dirty="0">
              <a:latin typeface="Arial"/>
              <a:ea typeface="Arial"/>
              <a:cs typeface="Arial"/>
              <a:sym typeface="Arial"/>
            </a:endParaRPr>
          </a:p>
          <a:p>
            <a:pPr marL="457200" lvl="0" indent="-352901" algn="l" rtl="0">
              <a:lnSpc>
                <a:spcPct val="115000"/>
              </a:lnSpc>
              <a:spcBef>
                <a:spcPts val="0"/>
              </a:spcBef>
              <a:spcAft>
                <a:spcPts val="0"/>
              </a:spcAft>
              <a:buSzPts val="1958"/>
              <a:buFont typeface="Arial"/>
              <a:buChar char="●"/>
            </a:pPr>
            <a:r>
              <a:rPr lang="en" sz="1957" dirty="0">
                <a:latin typeface="Arial"/>
                <a:ea typeface="Arial"/>
                <a:cs typeface="Arial"/>
                <a:sym typeface="Arial"/>
              </a:rPr>
              <a:t>It's basically build in the platform</a:t>
            </a:r>
            <a:r>
              <a:rPr lang="en" sz="1957" dirty="0">
                <a:uFill>
                  <a:noFill/>
                </a:uFill>
                <a:latin typeface="Arial"/>
                <a:ea typeface="Arial"/>
                <a:cs typeface="Arial"/>
                <a:sym typeface="Arial"/>
                <a:hlinkClick r:id="rId3"/>
              </a:rPr>
              <a:t> </a:t>
            </a:r>
            <a:r>
              <a:rPr lang="en" sz="1957" u="sng" dirty="0">
                <a:latin typeface="Arial"/>
                <a:ea typeface="Arial"/>
                <a:cs typeface="Arial"/>
                <a:sym typeface="Arial"/>
                <a:hlinkClick r:id="rId3"/>
              </a:rPr>
              <a:t>of.NET</a:t>
            </a:r>
            <a:r>
              <a:rPr lang="en" sz="1957" dirty="0">
                <a:latin typeface="Arial"/>
                <a:ea typeface="Arial"/>
                <a:cs typeface="Arial"/>
                <a:sym typeface="Arial"/>
              </a:rPr>
              <a:t> windows application which makes the application quite flexible and easy to be operated.</a:t>
            </a:r>
            <a:endParaRPr sz="1957" dirty="0">
              <a:latin typeface="Arial"/>
              <a:ea typeface="Arial"/>
              <a:cs typeface="Arial"/>
              <a:sym typeface="Arial"/>
            </a:endParaRPr>
          </a:p>
          <a:p>
            <a:pPr marL="457200" lvl="0" indent="-352901" algn="l" rtl="0">
              <a:lnSpc>
                <a:spcPct val="115000"/>
              </a:lnSpc>
              <a:spcBef>
                <a:spcPts val="0"/>
              </a:spcBef>
              <a:spcAft>
                <a:spcPts val="0"/>
              </a:spcAft>
              <a:buSzPts val="1958"/>
              <a:buFont typeface="Arial"/>
              <a:buChar char="●"/>
            </a:pPr>
            <a:r>
              <a:rPr lang="en" sz="1957" dirty="0">
                <a:latin typeface="Arial"/>
                <a:ea typeface="Arial"/>
                <a:cs typeface="Arial"/>
                <a:sym typeface="Arial"/>
              </a:rPr>
              <a:t>The manager of the Mobile store also finds it sufficient enough to view the details of the mobile and its sales.</a:t>
            </a:r>
            <a:endParaRPr sz="1957" dirty="0">
              <a:latin typeface="Arial"/>
              <a:ea typeface="Arial"/>
              <a:cs typeface="Arial"/>
              <a:sym typeface="Arial"/>
            </a:endParaRPr>
          </a:p>
          <a:p>
            <a:pPr marL="0" lvl="0" indent="0" algn="l" rtl="0">
              <a:lnSpc>
                <a:spcPct val="90000"/>
              </a:lnSpc>
              <a:spcBef>
                <a:spcPts val="0"/>
              </a:spcBef>
              <a:spcAft>
                <a:spcPts val="0"/>
              </a:spcAft>
              <a:buSzPts val="358"/>
              <a:buNone/>
            </a:pPr>
            <a:endParaRPr sz="1957" dirty="0">
              <a:latin typeface="Arial"/>
              <a:ea typeface="Arial"/>
              <a:cs typeface="Arial"/>
              <a:sym typeface="Arial"/>
            </a:endParaRPr>
          </a:p>
          <a:p>
            <a:pPr marL="0" lvl="0" indent="0" algn="l" rtl="0">
              <a:lnSpc>
                <a:spcPct val="90000"/>
              </a:lnSpc>
              <a:spcBef>
                <a:spcPts val="0"/>
              </a:spcBef>
              <a:spcAft>
                <a:spcPts val="0"/>
              </a:spcAft>
              <a:buSzPts val="358"/>
              <a:buNone/>
            </a:pPr>
            <a:endParaRPr sz="228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546d9cd12f_0_162"/>
          <p:cNvSpPr txBox="1">
            <a:spLocks noGrp="1"/>
          </p:cNvSpPr>
          <p:nvPr>
            <p:ph type="ctrTitle"/>
          </p:nvPr>
        </p:nvSpPr>
        <p:spPr>
          <a:xfrm>
            <a:off x="460950" y="233300"/>
            <a:ext cx="8222100" cy="70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480"/>
              <a:t>Software and Hardware requirements.</a:t>
            </a:r>
            <a:endParaRPr sz="3480"/>
          </a:p>
        </p:txBody>
      </p:sp>
      <p:sp>
        <p:nvSpPr>
          <p:cNvPr id="104" name="Google Shape;104;g2546d9cd12f_0_162"/>
          <p:cNvSpPr txBox="1">
            <a:spLocks noGrp="1"/>
          </p:cNvSpPr>
          <p:nvPr>
            <p:ph type="subTitle" idx="1"/>
          </p:nvPr>
        </p:nvSpPr>
        <p:spPr>
          <a:xfrm>
            <a:off x="460938" y="1072688"/>
            <a:ext cx="8222100" cy="432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018"/>
              <a:buNone/>
            </a:pPr>
            <a:r>
              <a:rPr lang="en" sz="2071" u="sng" dirty="0"/>
              <a:t>Software Requirement </a:t>
            </a:r>
            <a:endParaRPr sz="2071" u="sng" dirty="0"/>
          </a:p>
          <a:p>
            <a:pPr marL="457200" lvl="0" indent="-347424" algn="l" rtl="0">
              <a:lnSpc>
                <a:spcPct val="150000"/>
              </a:lnSpc>
              <a:spcBef>
                <a:spcPts val="0"/>
              </a:spcBef>
              <a:spcAft>
                <a:spcPts val="0"/>
              </a:spcAft>
              <a:buSzPts val="1871"/>
              <a:buChar char="●"/>
            </a:pPr>
            <a:r>
              <a:rPr lang="en" sz="1871" dirty="0"/>
              <a:t>Operating system: - Windows7,above </a:t>
            </a:r>
            <a:endParaRPr sz="1871" dirty="0"/>
          </a:p>
          <a:p>
            <a:pPr marL="457200" lvl="0" indent="-347424" algn="l" rtl="0">
              <a:lnSpc>
                <a:spcPct val="150000"/>
              </a:lnSpc>
              <a:spcBef>
                <a:spcPts val="0"/>
              </a:spcBef>
              <a:spcAft>
                <a:spcPts val="0"/>
              </a:spcAft>
              <a:buSzPts val="1871"/>
              <a:buChar char="●"/>
            </a:pPr>
            <a:r>
              <a:rPr lang="en" sz="1871" dirty="0"/>
              <a:t>Front-end Tool: - Visual studio 2010 </a:t>
            </a:r>
            <a:endParaRPr sz="1871" dirty="0"/>
          </a:p>
          <a:p>
            <a:pPr marL="457200" lvl="0" indent="-347424" algn="l" rtl="0">
              <a:lnSpc>
                <a:spcPct val="150000"/>
              </a:lnSpc>
              <a:spcBef>
                <a:spcPts val="0"/>
              </a:spcBef>
              <a:spcAft>
                <a:spcPts val="0"/>
              </a:spcAft>
              <a:buSzPts val="1871"/>
              <a:buChar char="●"/>
            </a:pPr>
            <a:r>
              <a:rPr lang="en" sz="1871" dirty="0"/>
              <a:t>Back-end Tool: - MySQL </a:t>
            </a:r>
            <a:endParaRPr sz="1871" dirty="0"/>
          </a:p>
          <a:p>
            <a:pPr marL="0" lvl="0" indent="0" algn="l" rtl="0">
              <a:lnSpc>
                <a:spcPct val="150000"/>
              </a:lnSpc>
              <a:spcBef>
                <a:spcPts val="0"/>
              </a:spcBef>
              <a:spcAft>
                <a:spcPts val="0"/>
              </a:spcAft>
              <a:buSzPts val="1018"/>
              <a:buNone/>
            </a:pPr>
            <a:r>
              <a:rPr lang="en" sz="2071" u="sng" dirty="0"/>
              <a:t>Hardware Requirement </a:t>
            </a:r>
            <a:endParaRPr sz="2071" u="sng" dirty="0"/>
          </a:p>
          <a:p>
            <a:pPr marL="457200" lvl="0" indent="-347424" algn="l" rtl="0">
              <a:lnSpc>
                <a:spcPct val="150000"/>
              </a:lnSpc>
              <a:spcBef>
                <a:spcPts val="0"/>
              </a:spcBef>
              <a:spcAft>
                <a:spcPts val="0"/>
              </a:spcAft>
              <a:buSzPts val="1871"/>
              <a:buChar char="●"/>
            </a:pPr>
            <a:r>
              <a:rPr lang="en" sz="1871" dirty="0"/>
              <a:t> Windows XP and above. </a:t>
            </a:r>
            <a:endParaRPr sz="1871" dirty="0"/>
          </a:p>
          <a:p>
            <a:pPr marL="457200" lvl="0" indent="-347424" algn="l" rtl="0">
              <a:lnSpc>
                <a:spcPct val="150000"/>
              </a:lnSpc>
              <a:spcBef>
                <a:spcPts val="0"/>
              </a:spcBef>
              <a:spcAft>
                <a:spcPts val="0"/>
              </a:spcAft>
              <a:buSzPts val="1871"/>
              <a:buChar char="●"/>
            </a:pPr>
            <a:r>
              <a:rPr lang="en" sz="1871" dirty="0"/>
              <a:t>Minimum 5 GB HDD space </a:t>
            </a:r>
            <a:endParaRPr sz="1871" dirty="0"/>
          </a:p>
          <a:p>
            <a:pPr marL="457200" lvl="0" indent="-347424" algn="l" rtl="0">
              <a:lnSpc>
                <a:spcPct val="150000"/>
              </a:lnSpc>
              <a:spcBef>
                <a:spcPts val="0"/>
              </a:spcBef>
              <a:spcAft>
                <a:spcPts val="0"/>
              </a:spcAft>
              <a:buSzPts val="1871"/>
              <a:buChar char="●"/>
            </a:pPr>
            <a:r>
              <a:rPr lang="en" sz="1871" dirty="0"/>
              <a:t>3.00 Megahertz Intel Pentium IV Processor </a:t>
            </a:r>
            <a:endParaRPr sz="1871" dirty="0"/>
          </a:p>
          <a:p>
            <a:pPr marL="457200" lvl="0" indent="-347424" algn="l" rtl="0">
              <a:lnSpc>
                <a:spcPct val="150000"/>
              </a:lnSpc>
              <a:spcBef>
                <a:spcPts val="0"/>
              </a:spcBef>
              <a:spcAft>
                <a:spcPts val="0"/>
              </a:spcAft>
              <a:buSzPts val="1871"/>
              <a:buChar char="●"/>
            </a:pPr>
            <a:r>
              <a:rPr lang="en" sz="1871" dirty="0"/>
              <a:t>1 GB RAM</a:t>
            </a:r>
            <a:endParaRPr sz="284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546d9cd12f_0_243"/>
          <p:cNvSpPr txBox="1"/>
          <p:nvPr/>
        </p:nvSpPr>
        <p:spPr>
          <a:xfrm>
            <a:off x="969950" y="1001700"/>
            <a:ext cx="7879500" cy="1661963"/>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lt1"/>
              </a:buClr>
              <a:buSzPts val="2400"/>
              <a:buFont typeface="Roboto"/>
              <a:buAutoNum type="arabicPeriod"/>
            </a:pPr>
            <a:r>
              <a:rPr lang="en" sz="2400" dirty="0">
                <a:solidFill>
                  <a:schemeClr val="lt1"/>
                </a:solidFill>
                <a:latin typeface="Roboto"/>
                <a:ea typeface="Roboto"/>
                <a:cs typeface="Roboto"/>
                <a:sym typeface="Roboto"/>
              </a:rPr>
              <a:t>Login/Module</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AutoNum type="arabicPeriod"/>
            </a:pPr>
            <a:r>
              <a:rPr lang="en-IN" sz="2400" dirty="0">
                <a:solidFill>
                  <a:schemeClr val="lt1"/>
                </a:solidFill>
                <a:latin typeface="Roboto"/>
                <a:ea typeface="Roboto"/>
                <a:cs typeface="Roboto"/>
                <a:sym typeface="Roboto"/>
              </a:rPr>
              <a:t>Registration</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AutoNum type="arabicPeriod"/>
            </a:pPr>
            <a:r>
              <a:rPr lang="en" sz="2400" dirty="0">
                <a:solidFill>
                  <a:schemeClr val="lt1"/>
                </a:solidFill>
                <a:latin typeface="Roboto"/>
                <a:ea typeface="Roboto"/>
                <a:cs typeface="Roboto"/>
                <a:sym typeface="Roboto"/>
              </a:rPr>
              <a:t>View</a:t>
            </a:r>
            <a:endParaRPr sz="2400" dirty="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AutoNum type="arabicPeriod"/>
            </a:pPr>
            <a:r>
              <a:rPr lang="en" sz="2400" dirty="0">
                <a:solidFill>
                  <a:schemeClr val="lt1"/>
                </a:solidFill>
                <a:latin typeface="Roboto"/>
                <a:ea typeface="Roboto"/>
                <a:cs typeface="Roboto"/>
                <a:sym typeface="Roboto"/>
              </a:rPr>
              <a:t>Purchase and Bill</a:t>
            </a:r>
          </a:p>
        </p:txBody>
      </p:sp>
      <p:sp>
        <p:nvSpPr>
          <p:cNvPr id="110" name="Google Shape;110;g2546d9cd12f_0_243"/>
          <p:cNvSpPr txBox="1">
            <a:spLocks noGrp="1"/>
          </p:cNvSpPr>
          <p:nvPr>
            <p:ph type="title"/>
          </p:nvPr>
        </p:nvSpPr>
        <p:spPr>
          <a:xfrm>
            <a:off x="460950" y="210799"/>
            <a:ext cx="8222100" cy="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lt1"/>
                </a:solidFill>
              </a:rPr>
              <a:t>Modules </a:t>
            </a:r>
            <a:endParaRPr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cxnSp>
        <p:nvCxnSpPr>
          <p:cNvPr id="140" name="Google Shape;140;g2546d9cd12f_0_405"/>
          <p:cNvCxnSpPr>
            <a:cxnSpLocks/>
          </p:cNvCxnSpPr>
          <p:nvPr/>
        </p:nvCxnSpPr>
        <p:spPr>
          <a:xfrm>
            <a:off x="1246900" y="800770"/>
            <a:ext cx="342000" cy="12762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g2546d9cd12f_0_405"/>
          <p:cNvCxnSpPr>
            <a:cxnSpLocks/>
          </p:cNvCxnSpPr>
          <p:nvPr/>
        </p:nvCxnSpPr>
        <p:spPr>
          <a:xfrm>
            <a:off x="4270175" y="42066"/>
            <a:ext cx="189900" cy="193500"/>
          </a:xfrm>
          <a:prstGeom prst="straightConnector1">
            <a:avLst/>
          </a:prstGeom>
          <a:noFill/>
          <a:ln w="9525" cap="flat" cmpd="sng">
            <a:solidFill>
              <a:schemeClr val="dk2"/>
            </a:solidFill>
            <a:prstDash val="solid"/>
            <a:round/>
            <a:headEnd type="none" w="med" len="med"/>
            <a:tailEnd type="none" w="med" len="med"/>
          </a:ln>
        </p:spPr>
      </p:cxnSp>
      <p:sp>
        <p:nvSpPr>
          <p:cNvPr id="10" name="Oval 9">
            <a:extLst>
              <a:ext uri="{FF2B5EF4-FFF2-40B4-BE49-F238E27FC236}">
                <a16:creationId xmlns:a16="http://schemas.microsoft.com/office/drawing/2014/main" id="{932CA967-0DCF-4CD7-AD02-8E084A6DC328}"/>
              </a:ext>
            </a:extLst>
          </p:cNvPr>
          <p:cNvSpPr/>
          <p:nvPr/>
        </p:nvSpPr>
        <p:spPr>
          <a:xfrm>
            <a:off x="4270175" y="1879710"/>
            <a:ext cx="921704" cy="400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4" name="Rectangle 3">
            <a:extLst>
              <a:ext uri="{FF2B5EF4-FFF2-40B4-BE49-F238E27FC236}">
                <a16:creationId xmlns:a16="http://schemas.microsoft.com/office/drawing/2014/main" id="{3B714BF4-6C24-33D9-E7EE-EAEACFECA164}"/>
              </a:ext>
            </a:extLst>
          </p:cNvPr>
          <p:cNvSpPr/>
          <p:nvPr/>
        </p:nvSpPr>
        <p:spPr>
          <a:xfrm>
            <a:off x="3773820" y="-46952"/>
            <a:ext cx="936632"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IN" dirty="0"/>
          </a:p>
        </p:txBody>
      </p:sp>
      <p:cxnSp>
        <p:nvCxnSpPr>
          <p:cNvPr id="22" name="Connector: Elbow 21">
            <a:extLst>
              <a:ext uri="{FF2B5EF4-FFF2-40B4-BE49-F238E27FC236}">
                <a16:creationId xmlns:a16="http://schemas.microsoft.com/office/drawing/2014/main" id="{EDE83304-7D4F-D13E-4E0D-4503D4580910}"/>
              </a:ext>
            </a:extLst>
          </p:cNvPr>
          <p:cNvCxnSpPr>
            <a:cxnSpLocks/>
            <a:stCxn id="4" idx="1"/>
            <a:endCxn id="35" idx="0"/>
          </p:cNvCxnSpPr>
          <p:nvPr/>
        </p:nvCxnSpPr>
        <p:spPr>
          <a:xfrm rot="10800000" flipV="1">
            <a:off x="3434376" y="141663"/>
            <a:ext cx="339445" cy="514040"/>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Connector: Elbow 26">
            <a:extLst>
              <a:ext uri="{FF2B5EF4-FFF2-40B4-BE49-F238E27FC236}">
                <a16:creationId xmlns:a16="http://schemas.microsoft.com/office/drawing/2014/main" id="{B4AC4C6B-9A81-2A38-67A5-53B90E925499}"/>
              </a:ext>
            </a:extLst>
          </p:cNvPr>
          <p:cNvCxnSpPr>
            <a:cxnSpLocks/>
            <a:stCxn id="4" idx="3"/>
            <a:endCxn id="36" idx="0"/>
          </p:cNvCxnSpPr>
          <p:nvPr/>
        </p:nvCxnSpPr>
        <p:spPr>
          <a:xfrm>
            <a:off x="4710452" y="141663"/>
            <a:ext cx="559650" cy="51708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Rectangle 34">
            <a:extLst>
              <a:ext uri="{FF2B5EF4-FFF2-40B4-BE49-F238E27FC236}">
                <a16:creationId xmlns:a16="http://schemas.microsoft.com/office/drawing/2014/main" id="{E2A79B03-7EF8-1915-DC08-4F460F1BAFE1}"/>
              </a:ext>
            </a:extLst>
          </p:cNvPr>
          <p:cNvSpPr/>
          <p:nvPr/>
        </p:nvSpPr>
        <p:spPr>
          <a:xfrm>
            <a:off x="2898916" y="655703"/>
            <a:ext cx="1070918"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IN" dirty="0"/>
          </a:p>
        </p:txBody>
      </p:sp>
      <p:sp>
        <p:nvSpPr>
          <p:cNvPr id="36" name="Rectangle 35">
            <a:extLst>
              <a:ext uri="{FF2B5EF4-FFF2-40B4-BE49-F238E27FC236}">
                <a16:creationId xmlns:a16="http://schemas.microsoft.com/office/drawing/2014/main" id="{035A8AE7-3E76-E078-3697-A1B89D32E267}"/>
              </a:ext>
            </a:extLst>
          </p:cNvPr>
          <p:cNvSpPr/>
          <p:nvPr/>
        </p:nvSpPr>
        <p:spPr>
          <a:xfrm>
            <a:off x="4615189" y="658744"/>
            <a:ext cx="1309826"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sp>
        <p:nvSpPr>
          <p:cNvPr id="41" name="Rectangle 40">
            <a:extLst>
              <a:ext uri="{FF2B5EF4-FFF2-40B4-BE49-F238E27FC236}">
                <a16:creationId xmlns:a16="http://schemas.microsoft.com/office/drawing/2014/main" id="{5FE49BC9-7C24-56EE-773D-84B5352F4A2A}"/>
              </a:ext>
            </a:extLst>
          </p:cNvPr>
          <p:cNvSpPr/>
          <p:nvPr/>
        </p:nvSpPr>
        <p:spPr>
          <a:xfrm>
            <a:off x="1206804" y="655704"/>
            <a:ext cx="936632"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a:t>
            </a:r>
            <a:endParaRPr lang="en-IN" dirty="0"/>
          </a:p>
        </p:txBody>
      </p:sp>
      <p:cxnSp>
        <p:nvCxnSpPr>
          <p:cNvPr id="42" name="Straight Arrow Connector 41">
            <a:extLst>
              <a:ext uri="{FF2B5EF4-FFF2-40B4-BE49-F238E27FC236}">
                <a16:creationId xmlns:a16="http://schemas.microsoft.com/office/drawing/2014/main" id="{2ED561B7-AB2B-D71D-81CC-3694015B2DB7}"/>
              </a:ext>
            </a:extLst>
          </p:cNvPr>
          <p:cNvCxnSpPr>
            <a:cxnSpLocks/>
            <a:stCxn id="35" idx="1"/>
            <a:endCxn id="41" idx="3"/>
          </p:cNvCxnSpPr>
          <p:nvPr/>
        </p:nvCxnSpPr>
        <p:spPr>
          <a:xfrm flipH="1">
            <a:off x="2143436" y="844318"/>
            <a:ext cx="75548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Connector: Elbow 60">
            <a:extLst>
              <a:ext uri="{FF2B5EF4-FFF2-40B4-BE49-F238E27FC236}">
                <a16:creationId xmlns:a16="http://schemas.microsoft.com/office/drawing/2014/main" id="{CF366F1B-7EB1-3966-9F49-9D12BF3F1397}"/>
              </a:ext>
            </a:extLst>
          </p:cNvPr>
          <p:cNvCxnSpPr>
            <a:cxnSpLocks/>
            <a:endCxn id="10" idx="0"/>
          </p:cNvCxnSpPr>
          <p:nvPr/>
        </p:nvCxnSpPr>
        <p:spPr>
          <a:xfrm rot="5400000">
            <a:off x="4578700" y="1188304"/>
            <a:ext cx="843733" cy="539078"/>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a:extLst>
              <a:ext uri="{FF2B5EF4-FFF2-40B4-BE49-F238E27FC236}">
                <a16:creationId xmlns:a16="http://schemas.microsoft.com/office/drawing/2014/main" id="{EB247BB8-74FD-16F6-8CCF-2FC7900D0B0E}"/>
              </a:ext>
            </a:extLst>
          </p:cNvPr>
          <p:cNvCxnSpPr>
            <a:cxnSpLocks/>
            <a:stCxn id="36" idx="2"/>
          </p:cNvCxnSpPr>
          <p:nvPr/>
        </p:nvCxnSpPr>
        <p:spPr>
          <a:xfrm rot="16200000" flipH="1">
            <a:off x="5097634" y="1208442"/>
            <a:ext cx="843736" cy="498800"/>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sp>
        <p:nvSpPr>
          <p:cNvPr id="100" name="Diamond 99">
            <a:extLst>
              <a:ext uri="{FF2B5EF4-FFF2-40B4-BE49-F238E27FC236}">
                <a16:creationId xmlns:a16="http://schemas.microsoft.com/office/drawing/2014/main" id="{97E10430-CCFA-1DDA-4216-9D3D78EBF23D}"/>
              </a:ext>
            </a:extLst>
          </p:cNvPr>
          <p:cNvSpPr/>
          <p:nvPr/>
        </p:nvSpPr>
        <p:spPr>
          <a:xfrm>
            <a:off x="4174831" y="2571001"/>
            <a:ext cx="1095271" cy="104830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Is </a:t>
            </a:r>
            <a:r>
              <a:rPr lang="en-US" sz="1200"/>
              <a:t>valid login ?</a:t>
            </a:r>
            <a:endParaRPr lang="en-IN" sz="1200" dirty="0"/>
          </a:p>
        </p:txBody>
      </p:sp>
      <p:cxnSp>
        <p:nvCxnSpPr>
          <p:cNvPr id="101" name="Straight Arrow Connector 100">
            <a:extLst>
              <a:ext uri="{FF2B5EF4-FFF2-40B4-BE49-F238E27FC236}">
                <a16:creationId xmlns:a16="http://schemas.microsoft.com/office/drawing/2014/main" id="{5259C6B6-F033-36DE-A17C-68F1C65A9F1A}"/>
              </a:ext>
            </a:extLst>
          </p:cNvPr>
          <p:cNvCxnSpPr>
            <a:cxnSpLocks/>
          </p:cNvCxnSpPr>
          <p:nvPr/>
        </p:nvCxnSpPr>
        <p:spPr>
          <a:xfrm>
            <a:off x="4731027" y="2279910"/>
            <a:ext cx="0" cy="2918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7" name="Connector: Elbow 106">
            <a:extLst>
              <a:ext uri="{FF2B5EF4-FFF2-40B4-BE49-F238E27FC236}">
                <a16:creationId xmlns:a16="http://schemas.microsoft.com/office/drawing/2014/main" id="{77EC14D5-489B-D77A-D1C8-30E849D32185}"/>
              </a:ext>
            </a:extLst>
          </p:cNvPr>
          <p:cNvCxnSpPr>
            <a:cxnSpLocks/>
          </p:cNvCxnSpPr>
          <p:nvPr/>
        </p:nvCxnSpPr>
        <p:spPr>
          <a:xfrm>
            <a:off x="5290618" y="3085203"/>
            <a:ext cx="559650" cy="517081"/>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109" name="Oval 108">
            <a:extLst>
              <a:ext uri="{FF2B5EF4-FFF2-40B4-BE49-F238E27FC236}">
                <a16:creationId xmlns:a16="http://schemas.microsoft.com/office/drawing/2014/main" id="{B0ED7493-5E8F-7DD8-6E02-D51FFCE73B5A}"/>
              </a:ext>
            </a:extLst>
          </p:cNvPr>
          <p:cNvSpPr/>
          <p:nvPr/>
        </p:nvSpPr>
        <p:spPr>
          <a:xfrm>
            <a:off x="5454604" y="4604974"/>
            <a:ext cx="921704" cy="400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sp>
        <p:nvSpPr>
          <p:cNvPr id="111" name="Rectangle 110">
            <a:extLst>
              <a:ext uri="{FF2B5EF4-FFF2-40B4-BE49-F238E27FC236}">
                <a16:creationId xmlns:a16="http://schemas.microsoft.com/office/drawing/2014/main" id="{F0A72D93-2B79-41D9-BCE3-7B321861C978}"/>
              </a:ext>
            </a:extLst>
          </p:cNvPr>
          <p:cNvSpPr/>
          <p:nvPr/>
        </p:nvSpPr>
        <p:spPr>
          <a:xfrm>
            <a:off x="5174311" y="3635773"/>
            <a:ext cx="1482291"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sz="1400" dirty="0">
                <a:solidFill>
                  <a:schemeClr val="lt1"/>
                </a:solidFill>
                <a:latin typeface="Roboto"/>
                <a:ea typeface="Roboto"/>
                <a:cs typeface="Roboto"/>
                <a:sym typeface="Roboto"/>
              </a:rPr>
              <a:t>Purchase</a:t>
            </a:r>
            <a:r>
              <a:rPr lang="en-US" dirty="0"/>
              <a:t> &amp; Bill</a:t>
            </a:r>
            <a:endParaRPr lang="en-IN" dirty="0"/>
          </a:p>
        </p:txBody>
      </p:sp>
      <p:cxnSp>
        <p:nvCxnSpPr>
          <p:cNvPr id="112" name="Straight Arrow Connector 111">
            <a:extLst>
              <a:ext uri="{FF2B5EF4-FFF2-40B4-BE49-F238E27FC236}">
                <a16:creationId xmlns:a16="http://schemas.microsoft.com/office/drawing/2014/main" id="{4FB6B4D8-846E-AD6C-D4DC-71E9ACA3BC2D}"/>
              </a:ext>
            </a:extLst>
          </p:cNvPr>
          <p:cNvCxnSpPr>
            <a:cxnSpLocks/>
            <a:stCxn id="111" idx="2"/>
          </p:cNvCxnSpPr>
          <p:nvPr/>
        </p:nvCxnSpPr>
        <p:spPr>
          <a:xfrm>
            <a:off x="5915457" y="4013003"/>
            <a:ext cx="0" cy="5709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3" name="Rectangle 122">
            <a:extLst>
              <a:ext uri="{FF2B5EF4-FFF2-40B4-BE49-F238E27FC236}">
                <a16:creationId xmlns:a16="http://schemas.microsoft.com/office/drawing/2014/main" id="{AF888E85-3CDD-07E1-AD97-9C1426E7D5DD}"/>
              </a:ext>
            </a:extLst>
          </p:cNvPr>
          <p:cNvSpPr/>
          <p:nvPr/>
        </p:nvSpPr>
        <p:spPr>
          <a:xfrm>
            <a:off x="5378637" y="1888355"/>
            <a:ext cx="1309826"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lt1"/>
                </a:solidFill>
                <a:latin typeface="Roboto"/>
                <a:ea typeface="Roboto"/>
                <a:cs typeface="Roboto"/>
                <a:sym typeface="Roboto"/>
              </a:rPr>
              <a:t>Registration</a:t>
            </a:r>
          </a:p>
        </p:txBody>
      </p:sp>
      <p:sp>
        <p:nvSpPr>
          <p:cNvPr id="132" name="Google Shape;115;g2546d9cd12f_0_405">
            <a:extLst>
              <a:ext uri="{FF2B5EF4-FFF2-40B4-BE49-F238E27FC236}">
                <a16:creationId xmlns:a16="http://schemas.microsoft.com/office/drawing/2014/main" id="{B19A1B6A-D991-9119-8BF5-FFB0BEE314FE}"/>
              </a:ext>
            </a:extLst>
          </p:cNvPr>
          <p:cNvSpPr txBox="1">
            <a:spLocks noGrp="1"/>
          </p:cNvSpPr>
          <p:nvPr>
            <p:ph type="title"/>
          </p:nvPr>
        </p:nvSpPr>
        <p:spPr>
          <a:xfrm>
            <a:off x="-1424" y="-14869"/>
            <a:ext cx="33462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b="1" dirty="0">
                <a:solidFill>
                  <a:schemeClr val="lt1"/>
                </a:solidFill>
              </a:rPr>
              <a:t>WorkFlow Diagram</a:t>
            </a:r>
            <a:endParaRPr sz="2500" b="1" dirty="0">
              <a:solidFill>
                <a:schemeClr val="lt1"/>
              </a:solidFill>
            </a:endParaRPr>
          </a:p>
        </p:txBody>
      </p:sp>
      <p:cxnSp>
        <p:nvCxnSpPr>
          <p:cNvPr id="136" name="Straight Connector 135">
            <a:extLst>
              <a:ext uri="{FF2B5EF4-FFF2-40B4-BE49-F238E27FC236}">
                <a16:creationId xmlns:a16="http://schemas.microsoft.com/office/drawing/2014/main" id="{1F272BFD-9A04-E2BB-9266-AB8583812FDD}"/>
              </a:ext>
            </a:extLst>
          </p:cNvPr>
          <p:cNvCxnSpPr>
            <a:cxnSpLocks/>
          </p:cNvCxnSpPr>
          <p:nvPr/>
        </p:nvCxnSpPr>
        <p:spPr>
          <a:xfrm>
            <a:off x="2898916" y="3095154"/>
            <a:ext cx="127591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2" name="Straight Connector 141">
            <a:extLst>
              <a:ext uri="{FF2B5EF4-FFF2-40B4-BE49-F238E27FC236}">
                <a16:creationId xmlns:a16="http://schemas.microsoft.com/office/drawing/2014/main" id="{70BB3827-F888-86AB-5151-5B4D7A8313E4}"/>
              </a:ext>
            </a:extLst>
          </p:cNvPr>
          <p:cNvCxnSpPr>
            <a:cxnSpLocks/>
          </p:cNvCxnSpPr>
          <p:nvPr/>
        </p:nvCxnSpPr>
        <p:spPr>
          <a:xfrm flipV="1">
            <a:off x="2898916" y="3087720"/>
            <a:ext cx="0" cy="1202153"/>
          </a:xfrm>
          <a:prstGeom prst="line">
            <a:avLst/>
          </a:prstGeom>
        </p:spPr>
        <p:style>
          <a:lnRef idx="3">
            <a:schemeClr val="accent6"/>
          </a:lnRef>
          <a:fillRef idx="0">
            <a:schemeClr val="accent6"/>
          </a:fillRef>
          <a:effectRef idx="2">
            <a:schemeClr val="accent6"/>
          </a:effectRef>
          <a:fontRef idx="minor">
            <a:schemeClr val="tx1"/>
          </a:fontRef>
        </p:style>
      </p:cxnSp>
      <p:cxnSp>
        <p:nvCxnSpPr>
          <p:cNvPr id="144" name="Straight Connector 143">
            <a:extLst>
              <a:ext uri="{FF2B5EF4-FFF2-40B4-BE49-F238E27FC236}">
                <a16:creationId xmlns:a16="http://schemas.microsoft.com/office/drawing/2014/main" id="{FB13928D-B276-1B9C-52E2-A2A6133501FB}"/>
              </a:ext>
            </a:extLst>
          </p:cNvPr>
          <p:cNvCxnSpPr>
            <a:cxnSpLocks/>
          </p:cNvCxnSpPr>
          <p:nvPr/>
        </p:nvCxnSpPr>
        <p:spPr>
          <a:xfrm>
            <a:off x="1741595" y="4289873"/>
            <a:ext cx="121719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5" name="Straight Connector 144">
            <a:extLst>
              <a:ext uri="{FF2B5EF4-FFF2-40B4-BE49-F238E27FC236}">
                <a16:creationId xmlns:a16="http://schemas.microsoft.com/office/drawing/2014/main" id="{070A55D5-5937-EC6E-1D77-01819749B64C}"/>
              </a:ext>
            </a:extLst>
          </p:cNvPr>
          <p:cNvCxnSpPr>
            <a:cxnSpLocks/>
            <a:stCxn id="150" idx="2"/>
          </p:cNvCxnSpPr>
          <p:nvPr/>
        </p:nvCxnSpPr>
        <p:spPr>
          <a:xfrm>
            <a:off x="1741595" y="2279910"/>
            <a:ext cx="0" cy="2018565"/>
          </a:xfrm>
          <a:prstGeom prst="line">
            <a:avLst/>
          </a:prstGeom>
        </p:spPr>
        <p:style>
          <a:lnRef idx="3">
            <a:schemeClr val="accent6"/>
          </a:lnRef>
          <a:fillRef idx="0">
            <a:schemeClr val="accent6"/>
          </a:fillRef>
          <a:effectRef idx="2">
            <a:schemeClr val="accent6"/>
          </a:effectRef>
          <a:fontRef idx="minor">
            <a:schemeClr val="tx1"/>
          </a:fontRef>
        </p:style>
      </p:cxnSp>
      <p:sp>
        <p:nvSpPr>
          <p:cNvPr id="150" name="Rectangle 149">
            <a:extLst>
              <a:ext uri="{FF2B5EF4-FFF2-40B4-BE49-F238E27FC236}">
                <a16:creationId xmlns:a16="http://schemas.microsoft.com/office/drawing/2014/main" id="{1670A780-70E9-5B96-A88B-5B3CFFD73AD5}"/>
              </a:ext>
            </a:extLst>
          </p:cNvPr>
          <p:cNvSpPr/>
          <p:nvPr/>
        </p:nvSpPr>
        <p:spPr>
          <a:xfrm>
            <a:off x="1086682" y="1902680"/>
            <a:ext cx="1309826" cy="3772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Roboto"/>
                <a:ea typeface="Roboto"/>
                <a:cs typeface="Roboto"/>
                <a:sym typeface="Roboto"/>
              </a:rPr>
              <a:t>Print Mange</a:t>
            </a:r>
            <a:endParaRPr lang="en-IN" sz="1400" dirty="0">
              <a:solidFill>
                <a:schemeClr val="lt1"/>
              </a:solidFill>
              <a:latin typeface="Roboto"/>
              <a:ea typeface="Roboto"/>
              <a:cs typeface="Roboto"/>
              <a:sym typeface="Roboto"/>
            </a:endParaRPr>
          </a:p>
        </p:txBody>
      </p:sp>
      <p:cxnSp>
        <p:nvCxnSpPr>
          <p:cNvPr id="153" name="Straight Arrow Connector 152">
            <a:extLst>
              <a:ext uri="{FF2B5EF4-FFF2-40B4-BE49-F238E27FC236}">
                <a16:creationId xmlns:a16="http://schemas.microsoft.com/office/drawing/2014/main" id="{C0B0C7E2-20B1-7E24-3EF2-23CA2FC1C02D}"/>
              </a:ext>
            </a:extLst>
          </p:cNvPr>
          <p:cNvCxnSpPr>
            <a:cxnSpLocks/>
            <a:stCxn id="10" idx="2"/>
          </p:cNvCxnSpPr>
          <p:nvPr/>
        </p:nvCxnSpPr>
        <p:spPr>
          <a:xfrm flipH="1" flipV="1">
            <a:off x="2445834" y="2076970"/>
            <a:ext cx="1824341" cy="28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a16="http://schemas.microsoft.com/office/drawing/2014/main" id="{A5E2CF46-0B6B-12FC-E294-592466BD4323}"/>
              </a:ext>
            </a:extLst>
          </p:cNvPr>
          <p:cNvSpPr txBox="1"/>
          <p:nvPr/>
        </p:nvSpPr>
        <p:spPr>
          <a:xfrm flipH="1">
            <a:off x="3495164" y="2790699"/>
            <a:ext cx="707890" cy="307777"/>
          </a:xfrm>
          <a:prstGeom prst="rect">
            <a:avLst/>
          </a:prstGeom>
          <a:noFill/>
        </p:spPr>
        <p:txBody>
          <a:bodyPr wrap="square" rtlCol="0">
            <a:spAutoFit/>
          </a:bodyPr>
          <a:lstStyle/>
          <a:p>
            <a:r>
              <a:rPr lang="en-US" b="1" dirty="0">
                <a:solidFill>
                  <a:schemeClr val="bg1">
                    <a:lumMod val="95000"/>
                  </a:schemeClr>
                </a:solidFill>
              </a:rPr>
              <a:t>No</a:t>
            </a:r>
            <a:endParaRPr lang="en-IN" b="1" dirty="0">
              <a:solidFill>
                <a:schemeClr val="bg1">
                  <a:lumMod val="95000"/>
                </a:schemeClr>
              </a:solidFill>
            </a:endParaRPr>
          </a:p>
        </p:txBody>
      </p:sp>
      <p:sp>
        <p:nvSpPr>
          <p:cNvPr id="3" name="TextBox 2">
            <a:extLst>
              <a:ext uri="{FF2B5EF4-FFF2-40B4-BE49-F238E27FC236}">
                <a16:creationId xmlns:a16="http://schemas.microsoft.com/office/drawing/2014/main" id="{DCF472BA-9AE8-AF7F-DEB8-6A87195C8E1F}"/>
              </a:ext>
            </a:extLst>
          </p:cNvPr>
          <p:cNvSpPr txBox="1"/>
          <p:nvPr/>
        </p:nvSpPr>
        <p:spPr>
          <a:xfrm flipH="1">
            <a:off x="5348045" y="2771209"/>
            <a:ext cx="909096" cy="307777"/>
          </a:xfrm>
          <a:prstGeom prst="rect">
            <a:avLst/>
          </a:prstGeom>
          <a:noFill/>
        </p:spPr>
        <p:txBody>
          <a:bodyPr wrap="square" rtlCol="0">
            <a:spAutoFit/>
          </a:bodyPr>
          <a:lstStyle/>
          <a:p>
            <a:r>
              <a:rPr lang="en-US" b="1" dirty="0">
                <a:solidFill>
                  <a:schemeClr val="bg1">
                    <a:lumMod val="95000"/>
                  </a:schemeClr>
                </a:solidFill>
              </a:rPr>
              <a:t>Yes</a:t>
            </a:r>
            <a:endParaRPr lang="en-IN" b="1" dirty="0">
              <a:solidFill>
                <a:schemeClr val="bg1">
                  <a:lumMod val="9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p:nvPr/>
        </p:nvSpPr>
        <p:spPr>
          <a:xfrm>
            <a:off x="242150" y="387375"/>
            <a:ext cx="8640900" cy="4155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
          <p:cNvSpPr txBox="1"/>
          <p:nvPr/>
        </p:nvSpPr>
        <p:spPr>
          <a:xfrm>
            <a:off x="8618100" y="38737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84" name="Google Shape;184;p4"/>
          <p:cNvSpPr/>
          <p:nvPr/>
        </p:nvSpPr>
        <p:spPr>
          <a:xfrm>
            <a:off x="8541450" y="387375"/>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0" i="0" u="none" strike="noStrike" cap="none">
              <a:solidFill>
                <a:srgbClr val="1A1A1A"/>
              </a:solidFill>
              <a:highlight>
                <a:srgbClr val="1A1A1A"/>
              </a:highlight>
              <a:latin typeface="Arial"/>
              <a:ea typeface="Arial"/>
              <a:cs typeface="Arial"/>
              <a:sym typeface="Arial"/>
            </a:endParaRPr>
          </a:p>
        </p:txBody>
      </p:sp>
      <p:sp>
        <p:nvSpPr>
          <p:cNvPr id="185" name="Google Shape;185;p4"/>
          <p:cNvSpPr txBox="1"/>
          <p:nvPr/>
        </p:nvSpPr>
        <p:spPr>
          <a:xfrm>
            <a:off x="3537125" y="2175500"/>
            <a:ext cx="1698300" cy="446400"/>
          </a:xfrm>
          <a:prstGeom prst="rect">
            <a:avLst/>
          </a:prstGeom>
          <a:solidFill>
            <a:srgbClr val="FF9900"/>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Login </a:t>
            </a:r>
            <a:endParaRPr sz="1700" b="1" i="0" u="none" strike="noStrike" cap="non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5"/>
          <p:cNvSpPr/>
          <p:nvPr/>
        </p:nvSpPr>
        <p:spPr>
          <a:xfrm>
            <a:off x="242150" y="387375"/>
            <a:ext cx="8640900" cy="41550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5"/>
          <p:cNvSpPr txBox="1"/>
          <p:nvPr/>
        </p:nvSpPr>
        <p:spPr>
          <a:xfrm>
            <a:off x="3537125" y="2556500"/>
            <a:ext cx="1698300" cy="446400"/>
          </a:xfrm>
          <a:prstGeom prst="rect">
            <a:avLst/>
          </a:prstGeom>
          <a:solidFill>
            <a:srgbClr val="FF9900"/>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Admin</a:t>
            </a:r>
            <a:endParaRPr sz="1700" b="1" i="0" u="none" strike="noStrike" cap="none">
              <a:solidFill>
                <a:srgbClr val="000000"/>
              </a:solidFill>
              <a:latin typeface="Roboto"/>
              <a:ea typeface="Roboto"/>
              <a:cs typeface="Roboto"/>
              <a:sym typeface="Roboto"/>
            </a:endParaRPr>
          </a:p>
        </p:txBody>
      </p:sp>
      <p:sp>
        <p:nvSpPr>
          <p:cNvPr id="192" name="Google Shape;192;p5"/>
          <p:cNvSpPr txBox="1"/>
          <p:nvPr/>
        </p:nvSpPr>
        <p:spPr>
          <a:xfrm>
            <a:off x="8618100" y="38737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193" name="Google Shape;193;p5"/>
          <p:cNvSpPr/>
          <p:nvPr/>
        </p:nvSpPr>
        <p:spPr>
          <a:xfrm>
            <a:off x="8541450" y="387375"/>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0" i="0" u="none" strike="noStrike" cap="none">
              <a:solidFill>
                <a:srgbClr val="1A1A1A"/>
              </a:solidFill>
              <a:highlight>
                <a:srgbClr val="1A1A1A"/>
              </a:highlight>
              <a:latin typeface="Arial"/>
              <a:ea typeface="Arial"/>
              <a:cs typeface="Arial"/>
              <a:sym typeface="Arial"/>
            </a:endParaRPr>
          </a:p>
        </p:txBody>
      </p:sp>
      <p:sp>
        <p:nvSpPr>
          <p:cNvPr id="194" name="Google Shape;194;p5"/>
          <p:cNvSpPr txBox="1"/>
          <p:nvPr/>
        </p:nvSpPr>
        <p:spPr>
          <a:xfrm>
            <a:off x="3537125" y="1794500"/>
            <a:ext cx="1698300" cy="446400"/>
          </a:xfrm>
          <a:prstGeom prst="rect">
            <a:avLst/>
          </a:prstGeom>
          <a:solidFill>
            <a:srgbClr val="FF9900"/>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User</a:t>
            </a:r>
            <a:endParaRPr sz="1700" b="1" i="0" u="none" strike="noStrike" cap="non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7"/>
          <p:cNvSpPr/>
          <p:nvPr/>
        </p:nvSpPr>
        <p:spPr>
          <a:xfrm>
            <a:off x="1894325" y="518450"/>
            <a:ext cx="5513400" cy="4539300"/>
          </a:xfrm>
          <a:prstGeom prst="rec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7"/>
          <p:cNvSpPr/>
          <p:nvPr/>
        </p:nvSpPr>
        <p:spPr>
          <a:xfrm>
            <a:off x="2396025" y="1298600"/>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First Name</a:t>
            </a:r>
            <a:endParaRPr sz="1400" b="0" i="0" u="none" strike="noStrike" cap="none">
              <a:solidFill>
                <a:srgbClr val="000000"/>
              </a:solidFill>
              <a:latin typeface="Arial"/>
              <a:ea typeface="Arial"/>
              <a:cs typeface="Arial"/>
              <a:sym typeface="Arial"/>
            </a:endParaRPr>
          </a:p>
        </p:txBody>
      </p:sp>
      <p:sp>
        <p:nvSpPr>
          <p:cNvPr id="218" name="Google Shape;218;p7"/>
          <p:cNvSpPr/>
          <p:nvPr/>
        </p:nvSpPr>
        <p:spPr>
          <a:xfrm>
            <a:off x="2396025" y="1802363"/>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Last Name</a:t>
            </a:r>
            <a:endParaRPr sz="1400" b="0" i="0" u="none" strike="noStrike" cap="none">
              <a:solidFill>
                <a:srgbClr val="000000"/>
              </a:solidFill>
              <a:latin typeface="Arial"/>
              <a:ea typeface="Arial"/>
              <a:cs typeface="Arial"/>
              <a:sym typeface="Arial"/>
            </a:endParaRPr>
          </a:p>
        </p:txBody>
      </p:sp>
      <p:sp>
        <p:nvSpPr>
          <p:cNvPr id="219" name="Google Shape;219;p7"/>
          <p:cNvSpPr/>
          <p:nvPr/>
        </p:nvSpPr>
        <p:spPr>
          <a:xfrm>
            <a:off x="2396025" y="2323463"/>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Mobile Number</a:t>
            </a:r>
            <a:endParaRPr sz="1400" b="0" i="0" u="none" strike="noStrike" cap="none">
              <a:solidFill>
                <a:srgbClr val="000000"/>
              </a:solidFill>
              <a:latin typeface="Arial"/>
              <a:ea typeface="Arial"/>
              <a:cs typeface="Arial"/>
              <a:sym typeface="Arial"/>
            </a:endParaRPr>
          </a:p>
        </p:txBody>
      </p:sp>
      <p:sp>
        <p:nvSpPr>
          <p:cNvPr id="220" name="Google Shape;220;p7"/>
          <p:cNvSpPr/>
          <p:nvPr/>
        </p:nvSpPr>
        <p:spPr>
          <a:xfrm>
            <a:off x="2414425" y="2861475"/>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Email address</a:t>
            </a:r>
            <a:endParaRPr sz="1400" b="0" i="0" u="none" strike="noStrike" cap="none">
              <a:solidFill>
                <a:srgbClr val="000000"/>
              </a:solidFill>
              <a:latin typeface="Arial"/>
              <a:ea typeface="Arial"/>
              <a:cs typeface="Arial"/>
              <a:sym typeface="Arial"/>
            </a:endParaRPr>
          </a:p>
        </p:txBody>
      </p:sp>
      <p:sp>
        <p:nvSpPr>
          <p:cNvPr id="221" name="Google Shape;221;p7"/>
          <p:cNvSpPr/>
          <p:nvPr/>
        </p:nvSpPr>
        <p:spPr>
          <a:xfrm>
            <a:off x="2396025" y="3903675"/>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Repeat password</a:t>
            </a:r>
            <a:endParaRPr sz="1400" b="0" i="0" u="none" strike="noStrike" cap="none">
              <a:solidFill>
                <a:srgbClr val="000000"/>
              </a:solidFill>
              <a:latin typeface="Arial"/>
              <a:ea typeface="Arial"/>
              <a:cs typeface="Arial"/>
              <a:sym typeface="Arial"/>
            </a:endParaRPr>
          </a:p>
        </p:txBody>
      </p:sp>
      <p:sp>
        <p:nvSpPr>
          <p:cNvPr id="222" name="Google Shape;222;p7"/>
          <p:cNvSpPr/>
          <p:nvPr/>
        </p:nvSpPr>
        <p:spPr>
          <a:xfrm>
            <a:off x="2414425" y="3382575"/>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Password</a:t>
            </a:r>
            <a:endParaRPr sz="1400" b="0" i="0" u="none" strike="noStrike" cap="none">
              <a:solidFill>
                <a:srgbClr val="000000"/>
              </a:solidFill>
              <a:latin typeface="Arial"/>
              <a:ea typeface="Arial"/>
              <a:cs typeface="Arial"/>
              <a:sym typeface="Arial"/>
            </a:endParaRPr>
          </a:p>
        </p:txBody>
      </p:sp>
      <p:sp>
        <p:nvSpPr>
          <p:cNvPr id="223" name="Google Shape;223;p7"/>
          <p:cNvSpPr/>
          <p:nvPr/>
        </p:nvSpPr>
        <p:spPr>
          <a:xfrm>
            <a:off x="2328800" y="4516825"/>
            <a:ext cx="1900200" cy="287400"/>
          </a:xfrm>
          <a:prstGeom prst="rect">
            <a:avLst/>
          </a:prstGeom>
          <a:solidFill>
            <a:schemeClr val="lt1"/>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Confirm</a:t>
            </a:r>
            <a:endParaRPr sz="1400" b="0" i="0" u="none" strike="noStrike" cap="none">
              <a:solidFill>
                <a:srgbClr val="000000"/>
              </a:solidFill>
              <a:latin typeface="Arial"/>
              <a:ea typeface="Arial"/>
              <a:cs typeface="Arial"/>
              <a:sym typeface="Arial"/>
            </a:endParaRPr>
          </a:p>
        </p:txBody>
      </p:sp>
      <p:sp>
        <p:nvSpPr>
          <p:cNvPr id="224" name="Google Shape;224;p7"/>
          <p:cNvSpPr/>
          <p:nvPr/>
        </p:nvSpPr>
        <p:spPr>
          <a:xfrm>
            <a:off x="7065725" y="518450"/>
            <a:ext cx="342000" cy="2874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Roboto"/>
                <a:ea typeface="Roboto"/>
                <a:cs typeface="Roboto"/>
                <a:sym typeface="Roboto"/>
              </a:rPr>
              <a:t>X</a:t>
            </a:r>
            <a:endParaRPr sz="1400" b="0" i="0" u="none" strike="noStrike" cap="none">
              <a:solidFill>
                <a:srgbClr val="1A1A1A"/>
              </a:solidFill>
              <a:highlight>
                <a:srgbClr val="1A1A1A"/>
              </a:highlight>
              <a:latin typeface="Arial"/>
              <a:ea typeface="Arial"/>
              <a:cs typeface="Arial"/>
              <a:sym typeface="Arial"/>
            </a:endParaRPr>
          </a:p>
        </p:txBody>
      </p:sp>
      <p:sp>
        <p:nvSpPr>
          <p:cNvPr id="225" name="Google Shape;225;p7"/>
          <p:cNvSpPr txBox="1"/>
          <p:nvPr/>
        </p:nvSpPr>
        <p:spPr>
          <a:xfrm>
            <a:off x="1894325" y="38550"/>
            <a:ext cx="5513400" cy="446400"/>
          </a:xfrm>
          <a:prstGeom prst="rect">
            <a:avLst/>
          </a:prstGeom>
          <a:solidFill>
            <a:srgbClr val="999999"/>
          </a:solid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Roboto"/>
                <a:ea typeface="Roboto"/>
                <a:cs typeface="Roboto"/>
                <a:sym typeface="Roboto"/>
              </a:rPr>
              <a:t>Registration </a:t>
            </a:r>
            <a:endParaRPr sz="1700" b="1" i="0" u="none" strike="noStrike" cap="none">
              <a:solidFill>
                <a:srgbClr val="000000"/>
              </a:solidFill>
              <a:latin typeface="Arial"/>
              <a:ea typeface="Arial"/>
              <a:cs typeface="Arial"/>
              <a:sym typeface="Arial"/>
            </a:endParaRPr>
          </a:p>
        </p:txBody>
      </p:sp>
      <p:sp>
        <p:nvSpPr>
          <p:cNvPr id="226" name="Google Shape;226;p7"/>
          <p:cNvSpPr/>
          <p:nvPr/>
        </p:nvSpPr>
        <p:spPr>
          <a:xfrm>
            <a:off x="2405000" y="794825"/>
            <a:ext cx="2808600" cy="287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Regid</a:t>
            </a:r>
            <a:endParaRPr sz="1400" b="0" i="0" u="none" strike="noStrike" cap="none">
              <a:solidFill>
                <a:srgbClr val="000000"/>
              </a:solidFill>
              <a:latin typeface="Arial"/>
              <a:ea typeface="Arial"/>
              <a:cs typeface="Arial"/>
              <a:sym typeface="Arial"/>
            </a:endParaRPr>
          </a:p>
        </p:txBody>
      </p:sp>
      <p:sp>
        <p:nvSpPr>
          <p:cNvPr id="2" name="Google Shape;194;p5">
            <a:extLst>
              <a:ext uri="{FF2B5EF4-FFF2-40B4-BE49-F238E27FC236}">
                <a16:creationId xmlns:a16="http://schemas.microsoft.com/office/drawing/2014/main" id="{10A77866-D5FD-6A9F-97A8-2E3A5D7AEC8D}"/>
              </a:ext>
            </a:extLst>
          </p:cNvPr>
          <p:cNvSpPr txBox="1"/>
          <p:nvPr/>
        </p:nvSpPr>
        <p:spPr>
          <a:xfrm>
            <a:off x="54340" y="20984"/>
            <a:ext cx="786135" cy="446400"/>
          </a:xfrm>
          <a:prstGeom prst="rect">
            <a:avLst/>
          </a:prstGeom>
          <a:solidFill>
            <a:srgbClr val="FF9900"/>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 sz="1700" b="1" i="0" u="none" strike="noStrike" cap="none" dirty="0">
                <a:solidFill>
                  <a:srgbClr val="000000"/>
                </a:solidFill>
                <a:latin typeface="Roboto"/>
                <a:ea typeface="Roboto"/>
                <a:cs typeface="Roboto"/>
                <a:sym typeface="Roboto"/>
              </a:rPr>
              <a:t>User</a:t>
            </a:r>
            <a:endParaRPr sz="1700" b="1" i="0" u="none" strike="noStrike" cap="none" dirty="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601</Words>
  <Application>Microsoft Office PowerPoint</Application>
  <PresentationFormat>On-screen Show (16:9)</PresentationFormat>
  <Paragraphs>209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Roboto</vt:lpstr>
      <vt:lpstr>Söhne</vt:lpstr>
      <vt:lpstr>Geometric</vt:lpstr>
      <vt:lpstr>Mobile Shop Management System</vt:lpstr>
      <vt:lpstr>PowerPoint Presentation</vt:lpstr>
      <vt:lpstr>Objective </vt:lpstr>
      <vt:lpstr>Software and Hardware requirements.</vt:lpstr>
      <vt:lpstr>Modules </vt:lpstr>
      <vt:lpstr>WorkFlow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Shop Management System</dc:title>
  <dc:creator>Anam Jamal</dc:creator>
  <cp:lastModifiedBy>Anam Jamal</cp:lastModifiedBy>
  <cp:revision>12</cp:revision>
  <dcterms:modified xsi:type="dcterms:W3CDTF">2023-06-23T06:42:24Z</dcterms:modified>
</cp:coreProperties>
</file>