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/>
    <p:restoredTop sz="94643"/>
  </p:normalViewPr>
  <p:slideViewPr>
    <p:cSldViewPr snapToGrid="0">
      <p:cViewPr>
        <p:scale>
          <a:sx n="83" d="100"/>
          <a:sy n="83" d="100"/>
        </p:scale>
        <p:origin x="2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447C4-7586-884C-9BBB-898C365D206E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B50A3-9742-324E-9DD5-B9559769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B50A3-9742-324E-9DD5-B9559769E9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83CDDA-492E-B02C-D60E-6A48E0B0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r="749" b="-1"/>
          <a:stretch/>
        </p:blipFill>
        <p:spPr bwMode="auto">
          <a:xfrm>
            <a:off x="4442492" y="393121"/>
            <a:ext cx="7281673" cy="5884760"/>
          </a:xfrm>
          <a:custGeom>
            <a:avLst/>
            <a:gdLst/>
            <a:ahLst/>
            <a:cxnLst/>
            <a:rect l="l" t="t" r="r" b="b"/>
            <a:pathLst>
              <a:path w="7441204" h="6013687">
                <a:moveTo>
                  <a:pt x="521773" y="33"/>
                </a:moveTo>
                <a:cubicBezTo>
                  <a:pt x="691085" y="398"/>
                  <a:pt x="903236" y="3814"/>
                  <a:pt x="1092688" y="8577"/>
                </a:cubicBezTo>
                <a:lnTo>
                  <a:pt x="6484220" y="37240"/>
                </a:lnTo>
                <a:lnTo>
                  <a:pt x="7441204" y="64264"/>
                </a:lnTo>
                <a:lnTo>
                  <a:pt x="7441204" y="5983295"/>
                </a:lnTo>
                <a:lnTo>
                  <a:pt x="7288194" y="5982896"/>
                </a:lnTo>
                <a:cubicBezTo>
                  <a:pt x="5457820" y="5980096"/>
                  <a:pt x="2920476" y="6013687"/>
                  <a:pt x="1210410" y="6013687"/>
                </a:cubicBezTo>
                <a:cubicBezTo>
                  <a:pt x="725939" y="5985023"/>
                  <a:pt x="379887" y="6013688"/>
                  <a:pt x="47679" y="5985023"/>
                </a:cubicBezTo>
                <a:cubicBezTo>
                  <a:pt x="-53829" y="4045425"/>
                  <a:pt x="24608" y="1346230"/>
                  <a:pt x="116889" y="123233"/>
                </a:cubicBezTo>
                <a:cubicBezTo>
                  <a:pt x="124824" y="-27018"/>
                  <a:pt x="118248" y="22145"/>
                  <a:pt x="277431" y="3036"/>
                </a:cubicBezTo>
                <a:cubicBezTo>
                  <a:pt x="334020" y="692"/>
                  <a:pt x="420186" y="-187"/>
                  <a:pt x="521773" y="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7470" y="403281"/>
            <a:ext cx="7281672" cy="588475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31CD342-6DAC-49CD-BD8C-EC611F34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7363" y="1029432"/>
            <a:ext cx="4639490" cy="3819791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663685">
                <a:moveTo>
                  <a:pt x="3850484" y="3417073"/>
                </a:moveTo>
                <a:cubicBezTo>
                  <a:pt x="4310029" y="3448903"/>
                  <a:pt x="4661186" y="3376665"/>
                  <a:pt x="4927311" y="3061336"/>
                </a:cubicBezTo>
                <a:cubicBezTo>
                  <a:pt x="5193436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48347" y="3539098"/>
                  <a:pt x="3195190" y="3663685"/>
                </a:cubicBezTo>
                <a:cubicBezTo>
                  <a:pt x="3584414" y="3580975"/>
                  <a:pt x="3850484" y="3417073"/>
                  <a:pt x="3850484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9643" y="968193"/>
            <a:ext cx="4639490" cy="3819791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663685">
                <a:moveTo>
                  <a:pt x="3850484" y="3417073"/>
                </a:moveTo>
                <a:cubicBezTo>
                  <a:pt x="4310029" y="3448903"/>
                  <a:pt x="4661186" y="3376665"/>
                  <a:pt x="4927311" y="3061336"/>
                </a:cubicBezTo>
                <a:cubicBezTo>
                  <a:pt x="5193436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48347" y="3539098"/>
                  <a:pt x="3195190" y="3663685"/>
                </a:cubicBezTo>
                <a:cubicBezTo>
                  <a:pt x="3584414" y="3580975"/>
                  <a:pt x="3850484" y="3417073"/>
                  <a:pt x="3850484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23D91-80CD-F71C-34A7-323E391F1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392" y="1421217"/>
            <a:ext cx="3845432" cy="2795184"/>
          </a:xfrm>
        </p:spPr>
        <p:txBody>
          <a:bodyPr anchor="ctr">
            <a:normAutofit/>
          </a:bodyPr>
          <a:lstStyle/>
          <a:p>
            <a:r>
              <a:rPr lang="en-US" dirty="0"/>
              <a:t>Fiddler crab sizes on Atlantic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D5AAA-ABEA-7C8C-B203-251C15F58DA2}"/>
              </a:ext>
            </a:extLst>
          </p:cNvPr>
          <p:cNvSpPr txBox="1"/>
          <p:nvPr/>
        </p:nvSpPr>
        <p:spPr>
          <a:xfrm>
            <a:off x="3050381" y="310583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9" name="Freeform: Shape 207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E59FB-A3AD-DDCB-F000-20C10152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863993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Size by Site</a:t>
            </a:r>
            <a:endParaRPr lang="en-US"/>
          </a:p>
        </p:txBody>
      </p:sp>
      <p:sp>
        <p:nvSpPr>
          <p:cNvPr id="2083" name="Freeform: Shape 208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09" y="534571"/>
            <a:ext cx="11418399" cy="3938131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D61A9-BC20-1284-2AF9-F03B89AB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22" y="801858"/>
            <a:ext cx="4669693" cy="336217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A5E7808-8EA0-EE66-0D0C-1943232E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647" y="801858"/>
            <a:ext cx="5036972" cy="33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FB0F23-3B45-4057-92D7-60A17599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5CADF-A1DD-7B92-0E16-F50B8389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670830"/>
            <a:ext cx="10658121" cy="985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Elevation is different across sites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953613-5A5A-4383-B8C2-6A202946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291217"/>
          </a:xfrm>
          <a:custGeom>
            <a:avLst/>
            <a:gdLst>
              <a:gd name="connsiteX0" fmla="*/ 11939278 w 12192000"/>
              <a:gd name="connsiteY0" fmla="*/ 4505678 h 4505788"/>
              <a:gd name="connsiteX1" fmla="*/ 11424827 w 12192000"/>
              <a:gd name="connsiteY1" fmla="*/ 4495007 h 4505788"/>
              <a:gd name="connsiteX2" fmla="*/ 10611484 w 12192000"/>
              <a:gd name="connsiteY2" fmla="*/ 4501297 h 4505788"/>
              <a:gd name="connsiteX3" fmla="*/ 1537138 w 12192000"/>
              <a:gd name="connsiteY3" fmla="*/ 4479019 h 4505788"/>
              <a:gd name="connsiteX4" fmla="*/ 113174 w 12192000"/>
              <a:gd name="connsiteY4" fmla="*/ 4461702 h 4505788"/>
              <a:gd name="connsiteX5" fmla="*/ 0 w 12192000"/>
              <a:gd name="connsiteY5" fmla="*/ 4459468 h 4505788"/>
              <a:gd name="connsiteX6" fmla="*/ 0 w 12192000"/>
              <a:gd name="connsiteY6" fmla="*/ 0 h 4505788"/>
              <a:gd name="connsiteX7" fmla="*/ 12192000 w 12192000"/>
              <a:gd name="connsiteY7" fmla="*/ 0 h 4505788"/>
              <a:gd name="connsiteX8" fmla="*/ 12192000 w 12192000"/>
              <a:gd name="connsiteY8" fmla="*/ 4499412 h 4505788"/>
              <a:gd name="connsiteX9" fmla="*/ 12183330 w 12192000"/>
              <a:gd name="connsiteY9" fmla="*/ 4500309 h 4505788"/>
              <a:gd name="connsiteX10" fmla="*/ 11983621 w 12192000"/>
              <a:gd name="connsiteY10" fmla="*/ 4505604 h 4505788"/>
              <a:gd name="connsiteX11" fmla="*/ 11939278 w 12192000"/>
              <a:gd name="connsiteY11" fmla="*/ 4505678 h 45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05788">
                <a:moveTo>
                  <a:pt x="11939278" y="4505678"/>
                </a:moveTo>
                <a:cubicBezTo>
                  <a:pt x="11817135" y="4504551"/>
                  <a:pt x="11574433" y="4495156"/>
                  <a:pt x="11424827" y="4495007"/>
                </a:cubicBezTo>
                <a:cubicBezTo>
                  <a:pt x="11139862" y="4494723"/>
                  <a:pt x="10930345" y="4504998"/>
                  <a:pt x="10611484" y="4501297"/>
                </a:cubicBezTo>
                <a:cubicBezTo>
                  <a:pt x="8176893" y="4532664"/>
                  <a:pt x="4168459" y="4370065"/>
                  <a:pt x="1537138" y="4479019"/>
                </a:cubicBezTo>
                <a:cubicBezTo>
                  <a:pt x="755355" y="4495523"/>
                  <a:pt x="519578" y="4472425"/>
                  <a:pt x="113174" y="4461702"/>
                </a:cubicBezTo>
                <a:lnTo>
                  <a:pt x="0" y="445946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499412"/>
                </a:lnTo>
                <a:lnTo>
                  <a:pt x="12183330" y="4500309"/>
                </a:lnTo>
                <a:cubicBezTo>
                  <a:pt x="12145326" y="4501926"/>
                  <a:pt x="12084089" y="4500034"/>
                  <a:pt x="11983621" y="4505604"/>
                </a:cubicBezTo>
                <a:cubicBezTo>
                  <a:pt x="11971715" y="4505831"/>
                  <a:pt x="11956727" y="4505839"/>
                  <a:pt x="11939278" y="4505678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F8145-075E-2A84-E233-416B4636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3" y="479603"/>
            <a:ext cx="4560796" cy="3283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54237-7469-AEF6-A471-B7D11615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99" y="479603"/>
            <a:ext cx="4560796" cy="32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009F9-DC82-710B-7EAC-BB746F89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1017768"/>
            <a:ext cx="3363687" cy="3069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Rearrange Sites by Elevation</a:t>
            </a:r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407E26-87C7-42DE-8E90-7BD332BB1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26493" y="-27388"/>
            <a:ext cx="5371548" cy="675861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D55459-2CBB-4DB7-B9D3-F43A3444A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74057" y="-57427"/>
            <a:ext cx="5371548" cy="675861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147EC-E020-0BC9-648E-801573BC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28" y="1036789"/>
            <a:ext cx="5860183" cy="45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3055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Macintosh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The Hand</vt:lpstr>
      <vt:lpstr>The Serif Hand</vt:lpstr>
      <vt:lpstr>ChitchatVTI</vt:lpstr>
      <vt:lpstr>Fiddler crab sizes on Atlantic Coast</vt:lpstr>
      <vt:lpstr>Size by Site</vt:lpstr>
      <vt:lpstr>Elevation is different across sites</vt:lpstr>
      <vt:lpstr>Rearrange Sites by Elevation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Teresa Miller ter Kuile</dc:creator>
  <cp:lastModifiedBy>Ana Teresa Miller ter Kuile</cp:lastModifiedBy>
  <cp:revision>1</cp:revision>
  <dcterms:created xsi:type="dcterms:W3CDTF">2025-03-17T21:15:30Z</dcterms:created>
  <dcterms:modified xsi:type="dcterms:W3CDTF">2025-03-17T21:46:29Z</dcterms:modified>
</cp:coreProperties>
</file>