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0" r:id="rId8"/>
    <p:sldId id="266" r:id="rId9"/>
    <p:sldId id="267" r:id="rId10"/>
    <p:sldId id="261" r:id="rId11"/>
    <p:sldId id="268" r:id="rId12"/>
    <p:sldId id="269" r:id="rId13"/>
    <p:sldId id="270" r:id="rId14"/>
    <p:sldId id="271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4A82C-446C-4619-9369-483C8F6A86E9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000AE7F3-0983-4A41-A1E0-2F19D47D54CD}" type="pres">
      <dgm:prSet presAssocID="{0A14A82C-446C-4619-9369-483C8F6A86E9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023AD800-E2A7-4E61-89F5-5E6D00DAF3CC}" type="presOf" srcId="{0A14A82C-446C-4619-9369-483C8F6A86E9}" destId="{000AE7F3-0983-4A41-A1E0-2F19D47D54CD}" srcOrd="0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9BCBC-76E5-4EA5-B301-BE6DE6A399E7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37F4E46-E958-49FA-87DE-23247E3C693C}" type="pres">
      <dgm:prSet presAssocID="{5E69BCBC-76E5-4EA5-B301-BE6DE6A399E7}" presName="Name0" presStyleCnt="0">
        <dgm:presLayoutVars>
          <dgm:dir/>
          <dgm:resizeHandles val="exact"/>
        </dgm:presLayoutVars>
      </dgm:prSet>
      <dgm:spPr/>
    </dgm:pt>
  </dgm:ptLst>
  <dgm:cxnLst>
    <dgm:cxn modelId="{85AA97E0-F336-4AF7-8626-3F7AE6FDE4E5}" type="presOf" srcId="{5E69BCBC-76E5-4EA5-B301-BE6DE6A399E7}" destId="{B37F4E46-E958-49FA-87DE-23247E3C693C}" srcOrd="0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5B8D2FA-A383-4ABC-8DCB-320E9C2BD9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D4DE472-3322-4688-BA18-ABA25ED4DE4A}" type="datetimeFigureOut">
              <a:rPr lang="en-US" smtClean="0"/>
              <a:t>12/9/2024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543800" cy="259397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Welcome to my </a:t>
            </a:r>
            <a:r>
              <a:rPr lang="en-US" sz="6000" dirty="0" err="1" smtClean="0"/>
              <a:t>presentaion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181600"/>
            <a:ext cx="6461760" cy="137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Name. MD. ANAMUL HAQUE SHEJAN </a:t>
            </a:r>
          </a:p>
          <a:p>
            <a:r>
              <a:rPr lang="en-US" dirty="0"/>
              <a:t>Batch ID. </a:t>
            </a:r>
            <a:r>
              <a:rPr lang="en-US" dirty="0" smtClean="0"/>
              <a:t>01001</a:t>
            </a:r>
          </a:p>
          <a:p>
            <a:r>
              <a:rPr lang="en-US" dirty="0" smtClean="0"/>
              <a:t>Department of Folklore</a:t>
            </a:r>
          </a:p>
          <a:p>
            <a:r>
              <a:rPr lang="en-US" dirty="0" err="1" smtClean="0"/>
              <a:t>Jatiya</a:t>
            </a:r>
            <a:r>
              <a:rPr lang="en-US" dirty="0" smtClean="0"/>
              <a:t> </a:t>
            </a:r>
            <a:r>
              <a:rPr lang="en-US" dirty="0" err="1" smtClean="0"/>
              <a:t>Kabi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Nazrul</a:t>
            </a:r>
            <a:r>
              <a:rPr lang="en-US" dirty="0" smtClean="0"/>
              <a:t> Islam University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8" y="152399"/>
            <a:ext cx="1739682" cy="83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52399"/>
            <a:ext cx="908179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Benefits of Using Microsoft Office Packages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productivity and efficiency</a:t>
            </a:r>
          </a:p>
          <a:p>
            <a:r>
              <a:rPr lang="en-US" dirty="0"/>
              <a:t>Improved communication and collaboration</a:t>
            </a:r>
          </a:p>
          <a:p>
            <a:r>
              <a:rPr lang="en-US" dirty="0"/>
              <a:t>Enhanced data analysis and visualization</a:t>
            </a:r>
          </a:p>
          <a:p>
            <a:r>
              <a:rPr lang="en-US" dirty="0"/>
              <a:t>Better organization and time </a:t>
            </a:r>
            <a:r>
              <a:rPr lang="en-US" dirty="0" smtClean="0"/>
              <a:t>management</a:t>
            </a:r>
          </a:p>
          <a:p>
            <a:r>
              <a:rPr lang="en-US" dirty="0"/>
              <a:t>Professional templates</a:t>
            </a:r>
          </a:p>
          <a:p>
            <a:r>
              <a:rPr lang="en-US" dirty="0" smtClean="0"/>
              <a:t>High-quality </a:t>
            </a:r>
            <a:r>
              <a:rPr lang="en-US" dirty="0"/>
              <a:t>design tools</a:t>
            </a:r>
          </a:p>
          <a:p>
            <a:r>
              <a:rPr lang="en-US" dirty="0" smtClean="0"/>
              <a:t>Spell-checking </a:t>
            </a:r>
            <a:r>
              <a:rPr lang="en-US" dirty="0"/>
              <a:t>and grammar </a:t>
            </a:r>
            <a:r>
              <a:rPr lang="en-US" dirty="0" smtClean="0"/>
              <a:t>correction</a:t>
            </a:r>
          </a:p>
          <a:p>
            <a:r>
              <a:rPr lang="en-US" dirty="0"/>
              <a:t>Complex </a:t>
            </a:r>
            <a:r>
              <a:rPr lang="en-US" dirty="0" smtClean="0"/>
              <a:t>calculations</a:t>
            </a:r>
            <a:endParaRPr lang="en-US" dirty="0"/>
          </a:p>
          <a:p>
            <a:r>
              <a:rPr lang="en-US" dirty="0" smtClean="0"/>
              <a:t>Advanced </a:t>
            </a:r>
            <a:r>
              <a:rPr lang="en-US" dirty="0"/>
              <a:t>charting and graphing tools</a:t>
            </a:r>
          </a:p>
          <a:p>
            <a:r>
              <a:rPr lang="en-US" dirty="0" smtClean="0"/>
              <a:t> </a:t>
            </a:r>
            <a:r>
              <a:rPr lang="en-US" dirty="0"/>
              <a:t>Pivot tables for data summarization</a:t>
            </a:r>
          </a:p>
        </p:txBody>
      </p:sp>
    </p:spTree>
    <p:extLst>
      <p:ext uri="{BB962C8B-B14F-4D97-AF65-F5344CB8AC3E}">
        <p14:creationId xmlns:p14="http://schemas.microsoft.com/office/powerpoint/2010/main" val="247922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EDGE class Routine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62284"/>
              </p:ext>
            </p:extLst>
          </p:nvPr>
        </p:nvGraphicFramePr>
        <p:xfrm>
          <a:off x="1295400" y="21336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Day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9-12pm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5-8pm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9-12pm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6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and number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Microsoft word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Microsoft Excel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Microsoft </a:t>
            </a:r>
            <a:r>
              <a:rPr lang="en-US" dirty="0" err="1" smtClean="0"/>
              <a:t>powerpoint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Basic computer Knowledge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Edge training </a:t>
            </a:r>
            <a:r>
              <a:rPr lang="en-US" dirty="0" err="1" smtClean="0"/>
              <a:t>programme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err="1" smtClean="0"/>
              <a:t>Cv</a:t>
            </a:r>
            <a:r>
              <a:rPr lang="en-US" dirty="0" smtClean="0"/>
              <a:t> Making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6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543800" cy="1447800"/>
          </a:xfrm>
        </p:spPr>
        <p:txBody>
          <a:bodyPr/>
          <a:lstStyle/>
          <a:p>
            <a:pPr algn="ctr"/>
            <a:r>
              <a:rPr lang="en-US" dirty="0" smtClean="0"/>
              <a:t>Hyperlink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1430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</a:t>
            </a:r>
            <a:r>
              <a:rPr lang="en-US" dirty="0" err="1" smtClean="0"/>
              <a:t>programme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4876800"/>
            <a:ext cx="106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505200" y="4876800"/>
            <a:ext cx="1219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477000" y="4686300"/>
            <a:ext cx="838200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3886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types of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3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543800" cy="762000"/>
          </a:xfrm>
        </p:spPr>
        <p:txBody>
          <a:bodyPr/>
          <a:lstStyle/>
          <a:p>
            <a:pPr algn="ctr"/>
            <a:r>
              <a:rPr lang="en-US" sz="4400" dirty="0" smtClean="0"/>
              <a:t>Equation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04800" y="1981200"/>
                <a:ext cx="6461760" cy="1066800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pt-BR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04800" y="1981200"/>
                <a:ext cx="6461760" cy="1066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15538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10180810"/>
              </p:ext>
            </p:extLst>
          </p:nvPr>
        </p:nvGraphicFramePr>
        <p:xfrm>
          <a:off x="990600" y="990600"/>
          <a:ext cx="30480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17898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Thank you Edge </a:t>
            </a:r>
            <a:r>
              <a:rPr lang="en-US" dirty="0" err="1" smtClean="0"/>
              <a:t>Programme</a:t>
            </a:r>
            <a:r>
              <a:rPr lang="en-US" dirty="0" smtClean="0"/>
              <a:t> for giving me the </a:t>
            </a:r>
            <a:r>
              <a:rPr lang="en-US" dirty="0" err="1" smtClean="0"/>
              <a:t>opputunity</a:t>
            </a:r>
            <a:r>
              <a:rPr lang="en-US" dirty="0"/>
              <a:t> </a:t>
            </a:r>
            <a:r>
              <a:rPr lang="en-US" dirty="0" smtClean="0"/>
              <a:t>and Department of CSE, </a:t>
            </a:r>
            <a:r>
              <a:rPr lang="en-US" dirty="0" err="1" smtClean="0"/>
              <a:t>Jatiya</a:t>
            </a:r>
            <a:r>
              <a:rPr lang="en-US" dirty="0" smtClean="0"/>
              <a:t> </a:t>
            </a:r>
            <a:r>
              <a:rPr lang="en-US" dirty="0" err="1" smtClean="0"/>
              <a:t>Kabi</a:t>
            </a:r>
            <a:r>
              <a:rPr lang="en-US" dirty="0" smtClean="0"/>
              <a:t> </a:t>
            </a:r>
            <a:r>
              <a:rPr lang="en-US" dirty="0" err="1" smtClean="0"/>
              <a:t>Kazi</a:t>
            </a:r>
            <a:r>
              <a:rPr lang="en-US" dirty="0" smtClean="0"/>
              <a:t> </a:t>
            </a:r>
            <a:r>
              <a:rPr lang="en-US" dirty="0" err="1" smtClean="0"/>
              <a:t>Nazrul</a:t>
            </a:r>
            <a:r>
              <a:rPr lang="en-US" dirty="0" smtClean="0"/>
              <a:t> Islam University.</a:t>
            </a:r>
          </a:p>
        </p:txBody>
      </p:sp>
    </p:spTree>
    <p:extLst>
      <p:ext uri="{BB962C8B-B14F-4D97-AF65-F5344CB8AC3E}">
        <p14:creationId xmlns:p14="http://schemas.microsoft.com/office/powerpoint/2010/main" val="37095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1066800"/>
          </a:xfrm>
        </p:spPr>
        <p:txBody>
          <a:bodyPr/>
          <a:lstStyle/>
          <a:p>
            <a:pPr algn="ctr"/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Date</a:t>
            </a:r>
            <a:r>
              <a:rPr lang="en-US" dirty="0" smtClean="0"/>
              <a:t>: 09/12/2024</a:t>
            </a:r>
          </a:p>
          <a:p>
            <a:pPr marL="114300" indent="0">
              <a:buNone/>
            </a:pPr>
            <a:r>
              <a:rPr lang="en-US" dirty="0" smtClean="0"/>
              <a:t>This </a:t>
            </a:r>
            <a:r>
              <a:rPr lang="en-US" dirty="0"/>
              <a:t>is to acknowledge that MD. ANAMUL HAQUE SHEJAN has successfully completed the course on the Microsoft Office Package under the guidance of </a:t>
            </a:r>
            <a:r>
              <a:rPr lang="en-US" dirty="0" err="1"/>
              <a:t>Mahbubun</a:t>
            </a:r>
            <a:r>
              <a:rPr lang="en-US" dirty="0"/>
              <a:t> </a:t>
            </a:r>
            <a:r>
              <a:rPr lang="en-US" dirty="0" err="1" smtClean="0"/>
              <a:t>Nahar</a:t>
            </a:r>
            <a:r>
              <a:rPr lang="en-US" dirty="0" smtClean="0"/>
              <a:t>. </a:t>
            </a:r>
            <a:r>
              <a:rPr lang="en-US" dirty="0"/>
              <a:t>The course was designed to enhance proficiency in using Microsoft Office tools, including Word, </a:t>
            </a:r>
            <a:r>
              <a:rPr lang="en-US" dirty="0" smtClean="0"/>
              <a:t>Excel and </a:t>
            </a:r>
            <a:r>
              <a:rPr lang="en-US" dirty="0"/>
              <a:t>PowerPoint and MD. ANAMUL HAQUE </a:t>
            </a:r>
            <a:r>
              <a:rPr lang="en-US" dirty="0" smtClean="0"/>
              <a:t>SHEJAN has </a:t>
            </a:r>
            <a:r>
              <a:rPr lang="en-US" dirty="0"/>
              <a:t>shown commitment and dedication throughout the </a:t>
            </a:r>
            <a:r>
              <a:rPr lang="en-US" dirty="0" smtClean="0"/>
              <a:t>course. I </a:t>
            </a:r>
            <a:r>
              <a:rPr lang="en-US" dirty="0"/>
              <a:t>wish you continued success in your future learning and career endeavors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 smtClean="0"/>
              <a:t>Sincerely,</a:t>
            </a:r>
          </a:p>
          <a:p>
            <a:pPr marL="114300" indent="0">
              <a:buNone/>
            </a:pPr>
            <a:r>
              <a:rPr lang="en-US" b="1" dirty="0" err="1" smtClean="0"/>
              <a:t>Mahbubun</a:t>
            </a:r>
            <a:r>
              <a:rPr lang="en-US" b="1" dirty="0" smtClean="0"/>
              <a:t> </a:t>
            </a:r>
            <a:r>
              <a:rPr lang="en-US" b="1" dirty="0" err="1" smtClean="0"/>
              <a:t>Nahar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/>
              <a:t>Assistant </a:t>
            </a:r>
            <a:r>
              <a:rPr lang="en-US" b="1" dirty="0" smtClean="0"/>
              <a:t>Professor</a:t>
            </a:r>
          </a:p>
          <a:p>
            <a:pPr marL="114300" indent="0">
              <a:buNone/>
            </a:pPr>
            <a:r>
              <a:rPr lang="en-US" b="1" dirty="0" err="1" smtClean="0"/>
              <a:t>Jatiya</a:t>
            </a:r>
            <a:r>
              <a:rPr lang="en-US" b="1" dirty="0" smtClean="0"/>
              <a:t> </a:t>
            </a:r>
            <a:r>
              <a:rPr lang="en-US" b="1" dirty="0" err="1" smtClean="0"/>
              <a:t>Kabi</a:t>
            </a:r>
            <a:r>
              <a:rPr lang="en-US" b="1" dirty="0" smtClean="0"/>
              <a:t> </a:t>
            </a:r>
            <a:r>
              <a:rPr lang="en-US" b="1" dirty="0" err="1" smtClean="0"/>
              <a:t>Kazi</a:t>
            </a:r>
            <a:r>
              <a:rPr lang="en-US" b="1" dirty="0" smtClean="0"/>
              <a:t> </a:t>
            </a:r>
            <a:r>
              <a:rPr lang="en-US" b="1" dirty="0" err="1" smtClean="0"/>
              <a:t>Nazrul</a:t>
            </a:r>
            <a:r>
              <a:rPr lang="en-US" b="1" dirty="0" smtClean="0"/>
              <a:t> Islam University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64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543800" cy="1298575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752600"/>
            <a:ext cx="6461760" cy="38862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What is </a:t>
            </a:r>
            <a:r>
              <a:rPr lang="en-US" dirty="0">
                <a:solidFill>
                  <a:schemeClr val="tx1"/>
                </a:solidFill>
              </a:rPr>
              <a:t>Edge </a:t>
            </a:r>
            <a:r>
              <a:rPr lang="en-US" dirty="0" err="1" smtClean="0">
                <a:solidFill>
                  <a:schemeClr val="tx1"/>
                </a:solidFill>
              </a:rPr>
              <a:t>programme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EDGE </a:t>
            </a:r>
            <a:r>
              <a:rPr lang="en-US" dirty="0" err="1">
                <a:solidFill>
                  <a:schemeClr val="tx1"/>
                </a:solidFill>
              </a:rPr>
              <a:t>programme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facilities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Overview of Microsoft Office </a:t>
            </a:r>
            <a:r>
              <a:rPr lang="en-US" dirty="0" smtClean="0">
                <a:solidFill>
                  <a:schemeClr val="tx1"/>
                </a:solidFill>
              </a:rPr>
              <a:t>Packages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Benefits of Using Microsoft Office </a:t>
            </a:r>
            <a:r>
              <a:rPr lang="en-US" dirty="0" smtClean="0">
                <a:solidFill>
                  <a:schemeClr val="tx1"/>
                </a:solidFill>
              </a:rPr>
              <a:t>Package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EDGE class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Bullet and number </a:t>
            </a:r>
            <a:r>
              <a:rPr lang="en-US" dirty="0" smtClean="0">
                <a:solidFill>
                  <a:schemeClr val="tx1"/>
                </a:solidFill>
              </a:rPr>
              <a:t>list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Hyperlink, Shapes</a:t>
            </a:r>
          </a:p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EQUATION</a:t>
            </a:r>
          </a:p>
          <a:p>
            <a:pPr marL="457200" indent="-457200">
              <a:buAutoNum type="arabicPeriod"/>
            </a:pPr>
            <a:r>
              <a:rPr lang="en-US" dirty="0" err="1" smtClean="0">
                <a:solidFill>
                  <a:schemeClr val="tx1"/>
                </a:solidFill>
              </a:rPr>
              <a:t>Conclution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1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program includes training on Microsoft Office applications, such as Word, Excel and PowerPoint focusing on practical, real-world usage. It aims to help participants develop competencies needed for both professional and personal productivity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The training also incorporates certifications that validate users' skills in Microsoft Office and other digital tools, making them more competitive in the job market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Edge </a:t>
            </a:r>
            <a:r>
              <a:rPr lang="en-US" dirty="0" err="1"/>
              <a:t>programme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Enhancing Digital Government and Economy (EDGE) is a project of the Bangladesh Computer Council (BCC) under the ICT Division. The </a:t>
            </a:r>
            <a:r>
              <a:rPr lang="en-US" dirty="0" smtClean="0"/>
              <a:t>project is </a:t>
            </a:r>
            <a:r>
              <a:rPr lang="en-US" dirty="0"/>
              <a:t>funded by World </a:t>
            </a:r>
            <a:r>
              <a:rPr lang="en-US" dirty="0" smtClean="0"/>
              <a:t>Bank.</a:t>
            </a:r>
          </a:p>
          <a:p>
            <a:pPr marL="114300" indent="0">
              <a:buNone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Vision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300 million dollars in ICT exports by 2026 and support the construction of technology and knowledge-based smart and developed Bangladesh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Mission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Development of skilled human resources suitable for the fourth industrial revolution; Enact technology-friendly laws and policies and build a digital economy through innovation, research and ICT industry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EDGE </a:t>
            </a:r>
            <a:r>
              <a:rPr lang="en-US" dirty="0" err="1"/>
              <a:t>programme</a:t>
            </a:r>
            <a:r>
              <a:rPr lang="en-US" dirty="0"/>
              <a:t> facilities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FACILITIES</a:t>
            </a:r>
          </a:p>
          <a:p>
            <a:pPr marL="571500" indent="-457200">
              <a:buAutoNum type="arabicPeriod"/>
            </a:pPr>
            <a:r>
              <a:rPr lang="en-US" dirty="0" smtClean="0"/>
              <a:t>Full-free Course</a:t>
            </a:r>
          </a:p>
          <a:p>
            <a:pPr marL="571500" indent="-457200">
              <a:buAutoNum type="arabicPeriod"/>
            </a:pPr>
            <a:r>
              <a:rPr lang="en-US" dirty="0" smtClean="0"/>
              <a:t>Certificate</a:t>
            </a:r>
          </a:p>
          <a:p>
            <a:pPr marL="571500" indent="-457200">
              <a:buAutoNum type="arabicPeriod"/>
            </a:pPr>
            <a:r>
              <a:rPr lang="en-US" dirty="0" smtClean="0"/>
              <a:t>Training Kits</a:t>
            </a:r>
          </a:p>
          <a:p>
            <a:pPr marL="571500" indent="-457200">
              <a:buAutoNum type="arabicPeriod"/>
            </a:pPr>
            <a:r>
              <a:rPr lang="en-US" dirty="0" smtClean="0"/>
              <a:t>Snacks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Admission </a:t>
            </a:r>
            <a:r>
              <a:rPr lang="en-US" dirty="0" err="1" smtClean="0"/>
              <a:t>Requirments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Minimum honors 3</a:t>
            </a:r>
            <a:r>
              <a:rPr lang="en-US" baseline="30000" dirty="0" smtClean="0"/>
              <a:t>rd</a:t>
            </a:r>
            <a:r>
              <a:rPr lang="en-US" dirty="0" smtClean="0"/>
              <a:t> year or Tertiary Age below 35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Microsoft Office Package(MOP)</a:t>
            </a:r>
          </a:p>
          <a:p>
            <a:pPr marL="114300" indent="0">
              <a:buNone/>
            </a:pPr>
            <a:r>
              <a:rPr lang="en-US" dirty="0" smtClean="0"/>
              <a:t>Class: 20(60 hours)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Overview of Microsoft Office Packages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/>
              <a:t>Core Applications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1. Microsoft </a:t>
            </a:r>
            <a:r>
              <a:rPr lang="en-US" dirty="0"/>
              <a:t>Word: A powerful word processor used for creating and editing documents. Key features include formatting tools, templates, collaboration features, and support for various file formats such as DOCX and PDF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Purpose: Word processing for creating and editing text-based documents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Features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Styles </a:t>
            </a:r>
            <a:r>
              <a:rPr lang="en-US" dirty="0"/>
              <a:t>and formatting for professional document design.</a:t>
            </a:r>
          </a:p>
          <a:p>
            <a:pPr marL="114300" indent="0">
              <a:buNone/>
            </a:pPr>
            <a:r>
              <a:rPr lang="en-US" dirty="0" smtClean="0"/>
              <a:t>Templates </a:t>
            </a:r>
            <a:r>
              <a:rPr lang="en-US" dirty="0"/>
              <a:t>for reports, letters, and resumes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Overview of Microsoft Office Packages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2. Microsoft Excel: A spreadsheet tool designed for data analysis, calculation, and visualization. It supports advanced functions like pivot tables and charts for automating tasks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Purpose: Data organization, analysis, and visualization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Features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Functions for calculations (</a:t>
            </a:r>
            <a:r>
              <a:rPr lang="en-US" dirty="0" smtClean="0"/>
              <a:t>SUM,IF).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Data visualization with charts and graphs</a:t>
            </a:r>
            <a:r>
              <a:rPr lang="en-US" dirty="0" smtClean="0"/>
              <a:t>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PivotTables for summarizing large datasets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/>
              <a:t>Overview of Microsoft Office Packages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3. Microsoft PowerPoint: A presentation software for creating dynamic slideshows, incorporating multimedia, animations, and templates to deliver impactful presentations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Purpose: Creating engaging </a:t>
            </a:r>
            <a:r>
              <a:rPr lang="en-US" dirty="0" smtClean="0"/>
              <a:t>presentations.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Features</a:t>
            </a:r>
            <a:r>
              <a:rPr lang="en-US" dirty="0" smtClean="0"/>
              <a:t>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Slide designs and themes for professional presentations</a:t>
            </a:r>
            <a:r>
              <a:rPr lang="en-US" dirty="0" smtClean="0"/>
              <a:t>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Animation and transition effects</a:t>
            </a:r>
            <a:r>
              <a:rPr lang="en-US" dirty="0" smtClean="0"/>
              <a:t>.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Presenter </a:t>
            </a:r>
            <a:r>
              <a:rPr lang="en-US" dirty="0"/>
              <a:t>view and notes for effective delivery.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6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135</TotalTime>
  <Words>657</Words>
  <Application>Microsoft Office PowerPoint</Application>
  <PresentationFormat>On-screen Show (4:3)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 Welcome to my presentaion</vt:lpstr>
      <vt:lpstr>Acknowledgement</vt:lpstr>
      <vt:lpstr>Table of contents</vt:lpstr>
      <vt:lpstr>Introduction </vt:lpstr>
      <vt:lpstr>What is Edge programme? </vt:lpstr>
      <vt:lpstr>EDGE programme facilities </vt:lpstr>
      <vt:lpstr>Overview of Microsoft Office Packages </vt:lpstr>
      <vt:lpstr>Overview of Microsoft Office Packages </vt:lpstr>
      <vt:lpstr>Overview of Microsoft Office Packages </vt:lpstr>
      <vt:lpstr>Benefits of Using Microsoft Office Packages </vt:lpstr>
      <vt:lpstr>EDGE class Routine</vt:lpstr>
      <vt:lpstr>Bullet and number list</vt:lpstr>
      <vt:lpstr>Hyperlink</vt:lpstr>
      <vt:lpstr>Equation</vt:lpstr>
      <vt:lpstr>Conclusion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presentaion</dc:title>
  <dc:creator>USER</dc:creator>
  <cp:lastModifiedBy>USER</cp:lastModifiedBy>
  <cp:revision>23</cp:revision>
  <dcterms:created xsi:type="dcterms:W3CDTF">2024-12-09T11:23:57Z</dcterms:created>
  <dcterms:modified xsi:type="dcterms:W3CDTF">2024-12-09T13:39:41Z</dcterms:modified>
</cp:coreProperties>
</file>