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24384000" cy="13716000"/>
  <p:notesSz cx="6858000" cy="9144000"/>
  <p:embeddedFontLst>
    <p:embeddedFont>
      <p:font typeface="Lato" panose="020F0502020204030204" pitchFamily="34" charset="0"/>
      <p:regular r:id="rId16"/>
      <p:bold r:id="rId17"/>
      <p:italic r:id="rId18"/>
      <p:boldItalic r:id="rId19"/>
    </p:embeddedFont>
    <p:embeddedFont>
      <p:font typeface="Lato Light" panose="020F0502020204030204" pitchFamily="34" charset="0"/>
      <p:regular r:id="rId20"/>
      <p:bold r:id="rId21"/>
      <p:italic r:id="rId22"/>
      <p:boldItalic r:id="rId23"/>
    </p:embeddedFont>
    <p:embeddedFont>
      <p:font typeface="Play" panose="020B0604020202020204" charset="0"/>
      <p:regular r:id="rId24"/>
      <p:bold r:id="rId25"/>
    </p:embeddedFont>
    <p:embeddedFont>
      <p:font typeface="Poppins Medium" panose="020B0502040204020203"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9" d="100"/>
          <a:sy n="39" d="100"/>
        </p:scale>
        <p:origin x="883"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2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2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2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2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2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2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2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2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2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 name="Google Shape;44;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0" name="Google Shape;100;p1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6" name="Google Shape;106;p1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2" name="Google Shape;112;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8" name="Google Shape;118;p1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 name="Google Shape;4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 name="Google Shape;54;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 name="Google Shape;61;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 name="Google Shape;68;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 name="Google Shape;74;p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0" name="Google Shape;80;p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7" name="Google Shape;87;p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3" name="Google Shape;93;p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Copyright" type="tx">
  <p:cSld name="TITLE_AND_BODY">
    <p:spTree>
      <p:nvGrpSpPr>
        <p:cNvPr id="1" name="Shape 8"/>
        <p:cNvGrpSpPr/>
        <p:nvPr/>
      </p:nvGrpSpPr>
      <p:grpSpPr>
        <a:xfrm>
          <a:off x="0" y="0"/>
          <a:ext cx="0" cy="0"/>
          <a:chOff x="0" y="0"/>
          <a:chExt cx="0" cy="0"/>
        </a:xfrm>
      </p:grpSpPr>
      <p:sp>
        <p:nvSpPr>
          <p:cNvPr id="9" name="Google Shape;9;p2"/>
          <p:cNvSpPr txBox="1"/>
          <p:nvPr/>
        </p:nvSpPr>
        <p:spPr>
          <a:xfrm>
            <a:off x="1625600" y="5297791"/>
            <a:ext cx="13586571" cy="3095014"/>
          </a:xfrm>
          <a:prstGeom prst="rect">
            <a:avLst/>
          </a:prstGeom>
          <a:noFill/>
          <a:ln>
            <a:noFill/>
          </a:ln>
        </p:spPr>
        <p:txBody>
          <a:bodyPr spcFirstLastPara="1" wrap="square" lIns="0" tIns="0" rIns="0" bIns="0" anchor="ctr" anchorCtr="0">
            <a:spAutoFit/>
          </a:bodyPr>
          <a:lstStyle/>
          <a:p>
            <a:pPr marL="0" marR="0" lvl="0" indent="0" algn="l" rtl="0">
              <a:lnSpc>
                <a:spcPct val="120000"/>
              </a:lnSpc>
              <a:spcBef>
                <a:spcPts val="0"/>
              </a:spcBef>
              <a:spcAft>
                <a:spcPts val="0"/>
              </a:spcAft>
              <a:buClr>
                <a:srgbClr val="D5D5D5"/>
              </a:buClr>
              <a:buSzPts val="2400"/>
              <a:buFont typeface="Arial"/>
              <a:buNone/>
            </a:pPr>
            <a:r>
              <a:rPr lang="en-US" sz="2400" b="0" i="0" u="none" strike="noStrike" cap="none">
                <a:solidFill>
                  <a:srgbClr val="D5D5D5"/>
                </a:solidFill>
                <a:latin typeface="Arial"/>
                <a:ea typeface="Arial"/>
                <a:cs typeface="Arial"/>
                <a:sym typeface="Arial"/>
              </a:rPr>
              <a:t>Copyright © 2025 Impetus Technologies, Inc.</a:t>
            </a:r>
            <a:endParaRPr/>
          </a:p>
          <a:p>
            <a:pPr marL="0" marR="0" lvl="0" indent="0" algn="l" rtl="0">
              <a:lnSpc>
                <a:spcPct val="120000"/>
              </a:lnSpc>
              <a:spcBef>
                <a:spcPts val="1800"/>
              </a:spcBef>
              <a:spcAft>
                <a:spcPts val="0"/>
              </a:spcAft>
              <a:buClr>
                <a:srgbClr val="D5D5D5"/>
              </a:buClr>
              <a:buSzPts val="2400"/>
              <a:buFont typeface="Arial"/>
              <a:buNone/>
            </a:pPr>
            <a:r>
              <a:rPr lang="en-US" sz="2400" b="0" i="0" u="none" strike="noStrike" cap="none">
                <a:solidFill>
                  <a:srgbClr val="D5D5D5"/>
                </a:solidFill>
                <a:latin typeface="Arial"/>
                <a:ea typeface="Arial"/>
                <a:cs typeface="Arial"/>
                <a:sym typeface="Arial"/>
              </a:rPr>
              <a:t>You are prohibited from making a copy or modification of, or from redistributing, rebroadcasting, or re-encoding of this content without the prior written consent of Impetus.</a:t>
            </a:r>
            <a:endParaRPr/>
          </a:p>
          <a:p>
            <a:pPr marL="0" marR="0" lvl="0" indent="0" algn="l" rtl="0">
              <a:lnSpc>
                <a:spcPct val="120000"/>
              </a:lnSpc>
              <a:spcBef>
                <a:spcPts val="1800"/>
              </a:spcBef>
              <a:spcAft>
                <a:spcPts val="0"/>
              </a:spcAft>
              <a:buClr>
                <a:srgbClr val="D5D5D5"/>
              </a:buClr>
              <a:buSzPts val="2400"/>
              <a:buFont typeface="Arial"/>
              <a:buNone/>
            </a:pPr>
            <a:r>
              <a:rPr lang="en-US" sz="2400" b="0" i="0" u="none" strike="noStrike" cap="none">
                <a:solidFill>
                  <a:srgbClr val="D5D5D5"/>
                </a:solidFill>
                <a:latin typeface="Arial"/>
                <a:ea typeface="Arial"/>
                <a:cs typeface="Arial"/>
                <a:sym typeface="Arial"/>
              </a:rPr>
              <a:t>This presentation may include images from other products and services. These images are used for illustrative purposes only. Unless explicitly stated there is no implied endorsement or sponsorship of these products by Impetus. All copyrights and trademarks are property of their respective owners. </a:t>
            </a:r>
            <a:endParaRPr/>
          </a:p>
        </p:txBody>
      </p:sp>
      <p:pic>
        <p:nvPicPr>
          <p:cNvPr id="10" name="Google Shape;10;p2"/>
          <p:cNvPicPr preferRelativeResize="0"/>
          <p:nvPr/>
        </p:nvPicPr>
        <p:blipFill rotWithShape="1">
          <a:blip r:embed="rId2">
            <a:alphaModFix/>
          </a:blip>
          <a:srcRect/>
          <a:stretch/>
        </p:blipFill>
        <p:spPr>
          <a:xfrm>
            <a:off x="21261265" y="12734434"/>
            <a:ext cx="2596440" cy="7302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with Subtitle and Bullets">
  <p:cSld name="Title with Subtitle and Bullets">
    <p:spTree>
      <p:nvGrpSpPr>
        <p:cNvPr id="1" name="Shape 30"/>
        <p:cNvGrpSpPr/>
        <p:nvPr/>
      </p:nvGrpSpPr>
      <p:grpSpPr>
        <a:xfrm>
          <a:off x="0" y="0"/>
          <a:ext cx="0" cy="0"/>
          <a:chOff x="0" y="0"/>
          <a:chExt cx="0" cy="0"/>
        </a:xfrm>
      </p:grpSpPr>
      <p:sp>
        <p:nvSpPr>
          <p:cNvPr id="31" name="Google Shape;31;p11"/>
          <p:cNvSpPr txBox="1">
            <a:spLocks noGrp="1"/>
          </p:cNvSpPr>
          <p:nvPr>
            <p:ph type="body" idx="1"/>
          </p:nvPr>
        </p:nvSpPr>
        <p:spPr>
          <a:xfrm>
            <a:off x="458115" y="457200"/>
            <a:ext cx="23467773" cy="1371600"/>
          </a:xfrm>
          <a:prstGeom prst="rect">
            <a:avLst/>
          </a:prstGeom>
          <a:noFill/>
          <a:ln>
            <a:noFill/>
          </a:ln>
        </p:spPr>
        <p:txBody>
          <a:bodyPr spcFirstLastPara="1" wrap="square" lIns="182875" tIns="0" rIns="91425" bIns="0" anchor="ctr" anchorCtr="0">
            <a:noAutofit/>
          </a:bodyPr>
          <a:lstStyle>
            <a:lvl1pPr marL="457200" marR="0" lvl="0" indent="-228600" algn="l" rtl="0">
              <a:lnSpc>
                <a:spcPct val="100000"/>
              </a:lnSpc>
              <a:spcBef>
                <a:spcPts val="0"/>
              </a:spcBef>
              <a:spcAft>
                <a:spcPts val="0"/>
              </a:spcAft>
              <a:buClr>
                <a:schemeClr val="lt1"/>
              </a:buClr>
              <a:buSzPts val="5398"/>
              <a:buFont typeface="Arial"/>
              <a:buNone/>
              <a:defRPr sz="5398" b="1" i="0" u="none" strike="noStrike" cap="none">
                <a:solidFill>
                  <a:schemeClr val="lt1"/>
                </a:solidFill>
                <a:latin typeface="Lato"/>
                <a:ea typeface="Lato"/>
                <a:cs typeface="Lato"/>
                <a:sym typeface="Lato"/>
              </a:defRPr>
            </a:lvl1pPr>
            <a:lvl2pPr marL="914400" marR="0" lvl="1" indent="-533336" algn="l" rtl="0">
              <a:lnSpc>
                <a:spcPct val="90000"/>
              </a:lnSpc>
              <a:spcBef>
                <a:spcPts val="1000"/>
              </a:spcBef>
              <a:spcAft>
                <a:spcPts val="0"/>
              </a:spcAft>
              <a:buClr>
                <a:schemeClr val="dk1"/>
              </a:buClr>
              <a:buSzPts val="4799"/>
              <a:buFont typeface="Arial"/>
              <a:buChar char="•"/>
              <a:defRPr sz="4799" b="0" i="0" u="none" strike="noStrike" cap="none">
                <a:solidFill>
                  <a:schemeClr val="dk1"/>
                </a:solidFill>
                <a:latin typeface="Arial"/>
                <a:ea typeface="Arial"/>
                <a:cs typeface="Arial"/>
                <a:sym typeface="Arial"/>
              </a:defRPr>
            </a:lvl2pPr>
            <a:lvl3pPr marL="1371600" marR="0" lvl="2" indent="-482536" algn="l" rtl="0">
              <a:lnSpc>
                <a:spcPct val="90000"/>
              </a:lnSpc>
              <a:spcBef>
                <a:spcPts val="1000"/>
              </a:spcBef>
              <a:spcAft>
                <a:spcPts val="0"/>
              </a:spcAft>
              <a:buClr>
                <a:schemeClr val="dk1"/>
              </a:buClr>
              <a:buSzPts val="3999"/>
              <a:buFont typeface="Arial"/>
              <a:buChar char="•"/>
              <a:defRPr sz="3999" b="0" i="0" u="none" strike="noStrike" cap="none">
                <a:solidFill>
                  <a:schemeClr val="dk1"/>
                </a:solidFill>
                <a:latin typeface="Arial"/>
                <a:ea typeface="Arial"/>
                <a:cs typeface="Arial"/>
                <a:sym typeface="Arial"/>
              </a:defRPr>
            </a:lvl3pPr>
            <a:lvl4pPr marL="1828800" marR="0" lvl="3"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Arial"/>
                <a:ea typeface="Arial"/>
                <a:cs typeface="Arial"/>
                <a:sym typeface="Arial"/>
              </a:defRPr>
            </a:lvl4pPr>
            <a:lvl5pPr marL="2286000" marR="0" lvl="4"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Arial"/>
                <a:ea typeface="Arial"/>
                <a:cs typeface="Arial"/>
                <a:sym typeface="Arial"/>
              </a:defRPr>
            </a:lvl5pPr>
            <a:lvl6pPr marL="2743200" marR="0" lvl="5"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Arial"/>
                <a:ea typeface="Arial"/>
                <a:cs typeface="Arial"/>
                <a:sym typeface="Arial"/>
              </a:defRPr>
            </a:lvl6pPr>
            <a:lvl7pPr marL="3200400" marR="0" lvl="6"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Arial"/>
                <a:ea typeface="Arial"/>
                <a:cs typeface="Arial"/>
                <a:sym typeface="Arial"/>
              </a:defRPr>
            </a:lvl7pPr>
            <a:lvl8pPr marL="3657600" marR="0" lvl="7"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Arial"/>
                <a:ea typeface="Arial"/>
                <a:cs typeface="Arial"/>
                <a:sym typeface="Arial"/>
              </a:defRPr>
            </a:lvl8pPr>
            <a:lvl9pPr marL="4114800" marR="0" lvl="8"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Arial"/>
                <a:ea typeface="Arial"/>
                <a:cs typeface="Arial"/>
                <a:sym typeface="Arial"/>
              </a:defRPr>
            </a:lvl9pPr>
          </a:lstStyle>
          <a:p>
            <a:endParaRPr/>
          </a:p>
        </p:txBody>
      </p:sp>
      <p:sp>
        <p:nvSpPr>
          <p:cNvPr id="32" name="Google Shape;32;p11"/>
          <p:cNvSpPr txBox="1">
            <a:spLocks noGrp="1"/>
          </p:cNvSpPr>
          <p:nvPr>
            <p:ph type="body" idx="2"/>
          </p:nvPr>
        </p:nvSpPr>
        <p:spPr>
          <a:xfrm>
            <a:off x="458115" y="1371600"/>
            <a:ext cx="23467773" cy="914400"/>
          </a:xfrm>
          <a:prstGeom prst="rect">
            <a:avLst/>
          </a:prstGeom>
          <a:noFill/>
          <a:ln>
            <a:noFill/>
          </a:ln>
        </p:spPr>
        <p:txBody>
          <a:bodyPr spcFirstLastPara="1" wrap="square" lIns="182875" tIns="91425" rIns="91425" bIns="91425" anchor="ctr" anchorCtr="0">
            <a:noAutofit/>
          </a:bodyPr>
          <a:lstStyle>
            <a:lvl1pPr marL="457200" marR="0" lvl="0" indent="-228600" algn="l" rtl="0">
              <a:lnSpc>
                <a:spcPct val="100000"/>
              </a:lnSpc>
              <a:spcBef>
                <a:spcPts val="0"/>
              </a:spcBef>
              <a:spcAft>
                <a:spcPts val="0"/>
              </a:spcAft>
              <a:buClr>
                <a:schemeClr val="lt1"/>
              </a:buClr>
              <a:buSzPts val="3599"/>
              <a:buFont typeface="Arial"/>
              <a:buNone/>
              <a:defRPr sz="3599" b="0" i="0" u="none" strike="noStrike" cap="none">
                <a:solidFill>
                  <a:schemeClr val="lt1"/>
                </a:solidFill>
                <a:latin typeface="Lato Light"/>
                <a:ea typeface="Lato Light"/>
                <a:cs typeface="Lato Light"/>
                <a:sym typeface="Lato Light"/>
              </a:defRPr>
            </a:lvl1pPr>
            <a:lvl2pPr marL="914400" marR="0" lvl="1" indent="-533336" algn="l" rtl="0">
              <a:lnSpc>
                <a:spcPct val="90000"/>
              </a:lnSpc>
              <a:spcBef>
                <a:spcPts val="1000"/>
              </a:spcBef>
              <a:spcAft>
                <a:spcPts val="0"/>
              </a:spcAft>
              <a:buClr>
                <a:schemeClr val="dk1"/>
              </a:buClr>
              <a:buSzPts val="4799"/>
              <a:buFont typeface="Arial"/>
              <a:buChar char="•"/>
              <a:defRPr sz="4799" b="0" i="0" u="none" strike="noStrike" cap="none">
                <a:solidFill>
                  <a:schemeClr val="dk1"/>
                </a:solidFill>
                <a:latin typeface="Arial"/>
                <a:ea typeface="Arial"/>
                <a:cs typeface="Arial"/>
                <a:sym typeface="Arial"/>
              </a:defRPr>
            </a:lvl2pPr>
            <a:lvl3pPr marL="1371600" marR="0" lvl="2" indent="-482536" algn="l" rtl="0">
              <a:lnSpc>
                <a:spcPct val="90000"/>
              </a:lnSpc>
              <a:spcBef>
                <a:spcPts val="1000"/>
              </a:spcBef>
              <a:spcAft>
                <a:spcPts val="0"/>
              </a:spcAft>
              <a:buClr>
                <a:schemeClr val="dk1"/>
              </a:buClr>
              <a:buSzPts val="3999"/>
              <a:buFont typeface="Arial"/>
              <a:buChar char="•"/>
              <a:defRPr sz="3999" b="0" i="0" u="none" strike="noStrike" cap="none">
                <a:solidFill>
                  <a:schemeClr val="dk1"/>
                </a:solidFill>
                <a:latin typeface="Arial"/>
                <a:ea typeface="Arial"/>
                <a:cs typeface="Arial"/>
                <a:sym typeface="Arial"/>
              </a:defRPr>
            </a:lvl3pPr>
            <a:lvl4pPr marL="1828800" marR="0" lvl="3"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Arial"/>
                <a:ea typeface="Arial"/>
                <a:cs typeface="Arial"/>
                <a:sym typeface="Arial"/>
              </a:defRPr>
            </a:lvl4pPr>
            <a:lvl5pPr marL="2286000" marR="0" lvl="4"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Arial"/>
                <a:ea typeface="Arial"/>
                <a:cs typeface="Arial"/>
                <a:sym typeface="Arial"/>
              </a:defRPr>
            </a:lvl5pPr>
            <a:lvl6pPr marL="2743200" marR="0" lvl="5"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Arial"/>
                <a:ea typeface="Arial"/>
                <a:cs typeface="Arial"/>
                <a:sym typeface="Arial"/>
              </a:defRPr>
            </a:lvl6pPr>
            <a:lvl7pPr marL="3200400" marR="0" lvl="6"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Arial"/>
                <a:ea typeface="Arial"/>
                <a:cs typeface="Arial"/>
                <a:sym typeface="Arial"/>
              </a:defRPr>
            </a:lvl7pPr>
            <a:lvl8pPr marL="3657600" marR="0" lvl="7"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Arial"/>
                <a:ea typeface="Arial"/>
                <a:cs typeface="Arial"/>
                <a:sym typeface="Arial"/>
              </a:defRPr>
            </a:lvl8pPr>
            <a:lvl9pPr marL="4114800" marR="0" lvl="8"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Arial"/>
                <a:ea typeface="Arial"/>
                <a:cs typeface="Arial"/>
                <a:sym typeface="Arial"/>
              </a:defRPr>
            </a:lvl9pPr>
          </a:lstStyle>
          <a:p>
            <a:endParaRPr/>
          </a:p>
        </p:txBody>
      </p:sp>
      <p:sp>
        <p:nvSpPr>
          <p:cNvPr id="33" name="Google Shape;33;p11"/>
          <p:cNvSpPr txBox="1">
            <a:spLocks noGrp="1"/>
          </p:cNvSpPr>
          <p:nvPr>
            <p:ph type="body" idx="3"/>
          </p:nvPr>
        </p:nvSpPr>
        <p:spPr>
          <a:xfrm>
            <a:off x="458116" y="2286000"/>
            <a:ext cx="23467773" cy="10312400"/>
          </a:xfrm>
          <a:prstGeom prst="rect">
            <a:avLst/>
          </a:prstGeom>
          <a:noFill/>
          <a:ln>
            <a:noFill/>
          </a:ln>
        </p:spPr>
        <p:txBody>
          <a:bodyPr spcFirstLastPara="1" wrap="square" lIns="182875" tIns="45700" rIns="91425" bIns="45700" anchor="t" anchorCtr="0">
            <a:noAutofit/>
          </a:bodyPr>
          <a:lstStyle>
            <a:lvl1pPr marL="457200" marR="0" lvl="0" indent="-228600" algn="l" rtl="0">
              <a:lnSpc>
                <a:spcPct val="120000"/>
              </a:lnSpc>
              <a:spcBef>
                <a:spcPts val="0"/>
              </a:spcBef>
              <a:spcAft>
                <a:spcPts val="0"/>
              </a:spcAft>
              <a:buClr>
                <a:schemeClr val="lt1"/>
              </a:buClr>
              <a:buSzPts val="3999"/>
              <a:buFont typeface="Arial"/>
              <a:buNone/>
              <a:defRPr sz="3999" b="0" i="0" u="none" strike="noStrike" cap="none">
                <a:solidFill>
                  <a:schemeClr val="lt1"/>
                </a:solidFill>
                <a:latin typeface="Lato"/>
                <a:ea typeface="Lato"/>
                <a:cs typeface="Lato"/>
                <a:sym typeface="Lato"/>
              </a:defRPr>
            </a:lvl1pPr>
            <a:lvl2pPr marL="914400" marR="0" lvl="1" indent="-482536" algn="l" rtl="0">
              <a:lnSpc>
                <a:spcPct val="120000"/>
              </a:lnSpc>
              <a:spcBef>
                <a:spcPts val="2399"/>
              </a:spcBef>
              <a:spcAft>
                <a:spcPts val="0"/>
              </a:spcAft>
              <a:buClr>
                <a:schemeClr val="lt1"/>
              </a:buClr>
              <a:buSzPts val="3999"/>
              <a:buFont typeface="Arial"/>
              <a:buChar char="•"/>
              <a:defRPr sz="3999" b="0" i="0" u="none" strike="noStrike" cap="none">
                <a:solidFill>
                  <a:schemeClr val="lt1"/>
                </a:solidFill>
                <a:latin typeface="Lato"/>
                <a:ea typeface="Lato"/>
                <a:cs typeface="Lato"/>
                <a:sym typeface="Lato"/>
              </a:defRPr>
            </a:lvl2pPr>
            <a:lvl3pPr marL="1371600" marR="0" lvl="2" indent="-482536" algn="l" rtl="0">
              <a:lnSpc>
                <a:spcPct val="120000"/>
              </a:lnSpc>
              <a:spcBef>
                <a:spcPts val="2399"/>
              </a:spcBef>
              <a:spcAft>
                <a:spcPts val="0"/>
              </a:spcAft>
              <a:buClr>
                <a:schemeClr val="lt1"/>
              </a:buClr>
              <a:buSzPts val="3999"/>
              <a:buFont typeface="Courier New"/>
              <a:buChar char="o"/>
              <a:defRPr sz="3999" b="0" i="0" u="none" strike="noStrike" cap="none">
                <a:solidFill>
                  <a:schemeClr val="lt1"/>
                </a:solidFill>
                <a:latin typeface="Lato"/>
                <a:ea typeface="Lato"/>
                <a:cs typeface="Lato"/>
                <a:sym typeface="Lato"/>
              </a:defRPr>
            </a:lvl3pPr>
            <a:lvl4pPr marL="1828800" marR="0" lvl="3" indent="-482536" algn="l" rtl="0">
              <a:lnSpc>
                <a:spcPct val="120000"/>
              </a:lnSpc>
              <a:spcBef>
                <a:spcPts val="2399"/>
              </a:spcBef>
              <a:spcAft>
                <a:spcPts val="0"/>
              </a:spcAft>
              <a:buClr>
                <a:schemeClr val="lt1"/>
              </a:buClr>
              <a:buSzPts val="3999"/>
              <a:buFont typeface="Noto Sans Symbols"/>
              <a:buChar char="▪"/>
              <a:defRPr sz="3999" b="0" i="0" u="none" strike="noStrike" cap="none">
                <a:solidFill>
                  <a:schemeClr val="lt1"/>
                </a:solidFill>
                <a:latin typeface="Lato"/>
                <a:ea typeface="Lato"/>
                <a:cs typeface="Lato"/>
                <a:sym typeface="Lato"/>
              </a:defRPr>
            </a:lvl4pPr>
            <a:lvl5pPr marL="2286000" marR="0" lvl="4" indent="-482536" algn="l" rtl="0">
              <a:lnSpc>
                <a:spcPct val="120000"/>
              </a:lnSpc>
              <a:spcBef>
                <a:spcPts val="2399"/>
              </a:spcBef>
              <a:spcAft>
                <a:spcPts val="0"/>
              </a:spcAft>
              <a:buClr>
                <a:schemeClr val="lt1"/>
              </a:buClr>
              <a:buSzPts val="3999"/>
              <a:buFont typeface="Noto Sans Symbols"/>
              <a:buChar char="❑"/>
              <a:defRPr sz="3999" b="0" i="0" u="none" strike="noStrike" cap="none">
                <a:solidFill>
                  <a:schemeClr val="lt1"/>
                </a:solidFill>
                <a:latin typeface="Lato"/>
                <a:ea typeface="Lato"/>
                <a:cs typeface="Lato"/>
                <a:sym typeface="Lato"/>
              </a:defRPr>
            </a:lvl5pPr>
            <a:lvl6pPr marL="2743200" marR="0" lvl="5" indent="-457136" algn="l" rtl="0">
              <a:lnSpc>
                <a:spcPct val="90000"/>
              </a:lnSpc>
              <a:spcBef>
                <a:spcPts val="2399"/>
              </a:spcBef>
              <a:spcAft>
                <a:spcPts val="0"/>
              </a:spcAft>
              <a:buClr>
                <a:schemeClr val="dk1"/>
              </a:buClr>
              <a:buSzPts val="3599"/>
              <a:buFont typeface="Arial"/>
              <a:buChar char="•"/>
              <a:defRPr sz="3599" b="0" i="0" u="none" strike="noStrike" cap="none">
                <a:solidFill>
                  <a:schemeClr val="dk1"/>
                </a:solidFill>
                <a:latin typeface="Arial"/>
                <a:ea typeface="Arial"/>
                <a:cs typeface="Arial"/>
                <a:sym typeface="Arial"/>
              </a:defRPr>
            </a:lvl6pPr>
            <a:lvl7pPr marL="3200400" marR="0" lvl="6"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Arial"/>
                <a:ea typeface="Arial"/>
                <a:cs typeface="Arial"/>
                <a:sym typeface="Arial"/>
              </a:defRPr>
            </a:lvl7pPr>
            <a:lvl8pPr marL="3657600" marR="0" lvl="7"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Arial"/>
                <a:ea typeface="Arial"/>
                <a:cs typeface="Arial"/>
                <a:sym typeface="Arial"/>
              </a:defRPr>
            </a:lvl8pPr>
            <a:lvl9pPr marL="4114800" marR="0" lvl="8"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slide">
  <p:cSld name="Section slide">
    <p:spTree>
      <p:nvGrpSpPr>
        <p:cNvPr id="1" name="Shape 34"/>
        <p:cNvGrpSpPr/>
        <p:nvPr/>
      </p:nvGrpSpPr>
      <p:grpSpPr>
        <a:xfrm>
          <a:off x="0" y="0"/>
          <a:ext cx="0" cy="0"/>
          <a:chOff x="0" y="0"/>
          <a:chExt cx="0" cy="0"/>
        </a:xfrm>
      </p:grpSpPr>
      <p:sp>
        <p:nvSpPr>
          <p:cNvPr id="35" name="Google Shape;35;p12"/>
          <p:cNvSpPr txBox="1">
            <a:spLocks noGrp="1"/>
          </p:cNvSpPr>
          <p:nvPr>
            <p:ph type="title"/>
          </p:nvPr>
        </p:nvSpPr>
        <p:spPr>
          <a:xfrm>
            <a:off x="1625602" y="4533900"/>
            <a:ext cx="21132800" cy="46482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7996"/>
              <a:buFont typeface="Lato"/>
              <a:buNone/>
              <a:defRPr sz="7996" b="1" i="0" u="none" strike="noStrike" cap="non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36" name="Google Shape;36;p12"/>
          <p:cNvPicPr preferRelativeResize="0"/>
          <p:nvPr/>
        </p:nvPicPr>
        <p:blipFill rotWithShape="1">
          <a:blip r:embed="rId2">
            <a:alphaModFix amt="41000"/>
          </a:blip>
          <a:srcRect/>
          <a:stretch/>
        </p:blipFill>
        <p:spPr>
          <a:xfrm>
            <a:off x="21550331" y="12729411"/>
            <a:ext cx="2571746" cy="721894"/>
          </a:xfrm>
          <a:prstGeom prst="rect">
            <a:avLst/>
          </a:prstGeom>
          <a:noFill/>
          <a:ln>
            <a:noFill/>
          </a:ln>
        </p:spPr>
      </p:pic>
      <p:sp>
        <p:nvSpPr>
          <p:cNvPr id="37" name="Google Shape;37;p12"/>
          <p:cNvSpPr txBox="1"/>
          <p:nvPr/>
        </p:nvSpPr>
        <p:spPr>
          <a:xfrm>
            <a:off x="574494" y="12981162"/>
            <a:ext cx="5854978" cy="369012"/>
          </a:xfrm>
          <a:prstGeom prst="rect">
            <a:avLst/>
          </a:prstGeom>
          <a:noFill/>
          <a:ln>
            <a:noFill/>
          </a:ln>
        </p:spPr>
        <p:txBody>
          <a:bodyPr spcFirstLastPara="1" wrap="square" lIns="45675" tIns="45700" rIns="45675" bIns="45700" anchor="t" anchorCtr="0">
            <a:spAutoFit/>
          </a:bodyPr>
          <a:lstStyle/>
          <a:p>
            <a:pPr marL="0" marR="0" lvl="0" indent="0" algn="l" rtl="0">
              <a:lnSpc>
                <a:spcPct val="100000"/>
              </a:lnSpc>
              <a:spcBef>
                <a:spcPts val="0"/>
              </a:spcBef>
              <a:spcAft>
                <a:spcPts val="0"/>
              </a:spcAft>
              <a:buClr>
                <a:schemeClr val="lt1"/>
              </a:buClr>
              <a:buSzPts val="1798"/>
              <a:buFont typeface="Lato Light"/>
              <a:buNone/>
            </a:pPr>
            <a:r>
              <a:rPr lang="en-US" sz="1798" b="0" i="0" u="none" strike="noStrike" cap="none">
                <a:solidFill>
                  <a:schemeClr val="lt1"/>
                </a:solidFill>
                <a:latin typeface="Lato Light"/>
                <a:ea typeface="Lato Light"/>
                <a:cs typeface="Lato Light"/>
                <a:sym typeface="Lato Light"/>
              </a:rPr>
              <a:t>Impetus Proprietary and Confidential</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 Subtitle">
  <p:cSld name="Title — Subtitle">
    <p:spTree>
      <p:nvGrpSpPr>
        <p:cNvPr id="1" name="Shape 38"/>
        <p:cNvGrpSpPr/>
        <p:nvPr/>
      </p:nvGrpSpPr>
      <p:grpSpPr>
        <a:xfrm>
          <a:off x="0" y="0"/>
          <a:ext cx="0" cy="0"/>
          <a:chOff x="0" y="0"/>
          <a:chExt cx="0" cy="0"/>
        </a:xfrm>
      </p:grpSpPr>
      <p:sp>
        <p:nvSpPr>
          <p:cNvPr id="39" name="Google Shape;39;p13"/>
          <p:cNvSpPr txBox="1">
            <a:spLocks noGrp="1"/>
          </p:cNvSpPr>
          <p:nvPr>
            <p:ph type="title"/>
          </p:nvPr>
        </p:nvSpPr>
        <p:spPr>
          <a:xfrm>
            <a:off x="1625600" y="2298700"/>
            <a:ext cx="21132800" cy="4648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8796"/>
              <a:buFont typeface="Play"/>
              <a:buNone/>
              <a:defRPr sz="8796" b="0" i="0" u="none" strike="noStrike" cap="non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0" name="Google Shape;40;p13"/>
          <p:cNvSpPr txBox="1">
            <a:spLocks noGrp="1"/>
          </p:cNvSpPr>
          <p:nvPr>
            <p:ph type="body" idx="1"/>
          </p:nvPr>
        </p:nvSpPr>
        <p:spPr>
          <a:xfrm>
            <a:off x="1625600" y="7073900"/>
            <a:ext cx="21132800" cy="4112506"/>
          </a:xfrm>
          <a:prstGeom prst="rect">
            <a:avLst/>
          </a:prstGeom>
          <a:noFill/>
          <a:ln>
            <a:noFill/>
          </a:ln>
        </p:spPr>
        <p:txBody>
          <a:bodyPr spcFirstLastPara="1" wrap="square" lIns="91425" tIns="45700" rIns="91425" bIns="45700" anchor="t" anchorCtr="0">
            <a:noAutofit/>
          </a:bodyPr>
          <a:lstStyle>
            <a:lvl1pPr marL="457200" marR="0" lvl="0" indent="-571500" algn="l" rtl="0">
              <a:lnSpc>
                <a:spcPct val="100000"/>
              </a:lnSpc>
              <a:spcBef>
                <a:spcPts val="0"/>
              </a:spcBef>
              <a:spcAft>
                <a:spcPts val="0"/>
              </a:spcAft>
              <a:buClr>
                <a:srgbClr val="D8D8D8"/>
              </a:buClr>
              <a:buSzPts val="5400"/>
              <a:buFont typeface="Arial"/>
              <a:buChar char="•"/>
              <a:defRPr sz="5400" b="0" i="0" u="none" strike="noStrike" cap="none">
                <a:solidFill>
                  <a:srgbClr val="D8D8D8"/>
                </a:solidFill>
                <a:latin typeface="Arial"/>
                <a:ea typeface="Arial"/>
                <a:cs typeface="Arial"/>
                <a:sym typeface="Arial"/>
              </a:defRPr>
            </a:lvl1pPr>
            <a:lvl2pPr marL="914400" marR="0" lvl="1" indent="-228600" algn="l" rtl="0">
              <a:lnSpc>
                <a:spcPct val="100000"/>
              </a:lnSpc>
              <a:spcBef>
                <a:spcPts val="0"/>
              </a:spcBef>
              <a:spcAft>
                <a:spcPts val="0"/>
              </a:spcAft>
              <a:buClr>
                <a:srgbClr val="D8D8D8"/>
              </a:buClr>
              <a:buSzPts val="5400"/>
              <a:buFont typeface="Arial"/>
              <a:buNone/>
              <a:defRPr sz="5400" b="0" i="0" u="none" strike="noStrike" cap="none">
                <a:solidFill>
                  <a:srgbClr val="D8D8D8"/>
                </a:solidFill>
                <a:latin typeface="Arial"/>
                <a:ea typeface="Arial"/>
                <a:cs typeface="Arial"/>
                <a:sym typeface="Arial"/>
              </a:defRPr>
            </a:lvl2pPr>
            <a:lvl3pPr marL="1371600" marR="0" lvl="2" indent="-228600" algn="l" rtl="0">
              <a:lnSpc>
                <a:spcPct val="100000"/>
              </a:lnSpc>
              <a:spcBef>
                <a:spcPts val="0"/>
              </a:spcBef>
              <a:spcAft>
                <a:spcPts val="0"/>
              </a:spcAft>
              <a:buClr>
                <a:srgbClr val="D8D8D8"/>
              </a:buClr>
              <a:buSzPts val="5400"/>
              <a:buFont typeface="Arial"/>
              <a:buNone/>
              <a:defRPr sz="5400" b="0" i="0" u="none" strike="noStrike" cap="none">
                <a:solidFill>
                  <a:srgbClr val="D8D8D8"/>
                </a:solidFill>
                <a:latin typeface="Arial"/>
                <a:ea typeface="Arial"/>
                <a:cs typeface="Arial"/>
                <a:sym typeface="Arial"/>
              </a:defRPr>
            </a:lvl3pPr>
            <a:lvl4pPr marL="1828800" marR="0" lvl="3" indent="-228600" algn="l" rtl="0">
              <a:lnSpc>
                <a:spcPct val="100000"/>
              </a:lnSpc>
              <a:spcBef>
                <a:spcPts val="0"/>
              </a:spcBef>
              <a:spcAft>
                <a:spcPts val="0"/>
              </a:spcAft>
              <a:buClr>
                <a:srgbClr val="D8D8D8"/>
              </a:buClr>
              <a:buSzPts val="5400"/>
              <a:buFont typeface="Arial"/>
              <a:buNone/>
              <a:defRPr sz="5400" b="0" i="0" u="none" strike="noStrike" cap="none">
                <a:solidFill>
                  <a:srgbClr val="D8D8D8"/>
                </a:solidFill>
                <a:latin typeface="Arial"/>
                <a:ea typeface="Arial"/>
                <a:cs typeface="Arial"/>
                <a:sym typeface="Arial"/>
              </a:defRPr>
            </a:lvl4pPr>
            <a:lvl5pPr marL="2286000" marR="0" lvl="4" indent="-228600" algn="l" rtl="0">
              <a:lnSpc>
                <a:spcPct val="100000"/>
              </a:lnSpc>
              <a:spcBef>
                <a:spcPts val="0"/>
              </a:spcBef>
              <a:spcAft>
                <a:spcPts val="0"/>
              </a:spcAft>
              <a:buClr>
                <a:srgbClr val="D8D8D8"/>
              </a:buClr>
              <a:buSzPts val="5400"/>
              <a:buFont typeface="Arial"/>
              <a:buNone/>
              <a:defRPr sz="5400" b="0" i="0" u="none" strike="noStrike" cap="none">
                <a:solidFill>
                  <a:srgbClr val="D8D8D8"/>
                </a:solidFill>
                <a:latin typeface="Arial"/>
                <a:ea typeface="Arial"/>
                <a:cs typeface="Arial"/>
                <a:sym typeface="Arial"/>
              </a:defRPr>
            </a:lvl5pPr>
            <a:lvl6pPr marL="2743200" marR="0" lvl="5"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Arial"/>
                <a:ea typeface="Arial"/>
                <a:cs typeface="Arial"/>
                <a:sym typeface="Arial"/>
              </a:defRPr>
            </a:lvl6pPr>
            <a:lvl7pPr marL="3200400" marR="0" lvl="6"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Arial"/>
                <a:ea typeface="Arial"/>
                <a:cs typeface="Arial"/>
                <a:sym typeface="Arial"/>
              </a:defRPr>
            </a:lvl7pPr>
            <a:lvl8pPr marL="3657600" marR="0" lvl="7"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Arial"/>
                <a:ea typeface="Arial"/>
                <a:cs typeface="Arial"/>
                <a:sym typeface="Arial"/>
              </a:defRPr>
            </a:lvl8pPr>
            <a:lvl9pPr marL="4114800" marR="0" lvl="8"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Arial"/>
                <a:ea typeface="Arial"/>
                <a:cs typeface="Arial"/>
                <a:sym typeface="Arial"/>
              </a:defRPr>
            </a:lvl9pPr>
          </a:lstStyle>
          <a:p>
            <a:endParaRPr/>
          </a:p>
        </p:txBody>
      </p:sp>
      <p:sp>
        <p:nvSpPr>
          <p:cNvPr id="41" name="Google Shape;41;p13"/>
          <p:cNvSpPr txBox="1">
            <a:spLocks noGrp="1"/>
          </p:cNvSpPr>
          <p:nvPr>
            <p:ph type="sldNum" idx="12"/>
          </p:nvPr>
        </p:nvSpPr>
        <p:spPr>
          <a:xfrm>
            <a:off x="9448800" y="12727917"/>
            <a:ext cx="5486400" cy="73025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chemeClr val="lt1"/>
              </a:buClr>
              <a:buSzPts val="2800"/>
              <a:buFont typeface="Play"/>
              <a:buNone/>
              <a:defRPr sz="2800" b="0" i="0" u="none" strike="noStrike" cap="none">
                <a:solidFill>
                  <a:schemeClr val="lt1"/>
                </a:solidFill>
                <a:latin typeface="Play"/>
                <a:ea typeface="Play"/>
                <a:cs typeface="Play"/>
                <a:sym typeface="Play"/>
              </a:defRPr>
            </a:lvl1pPr>
            <a:lvl2pPr marL="0" marR="0" lvl="1" indent="0" algn="ctr" rtl="0">
              <a:lnSpc>
                <a:spcPct val="100000"/>
              </a:lnSpc>
              <a:spcBef>
                <a:spcPts val="0"/>
              </a:spcBef>
              <a:spcAft>
                <a:spcPts val="0"/>
              </a:spcAft>
              <a:buClr>
                <a:schemeClr val="lt1"/>
              </a:buClr>
              <a:buSzPts val="2800"/>
              <a:buFont typeface="Play"/>
              <a:buNone/>
              <a:defRPr sz="2800" b="0" i="0" u="none" strike="noStrike" cap="none">
                <a:solidFill>
                  <a:schemeClr val="lt1"/>
                </a:solidFill>
                <a:latin typeface="Play"/>
                <a:ea typeface="Play"/>
                <a:cs typeface="Play"/>
                <a:sym typeface="Play"/>
              </a:defRPr>
            </a:lvl2pPr>
            <a:lvl3pPr marL="0" marR="0" lvl="2" indent="0" algn="ctr" rtl="0">
              <a:lnSpc>
                <a:spcPct val="100000"/>
              </a:lnSpc>
              <a:spcBef>
                <a:spcPts val="0"/>
              </a:spcBef>
              <a:spcAft>
                <a:spcPts val="0"/>
              </a:spcAft>
              <a:buClr>
                <a:schemeClr val="lt1"/>
              </a:buClr>
              <a:buSzPts val="2800"/>
              <a:buFont typeface="Play"/>
              <a:buNone/>
              <a:defRPr sz="2800" b="0" i="0" u="none" strike="noStrike" cap="none">
                <a:solidFill>
                  <a:schemeClr val="lt1"/>
                </a:solidFill>
                <a:latin typeface="Play"/>
                <a:ea typeface="Play"/>
                <a:cs typeface="Play"/>
                <a:sym typeface="Play"/>
              </a:defRPr>
            </a:lvl3pPr>
            <a:lvl4pPr marL="0" marR="0" lvl="3" indent="0" algn="ctr" rtl="0">
              <a:lnSpc>
                <a:spcPct val="100000"/>
              </a:lnSpc>
              <a:spcBef>
                <a:spcPts val="0"/>
              </a:spcBef>
              <a:spcAft>
                <a:spcPts val="0"/>
              </a:spcAft>
              <a:buClr>
                <a:schemeClr val="lt1"/>
              </a:buClr>
              <a:buSzPts val="2800"/>
              <a:buFont typeface="Play"/>
              <a:buNone/>
              <a:defRPr sz="2800" b="0" i="0" u="none" strike="noStrike" cap="none">
                <a:solidFill>
                  <a:schemeClr val="lt1"/>
                </a:solidFill>
                <a:latin typeface="Play"/>
                <a:ea typeface="Play"/>
                <a:cs typeface="Play"/>
                <a:sym typeface="Play"/>
              </a:defRPr>
            </a:lvl4pPr>
            <a:lvl5pPr marL="0" marR="0" lvl="4" indent="0" algn="ctr" rtl="0">
              <a:lnSpc>
                <a:spcPct val="100000"/>
              </a:lnSpc>
              <a:spcBef>
                <a:spcPts val="0"/>
              </a:spcBef>
              <a:spcAft>
                <a:spcPts val="0"/>
              </a:spcAft>
              <a:buClr>
                <a:schemeClr val="lt1"/>
              </a:buClr>
              <a:buSzPts val="2800"/>
              <a:buFont typeface="Play"/>
              <a:buNone/>
              <a:defRPr sz="2800" b="0" i="0" u="none" strike="noStrike" cap="none">
                <a:solidFill>
                  <a:schemeClr val="lt1"/>
                </a:solidFill>
                <a:latin typeface="Play"/>
                <a:ea typeface="Play"/>
                <a:cs typeface="Play"/>
                <a:sym typeface="Play"/>
              </a:defRPr>
            </a:lvl5pPr>
            <a:lvl6pPr marL="0" marR="0" lvl="5" indent="0" algn="ctr" rtl="0">
              <a:lnSpc>
                <a:spcPct val="100000"/>
              </a:lnSpc>
              <a:spcBef>
                <a:spcPts val="0"/>
              </a:spcBef>
              <a:spcAft>
                <a:spcPts val="0"/>
              </a:spcAft>
              <a:buClr>
                <a:schemeClr val="lt1"/>
              </a:buClr>
              <a:buSzPts val="2800"/>
              <a:buFont typeface="Play"/>
              <a:buNone/>
              <a:defRPr sz="2800" b="0" i="0" u="none" strike="noStrike" cap="none">
                <a:solidFill>
                  <a:schemeClr val="lt1"/>
                </a:solidFill>
                <a:latin typeface="Play"/>
                <a:ea typeface="Play"/>
                <a:cs typeface="Play"/>
                <a:sym typeface="Play"/>
              </a:defRPr>
            </a:lvl6pPr>
            <a:lvl7pPr marL="0" marR="0" lvl="6" indent="0" algn="ctr" rtl="0">
              <a:lnSpc>
                <a:spcPct val="100000"/>
              </a:lnSpc>
              <a:spcBef>
                <a:spcPts val="0"/>
              </a:spcBef>
              <a:spcAft>
                <a:spcPts val="0"/>
              </a:spcAft>
              <a:buClr>
                <a:schemeClr val="lt1"/>
              </a:buClr>
              <a:buSzPts val="2800"/>
              <a:buFont typeface="Play"/>
              <a:buNone/>
              <a:defRPr sz="2800" b="0" i="0" u="none" strike="noStrike" cap="none">
                <a:solidFill>
                  <a:schemeClr val="lt1"/>
                </a:solidFill>
                <a:latin typeface="Play"/>
                <a:ea typeface="Play"/>
                <a:cs typeface="Play"/>
                <a:sym typeface="Play"/>
              </a:defRPr>
            </a:lvl7pPr>
            <a:lvl8pPr marL="0" marR="0" lvl="7" indent="0" algn="ctr" rtl="0">
              <a:lnSpc>
                <a:spcPct val="100000"/>
              </a:lnSpc>
              <a:spcBef>
                <a:spcPts val="0"/>
              </a:spcBef>
              <a:spcAft>
                <a:spcPts val="0"/>
              </a:spcAft>
              <a:buClr>
                <a:schemeClr val="lt1"/>
              </a:buClr>
              <a:buSzPts val="2800"/>
              <a:buFont typeface="Play"/>
              <a:buNone/>
              <a:defRPr sz="2800" b="0" i="0" u="none" strike="noStrike" cap="none">
                <a:solidFill>
                  <a:schemeClr val="lt1"/>
                </a:solidFill>
                <a:latin typeface="Play"/>
                <a:ea typeface="Play"/>
                <a:cs typeface="Play"/>
                <a:sym typeface="Play"/>
              </a:defRPr>
            </a:lvl8pPr>
            <a:lvl9pPr marL="0" marR="0" lvl="8" indent="0" algn="ctr" rtl="0">
              <a:lnSpc>
                <a:spcPct val="100000"/>
              </a:lnSpc>
              <a:spcBef>
                <a:spcPts val="0"/>
              </a:spcBef>
              <a:spcAft>
                <a:spcPts val="0"/>
              </a:spcAft>
              <a:buClr>
                <a:schemeClr val="lt1"/>
              </a:buClr>
              <a:buSzPts val="2800"/>
              <a:buFont typeface="Play"/>
              <a:buNone/>
              <a:defRPr sz="2800" b="0" i="0" u="none" strike="noStrike" cap="none">
                <a:solidFill>
                  <a:schemeClr val="lt1"/>
                </a:solidFill>
                <a:latin typeface="Play"/>
                <a:ea typeface="Play"/>
                <a:cs typeface="Play"/>
                <a:sym typeface="Play"/>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leaplogic title page">
  <p:cSld name="leaplogic title page">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914400" y="770022"/>
            <a:ext cx="22549104" cy="739206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7994"/>
              <a:buFont typeface="Lato"/>
              <a:buNone/>
              <a:defRPr sz="7994" b="1" i="0" u="none" strike="noStrike" cap="none">
                <a:solidFill>
                  <a:schemeClr val="dk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3"/>
          <p:cNvSpPr/>
          <p:nvPr/>
        </p:nvSpPr>
        <p:spPr>
          <a:xfrm>
            <a:off x="0" y="8742556"/>
            <a:ext cx="24384000" cy="497344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597"/>
              <a:buFont typeface="Play"/>
              <a:buNone/>
            </a:pPr>
            <a:endParaRPr sz="3597" b="0" i="0" u="none" strike="noStrike" cap="none">
              <a:solidFill>
                <a:schemeClr val="lt1"/>
              </a:solidFill>
              <a:latin typeface="Play"/>
              <a:ea typeface="Play"/>
              <a:cs typeface="Play"/>
              <a:sym typeface="Play"/>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eck Title">
  <p:cSld name="Deck Title">
    <p:spTree>
      <p:nvGrpSpPr>
        <p:cNvPr id="1" name="Shape 14"/>
        <p:cNvGrpSpPr/>
        <p:nvPr/>
      </p:nvGrpSpPr>
      <p:grpSpPr>
        <a:xfrm>
          <a:off x="0" y="0"/>
          <a:ext cx="0" cy="0"/>
          <a:chOff x="0" y="0"/>
          <a:chExt cx="0" cy="0"/>
        </a:xfrm>
      </p:grpSpPr>
      <p:sp>
        <p:nvSpPr>
          <p:cNvPr id="15" name="Google Shape;15;p4"/>
          <p:cNvSpPr txBox="1">
            <a:spLocks noGrp="1"/>
          </p:cNvSpPr>
          <p:nvPr>
            <p:ph type="body" idx="1"/>
          </p:nvPr>
        </p:nvSpPr>
        <p:spPr>
          <a:xfrm>
            <a:off x="914400" y="3657600"/>
            <a:ext cx="22549104" cy="3200400"/>
          </a:xfrm>
          <a:prstGeom prst="rect">
            <a:avLst/>
          </a:prstGeom>
          <a:noFill/>
          <a:ln>
            <a:noFill/>
          </a:ln>
        </p:spPr>
        <p:txBody>
          <a:bodyPr spcFirstLastPara="1" wrap="square" lIns="91425" tIns="45700" rIns="91425" bIns="182875" anchor="b" anchorCtr="0">
            <a:noAutofit/>
          </a:bodyPr>
          <a:lstStyle>
            <a:lvl1pPr marL="457200" marR="0" lvl="0" indent="-228600" algn="l" rtl="0">
              <a:lnSpc>
                <a:spcPct val="90000"/>
              </a:lnSpc>
              <a:spcBef>
                <a:spcPts val="2000"/>
              </a:spcBef>
              <a:spcAft>
                <a:spcPts val="0"/>
              </a:spcAft>
              <a:buClr>
                <a:schemeClr val="dk1"/>
              </a:buClr>
              <a:buSzPts val="7196"/>
              <a:buFont typeface="Arial"/>
              <a:buNone/>
              <a:defRPr sz="7196" b="1" i="0" u="none" strike="noStrike" cap="none">
                <a:solidFill>
                  <a:schemeClr val="dk1"/>
                </a:solidFill>
                <a:latin typeface="Lato"/>
                <a:ea typeface="Lato"/>
                <a:cs typeface="Lato"/>
                <a:sym typeface="Lato"/>
              </a:defRPr>
            </a:lvl1pPr>
            <a:lvl2pPr marL="914400" marR="0" lvl="1" indent="-228600" algn="l" rtl="0">
              <a:lnSpc>
                <a:spcPct val="90000"/>
              </a:lnSpc>
              <a:spcBef>
                <a:spcPts val="1000"/>
              </a:spcBef>
              <a:spcAft>
                <a:spcPts val="0"/>
              </a:spcAft>
              <a:buClr>
                <a:schemeClr val="dk1"/>
              </a:buClr>
              <a:buSzPts val="5997"/>
              <a:buFont typeface="Arial"/>
              <a:buNone/>
              <a:defRPr sz="5997" b="0" i="0" u="none" strike="noStrike" cap="none">
                <a:solidFill>
                  <a:schemeClr val="dk1"/>
                </a:solidFill>
                <a:latin typeface="Poppins Medium"/>
                <a:ea typeface="Poppins Medium"/>
                <a:cs typeface="Poppins Medium"/>
                <a:sym typeface="Poppins Medium"/>
              </a:defRPr>
            </a:lvl2pPr>
            <a:lvl3pPr marL="1371600" marR="0" lvl="2" indent="-228600" algn="l" rtl="0">
              <a:lnSpc>
                <a:spcPct val="90000"/>
              </a:lnSpc>
              <a:spcBef>
                <a:spcPts val="1000"/>
              </a:spcBef>
              <a:spcAft>
                <a:spcPts val="0"/>
              </a:spcAft>
              <a:buClr>
                <a:schemeClr val="dk1"/>
              </a:buClr>
              <a:buSzPts val="5997"/>
              <a:buFont typeface="Arial"/>
              <a:buNone/>
              <a:defRPr sz="5997" b="0" i="0" u="none" strike="noStrike" cap="none">
                <a:solidFill>
                  <a:schemeClr val="dk1"/>
                </a:solidFill>
                <a:latin typeface="Poppins Medium"/>
                <a:ea typeface="Poppins Medium"/>
                <a:cs typeface="Poppins Medium"/>
                <a:sym typeface="Poppins Medium"/>
              </a:defRPr>
            </a:lvl3pPr>
            <a:lvl4pPr marL="1828800" marR="0" lvl="3" indent="-228600" algn="l" rtl="0">
              <a:lnSpc>
                <a:spcPct val="90000"/>
              </a:lnSpc>
              <a:spcBef>
                <a:spcPts val="1000"/>
              </a:spcBef>
              <a:spcAft>
                <a:spcPts val="0"/>
              </a:spcAft>
              <a:buClr>
                <a:schemeClr val="dk1"/>
              </a:buClr>
              <a:buSzPts val="5997"/>
              <a:buFont typeface="Arial"/>
              <a:buNone/>
              <a:defRPr sz="5997" b="0" i="0" u="none" strike="noStrike" cap="none">
                <a:solidFill>
                  <a:schemeClr val="dk1"/>
                </a:solidFill>
                <a:latin typeface="Poppins Medium"/>
                <a:ea typeface="Poppins Medium"/>
                <a:cs typeface="Poppins Medium"/>
                <a:sym typeface="Poppins Medium"/>
              </a:defRPr>
            </a:lvl4pPr>
            <a:lvl5pPr marL="2286000" marR="0" lvl="4" indent="-228600" algn="l" rtl="0">
              <a:lnSpc>
                <a:spcPct val="90000"/>
              </a:lnSpc>
              <a:spcBef>
                <a:spcPts val="1000"/>
              </a:spcBef>
              <a:spcAft>
                <a:spcPts val="0"/>
              </a:spcAft>
              <a:buClr>
                <a:schemeClr val="dk1"/>
              </a:buClr>
              <a:buSzPts val="5997"/>
              <a:buFont typeface="Arial"/>
              <a:buNone/>
              <a:defRPr sz="5997" b="0" i="0" u="none" strike="noStrike" cap="none">
                <a:solidFill>
                  <a:schemeClr val="dk1"/>
                </a:solidFill>
                <a:latin typeface="Poppins Medium"/>
                <a:ea typeface="Poppins Medium"/>
                <a:cs typeface="Poppins Medium"/>
                <a:sym typeface="Poppins Medium"/>
              </a:defRPr>
            </a:lvl5pPr>
            <a:lvl6pPr marL="2743200" marR="0" lvl="5"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Arial"/>
                <a:ea typeface="Arial"/>
                <a:cs typeface="Arial"/>
                <a:sym typeface="Arial"/>
              </a:defRPr>
            </a:lvl6pPr>
            <a:lvl7pPr marL="3200400" marR="0" lvl="6"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Arial"/>
                <a:ea typeface="Arial"/>
                <a:cs typeface="Arial"/>
                <a:sym typeface="Arial"/>
              </a:defRPr>
            </a:lvl7pPr>
            <a:lvl8pPr marL="3657600" marR="0" lvl="7"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Arial"/>
                <a:ea typeface="Arial"/>
                <a:cs typeface="Arial"/>
                <a:sym typeface="Arial"/>
              </a:defRPr>
            </a:lvl8pPr>
            <a:lvl9pPr marL="4114800" marR="0" lvl="8"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Arial"/>
                <a:ea typeface="Arial"/>
                <a:cs typeface="Arial"/>
                <a:sym typeface="Arial"/>
              </a:defRPr>
            </a:lvl9pPr>
          </a:lstStyle>
          <a:p>
            <a:endParaRPr/>
          </a:p>
        </p:txBody>
      </p:sp>
      <p:sp>
        <p:nvSpPr>
          <p:cNvPr id="16" name="Google Shape;16;p4"/>
          <p:cNvSpPr txBox="1">
            <a:spLocks noGrp="1"/>
          </p:cNvSpPr>
          <p:nvPr>
            <p:ph type="body" idx="2"/>
          </p:nvPr>
        </p:nvSpPr>
        <p:spPr>
          <a:xfrm>
            <a:off x="914400" y="7040880"/>
            <a:ext cx="22549104" cy="2743200"/>
          </a:xfrm>
          <a:prstGeom prst="rect">
            <a:avLst/>
          </a:prstGeom>
          <a:noFill/>
          <a:ln>
            <a:noFill/>
          </a:ln>
        </p:spPr>
        <p:txBody>
          <a:bodyPr spcFirstLastPara="1" wrap="square" lIns="91425" tIns="182875" rIns="91425" bIns="91425" anchor="t" anchorCtr="0">
            <a:noAutofit/>
          </a:bodyPr>
          <a:lstStyle>
            <a:lvl1pPr marL="457200" marR="0" lvl="0" indent="-228600" algn="l" rtl="0">
              <a:lnSpc>
                <a:spcPct val="90000"/>
              </a:lnSpc>
              <a:spcBef>
                <a:spcPts val="2000"/>
              </a:spcBef>
              <a:spcAft>
                <a:spcPts val="0"/>
              </a:spcAft>
              <a:buClr>
                <a:srgbClr val="7F7F7F"/>
              </a:buClr>
              <a:buSzPts val="4799"/>
              <a:buFont typeface="Arial"/>
              <a:buNone/>
              <a:defRPr sz="4799" b="0" i="0" u="none" strike="noStrike" cap="none">
                <a:solidFill>
                  <a:srgbClr val="7F7F7F"/>
                </a:solidFill>
                <a:latin typeface="Lato"/>
                <a:ea typeface="Lato"/>
                <a:cs typeface="Lato"/>
                <a:sym typeface="Lato"/>
              </a:defRPr>
            </a:lvl1pPr>
            <a:lvl2pPr marL="914400" marR="0" lvl="1" indent="-228600" algn="l" rtl="0">
              <a:lnSpc>
                <a:spcPct val="90000"/>
              </a:lnSpc>
              <a:spcBef>
                <a:spcPts val="1000"/>
              </a:spcBef>
              <a:spcAft>
                <a:spcPts val="0"/>
              </a:spcAft>
              <a:buClr>
                <a:schemeClr val="dk1"/>
              </a:buClr>
              <a:buSzPts val="5997"/>
              <a:buFont typeface="Arial"/>
              <a:buNone/>
              <a:defRPr sz="5997" b="0" i="0" u="none" strike="noStrike" cap="none">
                <a:solidFill>
                  <a:schemeClr val="dk1"/>
                </a:solidFill>
                <a:latin typeface="Poppins Medium"/>
                <a:ea typeface="Poppins Medium"/>
                <a:cs typeface="Poppins Medium"/>
                <a:sym typeface="Poppins Medium"/>
              </a:defRPr>
            </a:lvl2pPr>
            <a:lvl3pPr marL="1371600" marR="0" lvl="2" indent="-228600" algn="l" rtl="0">
              <a:lnSpc>
                <a:spcPct val="90000"/>
              </a:lnSpc>
              <a:spcBef>
                <a:spcPts val="1000"/>
              </a:spcBef>
              <a:spcAft>
                <a:spcPts val="0"/>
              </a:spcAft>
              <a:buClr>
                <a:schemeClr val="dk1"/>
              </a:buClr>
              <a:buSzPts val="5997"/>
              <a:buFont typeface="Arial"/>
              <a:buNone/>
              <a:defRPr sz="5997" b="0" i="0" u="none" strike="noStrike" cap="none">
                <a:solidFill>
                  <a:schemeClr val="dk1"/>
                </a:solidFill>
                <a:latin typeface="Poppins Medium"/>
                <a:ea typeface="Poppins Medium"/>
                <a:cs typeface="Poppins Medium"/>
                <a:sym typeface="Poppins Medium"/>
              </a:defRPr>
            </a:lvl3pPr>
            <a:lvl4pPr marL="1828800" marR="0" lvl="3" indent="-228600" algn="l" rtl="0">
              <a:lnSpc>
                <a:spcPct val="90000"/>
              </a:lnSpc>
              <a:spcBef>
                <a:spcPts val="1000"/>
              </a:spcBef>
              <a:spcAft>
                <a:spcPts val="0"/>
              </a:spcAft>
              <a:buClr>
                <a:schemeClr val="dk1"/>
              </a:buClr>
              <a:buSzPts val="5997"/>
              <a:buFont typeface="Arial"/>
              <a:buNone/>
              <a:defRPr sz="5997" b="0" i="0" u="none" strike="noStrike" cap="none">
                <a:solidFill>
                  <a:schemeClr val="dk1"/>
                </a:solidFill>
                <a:latin typeface="Poppins Medium"/>
                <a:ea typeface="Poppins Medium"/>
                <a:cs typeface="Poppins Medium"/>
                <a:sym typeface="Poppins Medium"/>
              </a:defRPr>
            </a:lvl4pPr>
            <a:lvl5pPr marL="2286000" marR="0" lvl="4" indent="-228600" algn="l" rtl="0">
              <a:lnSpc>
                <a:spcPct val="90000"/>
              </a:lnSpc>
              <a:spcBef>
                <a:spcPts val="1000"/>
              </a:spcBef>
              <a:spcAft>
                <a:spcPts val="0"/>
              </a:spcAft>
              <a:buClr>
                <a:schemeClr val="dk1"/>
              </a:buClr>
              <a:buSzPts val="5997"/>
              <a:buFont typeface="Arial"/>
              <a:buNone/>
              <a:defRPr sz="5997" b="0" i="0" u="none" strike="noStrike" cap="none">
                <a:solidFill>
                  <a:schemeClr val="dk1"/>
                </a:solidFill>
                <a:latin typeface="Poppins Medium"/>
                <a:ea typeface="Poppins Medium"/>
                <a:cs typeface="Poppins Medium"/>
                <a:sym typeface="Poppins Medium"/>
              </a:defRPr>
            </a:lvl5pPr>
            <a:lvl6pPr marL="2743200" marR="0" lvl="5"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Arial"/>
                <a:ea typeface="Arial"/>
                <a:cs typeface="Arial"/>
                <a:sym typeface="Arial"/>
              </a:defRPr>
            </a:lvl6pPr>
            <a:lvl7pPr marL="3200400" marR="0" lvl="6"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Arial"/>
                <a:ea typeface="Arial"/>
                <a:cs typeface="Arial"/>
                <a:sym typeface="Arial"/>
              </a:defRPr>
            </a:lvl7pPr>
            <a:lvl8pPr marL="3657600" marR="0" lvl="7"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Arial"/>
                <a:ea typeface="Arial"/>
                <a:cs typeface="Arial"/>
                <a:sym typeface="Arial"/>
              </a:defRPr>
            </a:lvl8pPr>
            <a:lvl9pPr marL="4114800" marR="0" lvl="8"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with Bullets">
  <p:cSld name="Title with Bullets">
    <p:spTree>
      <p:nvGrpSpPr>
        <p:cNvPr id="1" name="Shape 17"/>
        <p:cNvGrpSpPr/>
        <p:nvPr/>
      </p:nvGrpSpPr>
      <p:grpSpPr>
        <a:xfrm>
          <a:off x="0" y="0"/>
          <a:ext cx="0" cy="0"/>
          <a:chOff x="0" y="0"/>
          <a:chExt cx="0" cy="0"/>
        </a:xfrm>
      </p:grpSpPr>
      <p:sp>
        <p:nvSpPr>
          <p:cNvPr id="18" name="Google Shape;18;p5"/>
          <p:cNvSpPr txBox="1">
            <a:spLocks noGrp="1"/>
          </p:cNvSpPr>
          <p:nvPr>
            <p:ph type="body" idx="1"/>
          </p:nvPr>
        </p:nvSpPr>
        <p:spPr>
          <a:xfrm>
            <a:off x="458114" y="457200"/>
            <a:ext cx="23463504" cy="1371600"/>
          </a:xfrm>
          <a:prstGeom prst="rect">
            <a:avLst/>
          </a:prstGeom>
          <a:noFill/>
          <a:ln>
            <a:noFill/>
          </a:ln>
        </p:spPr>
        <p:txBody>
          <a:bodyPr spcFirstLastPara="1" wrap="square" lIns="182875" tIns="91425" rIns="91425" bIns="91425" anchor="ctr" anchorCtr="0">
            <a:noAutofit/>
          </a:bodyPr>
          <a:lstStyle>
            <a:lvl1pPr marL="457200" marR="0" lvl="0" indent="-228600" algn="l" rtl="0">
              <a:lnSpc>
                <a:spcPct val="100000"/>
              </a:lnSpc>
              <a:spcBef>
                <a:spcPts val="0"/>
              </a:spcBef>
              <a:spcAft>
                <a:spcPts val="0"/>
              </a:spcAft>
              <a:buClr>
                <a:schemeClr val="lt1"/>
              </a:buClr>
              <a:buSzPts val="5399"/>
              <a:buFont typeface="Arial"/>
              <a:buNone/>
              <a:defRPr sz="5399" b="1" i="0" u="none" strike="noStrike" cap="none">
                <a:solidFill>
                  <a:schemeClr val="lt1"/>
                </a:solidFill>
                <a:latin typeface="Lato"/>
                <a:ea typeface="Lato"/>
                <a:cs typeface="Lato"/>
                <a:sym typeface="Lato"/>
              </a:defRPr>
            </a:lvl1pPr>
            <a:lvl2pPr marL="914400" marR="0" lvl="1" indent="-533336" algn="l" rtl="0">
              <a:lnSpc>
                <a:spcPct val="90000"/>
              </a:lnSpc>
              <a:spcBef>
                <a:spcPts val="1000"/>
              </a:spcBef>
              <a:spcAft>
                <a:spcPts val="0"/>
              </a:spcAft>
              <a:buClr>
                <a:schemeClr val="dk1"/>
              </a:buClr>
              <a:buSzPts val="4799"/>
              <a:buFont typeface="Arial"/>
              <a:buChar char="•"/>
              <a:defRPr sz="4799" b="0" i="0" u="none" strike="noStrike" cap="none">
                <a:solidFill>
                  <a:schemeClr val="dk1"/>
                </a:solidFill>
                <a:latin typeface="Arial"/>
                <a:ea typeface="Arial"/>
                <a:cs typeface="Arial"/>
                <a:sym typeface="Arial"/>
              </a:defRPr>
            </a:lvl2pPr>
            <a:lvl3pPr marL="1371600" marR="0" lvl="2" indent="-482536" algn="l" rtl="0">
              <a:lnSpc>
                <a:spcPct val="90000"/>
              </a:lnSpc>
              <a:spcBef>
                <a:spcPts val="1000"/>
              </a:spcBef>
              <a:spcAft>
                <a:spcPts val="0"/>
              </a:spcAft>
              <a:buClr>
                <a:schemeClr val="dk1"/>
              </a:buClr>
              <a:buSzPts val="3999"/>
              <a:buFont typeface="Arial"/>
              <a:buChar char="•"/>
              <a:defRPr sz="3999" b="0" i="0" u="none" strike="noStrike" cap="none">
                <a:solidFill>
                  <a:schemeClr val="dk1"/>
                </a:solidFill>
                <a:latin typeface="Arial"/>
                <a:ea typeface="Arial"/>
                <a:cs typeface="Arial"/>
                <a:sym typeface="Arial"/>
              </a:defRPr>
            </a:lvl3pPr>
            <a:lvl4pPr marL="1828800" marR="0" lvl="3"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Arial"/>
                <a:ea typeface="Arial"/>
                <a:cs typeface="Arial"/>
                <a:sym typeface="Arial"/>
              </a:defRPr>
            </a:lvl4pPr>
            <a:lvl5pPr marL="2286000" marR="0" lvl="4"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Arial"/>
                <a:ea typeface="Arial"/>
                <a:cs typeface="Arial"/>
                <a:sym typeface="Arial"/>
              </a:defRPr>
            </a:lvl5pPr>
            <a:lvl6pPr marL="2743200" marR="0" lvl="5"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Arial"/>
                <a:ea typeface="Arial"/>
                <a:cs typeface="Arial"/>
                <a:sym typeface="Arial"/>
              </a:defRPr>
            </a:lvl6pPr>
            <a:lvl7pPr marL="3200400" marR="0" lvl="6"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Arial"/>
                <a:ea typeface="Arial"/>
                <a:cs typeface="Arial"/>
                <a:sym typeface="Arial"/>
              </a:defRPr>
            </a:lvl7pPr>
            <a:lvl8pPr marL="3657600" marR="0" lvl="7"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Arial"/>
                <a:ea typeface="Arial"/>
                <a:cs typeface="Arial"/>
                <a:sym typeface="Arial"/>
              </a:defRPr>
            </a:lvl8pPr>
            <a:lvl9pPr marL="4114800" marR="0" lvl="8"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Arial"/>
                <a:ea typeface="Arial"/>
                <a:cs typeface="Arial"/>
                <a:sym typeface="Arial"/>
              </a:defRPr>
            </a:lvl9pPr>
          </a:lstStyle>
          <a:p>
            <a:endParaRPr/>
          </a:p>
        </p:txBody>
      </p:sp>
      <p:sp>
        <p:nvSpPr>
          <p:cNvPr id="19" name="Google Shape;19;p5"/>
          <p:cNvSpPr txBox="1">
            <a:spLocks noGrp="1"/>
          </p:cNvSpPr>
          <p:nvPr>
            <p:ph type="body" idx="2"/>
          </p:nvPr>
        </p:nvSpPr>
        <p:spPr>
          <a:xfrm>
            <a:off x="458115" y="2286000"/>
            <a:ext cx="23463504" cy="10058400"/>
          </a:xfrm>
          <a:prstGeom prst="rect">
            <a:avLst/>
          </a:prstGeom>
          <a:noFill/>
          <a:ln>
            <a:noFill/>
          </a:ln>
        </p:spPr>
        <p:txBody>
          <a:bodyPr spcFirstLastPara="1" wrap="square" lIns="182875" tIns="45700" rIns="91425" bIns="45700" anchor="t" anchorCtr="0">
            <a:noAutofit/>
          </a:bodyPr>
          <a:lstStyle>
            <a:lvl1pPr marL="457200" marR="0" lvl="0" indent="-228600" algn="l" rtl="0">
              <a:lnSpc>
                <a:spcPct val="120000"/>
              </a:lnSpc>
              <a:spcBef>
                <a:spcPts val="0"/>
              </a:spcBef>
              <a:spcAft>
                <a:spcPts val="0"/>
              </a:spcAft>
              <a:buClr>
                <a:schemeClr val="lt1"/>
              </a:buClr>
              <a:buSzPts val="3999"/>
              <a:buFont typeface="Arial"/>
              <a:buNone/>
              <a:defRPr sz="3999" b="0" i="0" u="none" strike="noStrike" cap="none">
                <a:solidFill>
                  <a:schemeClr val="lt1"/>
                </a:solidFill>
                <a:latin typeface="Lato"/>
                <a:ea typeface="Lato"/>
                <a:cs typeface="Lato"/>
                <a:sym typeface="Lato"/>
              </a:defRPr>
            </a:lvl1pPr>
            <a:lvl2pPr marL="914400" marR="0" lvl="1" indent="-482536" algn="l" rtl="0">
              <a:lnSpc>
                <a:spcPct val="120000"/>
              </a:lnSpc>
              <a:spcBef>
                <a:spcPts val="2399"/>
              </a:spcBef>
              <a:spcAft>
                <a:spcPts val="0"/>
              </a:spcAft>
              <a:buClr>
                <a:schemeClr val="lt1"/>
              </a:buClr>
              <a:buSzPts val="3999"/>
              <a:buFont typeface="Arial"/>
              <a:buChar char="•"/>
              <a:defRPr sz="3999" b="0" i="0" u="none" strike="noStrike" cap="none">
                <a:solidFill>
                  <a:schemeClr val="lt1"/>
                </a:solidFill>
                <a:latin typeface="Lato"/>
                <a:ea typeface="Lato"/>
                <a:cs typeface="Lato"/>
                <a:sym typeface="Lato"/>
              </a:defRPr>
            </a:lvl2pPr>
            <a:lvl3pPr marL="1371600" marR="0" lvl="2" indent="-482536" algn="l" rtl="0">
              <a:lnSpc>
                <a:spcPct val="120000"/>
              </a:lnSpc>
              <a:spcBef>
                <a:spcPts val="2399"/>
              </a:spcBef>
              <a:spcAft>
                <a:spcPts val="0"/>
              </a:spcAft>
              <a:buClr>
                <a:schemeClr val="lt1"/>
              </a:buClr>
              <a:buSzPts val="3999"/>
              <a:buFont typeface="Courier New"/>
              <a:buChar char="o"/>
              <a:defRPr sz="3999" b="0" i="0" u="none" strike="noStrike" cap="none">
                <a:solidFill>
                  <a:schemeClr val="lt1"/>
                </a:solidFill>
                <a:latin typeface="Lato"/>
                <a:ea typeface="Lato"/>
                <a:cs typeface="Lato"/>
                <a:sym typeface="Lato"/>
              </a:defRPr>
            </a:lvl3pPr>
            <a:lvl4pPr marL="1828800" marR="0" lvl="3" indent="-482536" algn="l" rtl="0">
              <a:lnSpc>
                <a:spcPct val="120000"/>
              </a:lnSpc>
              <a:spcBef>
                <a:spcPts val="2399"/>
              </a:spcBef>
              <a:spcAft>
                <a:spcPts val="0"/>
              </a:spcAft>
              <a:buClr>
                <a:schemeClr val="lt1"/>
              </a:buClr>
              <a:buSzPts val="3999"/>
              <a:buFont typeface="Noto Sans Symbols"/>
              <a:buChar char="▪"/>
              <a:defRPr sz="3999" b="0" i="0" u="none" strike="noStrike" cap="none">
                <a:solidFill>
                  <a:schemeClr val="lt1"/>
                </a:solidFill>
                <a:latin typeface="Lato"/>
                <a:ea typeface="Lato"/>
                <a:cs typeface="Lato"/>
                <a:sym typeface="Lato"/>
              </a:defRPr>
            </a:lvl4pPr>
            <a:lvl5pPr marL="2286000" marR="0" lvl="4" indent="-482536" algn="l" rtl="0">
              <a:lnSpc>
                <a:spcPct val="120000"/>
              </a:lnSpc>
              <a:spcBef>
                <a:spcPts val="2399"/>
              </a:spcBef>
              <a:spcAft>
                <a:spcPts val="0"/>
              </a:spcAft>
              <a:buClr>
                <a:schemeClr val="lt1"/>
              </a:buClr>
              <a:buSzPts val="3999"/>
              <a:buFont typeface="Noto Sans Symbols"/>
              <a:buChar char="❑"/>
              <a:defRPr sz="3999" b="0" i="0" u="none" strike="noStrike" cap="none">
                <a:solidFill>
                  <a:schemeClr val="lt1"/>
                </a:solidFill>
                <a:latin typeface="Lato"/>
                <a:ea typeface="Lato"/>
                <a:cs typeface="Lato"/>
                <a:sym typeface="Lato"/>
              </a:defRPr>
            </a:lvl5pPr>
            <a:lvl6pPr marL="2743200" marR="0" lvl="5" indent="-457136" algn="l" rtl="0">
              <a:lnSpc>
                <a:spcPct val="90000"/>
              </a:lnSpc>
              <a:spcBef>
                <a:spcPts val="2399"/>
              </a:spcBef>
              <a:spcAft>
                <a:spcPts val="0"/>
              </a:spcAft>
              <a:buClr>
                <a:schemeClr val="dk1"/>
              </a:buClr>
              <a:buSzPts val="3599"/>
              <a:buFont typeface="Arial"/>
              <a:buChar char="•"/>
              <a:defRPr sz="3599" b="0" i="0" u="none" strike="noStrike" cap="none">
                <a:solidFill>
                  <a:schemeClr val="dk1"/>
                </a:solidFill>
                <a:latin typeface="Arial"/>
                <a:ea typeface="Arial"/>
                <a:cs typeface="Arial"/>
                <a:sym typeface="Arial"/>
              </a:defRPr>
            </a:lvl6pPr>
            <a:lvl7pPr marL="3200400" marR="0" lvl="6"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Arial"/>
                <a:ea typeface="Arial"/>
                <a:cs typeface="Arial"/>
                <a:sym typeface="Arial"/>
              </a:defRPr>
            </a:lvl7pPr>
            <a:lvl8pPr marL="3657600" marR="0" lvl="7"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Arial"/>
                <a:ea typeface="Arial"/>
                <a:cs typeface="Arial"/>
                <a:sym typeface="Arial"/>
              </a:defRPr>
            </a:lvl8pPr>
            <a:lvl9pPr marL="4114800" marR="0" lvl="8"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 you slide" type="blank">
  <p:cSld name="BLANK">
    <p:spTree>
      <p:nvGrpSpPr>
        <p:cNvPr id="1" name="Shape 20"/>
        <p:cNvGrpSpPr/>
        <p:nvPr/>
      </p:nvGrpSpPr>
      <p:grpSpPr>
        <a:xfrm>
          <a:off x="0" y="0"/>
          <a:ext cx="0" cy="0"/>
          <a:chOff x="0" y="0"/>
          <a:chExt cx="0" cy="0"/>
        </a:xfrm>
      </p:grpSpPr>
      <p:sp>
        <p:nvSpPr>
          <p:cNvPr id="21" name="Google Shape;21;p6"/>
          <p:cNvSpPr txBox="1"/>
          <p:nvPr/>
        </p:nvSpPr>
        <p:spPr>
          <a:xfrm>
            <a:off x="9225511" y="6073170"/>
            <a:ext cx="5932977" cy="15696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9600"/>
              <a:buFont typeface="Lato"/>
              <a:buNone/>
            </a:pPr>
            <a:r>
              <a:rPr lang="en-US" sz="9600" b="0" i="0" u="none" strike="noStrike" cap="none">
                <a:solidFill>
                  <a:schemeClr val="lt1"/>
                </a:solidFill>
                <a:latin typeface="Lato"/>
                <a:ea typeface="Lato"/>
                <a:cs typeface="Lato"/>
                <a:sym typeface="Lato"/>
              </a:rPr>
              <a:t>Thank you</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Impetus_cover_v1">
  <p:cSld name="Impetus_cover_v1">
    <p:spTree>
      <p:nvGrpSpPr>
        <p:cNvPr id="1" name="Shape 22"/>
        <p:cNvGrpSpPr/>
        <p:nvPr/>
      </p:nvGrpSpPr>
      <p:grpSpPr>
        <a:xfrm>
          <a:off x="0" y="0"/>
          <a:ext cx="0" cy="0"/>
          <a:chOff x="0" y="0"/>
          <a:chExt cx="0" cy="0"/>
        </a:xfrm>
      </p:grpSpPr>
      <p:pic>
        <p:nvPicPr>
          <p:cNvPr id="23" name="Google Shape;23;p7"/>
          <p:cNvPicPr preferRelativeResize="0"/>
          <p:nvPr/>
        </p:nvPicPr>
        <p:blipFill rotWithShape="1">
          <a:blip r:embed="rId2">
            <a:alphaModFix/>
          </a:blip>
          <a:srcRect/>
          <a:stretch/>
        </p:blipFill>
        <p:spPr>
          <a:xfrm>
            <a:off x="5057924" y="4677820"/>
            <a:ext cx="14332797" cy="458649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4"/>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5"/>
        <p:cNvGrpSpPr/>
        <p:nvPr/>
      </p:nvGrpSpPr>
      <p:grpSpPr>
        <a:xfrm>
          <a:off x="0" y="0"/>
          <a:ext cx="0" cy="0"/>
          <a:chOff x="0" y="0"/>
          <a:chExt cx="0" cy="0"/>
        </a:xfrm>
      </p:grpSpPr>
      <p:sp>
        <p:nvSpPr>
          <p:cNvPr id="26" name="Google Shape;26;p9"/>
          <p:cNvSpPr txBox="1">
            <a:spLocks noGrp="1"/>
          </p:cNvSpPr>
          <p:nvPr>
            <p:ph type="body" idx="1"/>
          </p:nvPr>
        </p:nvSpPr>
        <p:spPr>
          <a:xfrm>
            <a:off x="458117" y="457200"/>
            <a:ext cx="23467774" cy="1371600"/>
          </a:xfrm>
          <a:prstGeom prst="rect">
            <a:avLst/>
          </a:prstGeom>
          <a:noFill/>
          <a:ln>
            <a:noFill/>
          </a:ln>
        </p:spPr>
        <p:txBody>
          <a:bodyPr spcFirstLastPara="1" wrap="square" lIns="182875" tIns="91425" rIns="91425" bIns="91425" anchor="ctr" anchorCtr="0">
            <a:noAutofit/>
          </a:bodyPr>
          <a:lstStyle>
            <a:lvl1pPr marL="457200" marR="0" lvl="0" indent="-228600" algn="l" rtl="0">
              <a:lnSpc>
                <a:spcPct val="100000"/>
              </a:lnSpc>
              <a:spcBef>
                <a:spcPts val="0"/>
              </a:spcBef>
              <a:spcAft>
                <a:spcPts val="0"/>
              </a:spcAft>
              <a:buClr>
                <a:schemeClr val="lt1"/>
              </a:buClr>
              <a:buSzPts val="5399"/>
              <a:buFont typeface="Arial"/>
              <a:buNone/>
              <a:defRPr sz="5399" b="1" i="0" u="none" strike="noStrike" cap="none">
                <a:solidFill>
                  <a:schemeClr val="lt1"/>
                </a:solidFill>
                <a:latin typeface="Lato"/>
                <a:ea typeface="Lato"/>
                <a:cs typeface="Lato"/>
                <a:sym typeface="Lato"/>
              </a:defRPr>
            </a:lvl1pPr>
            <a:lvl2pPr marL="914400" marR="0" lvl="1" indent="-533336" algn="l" rtl="0">
              <a:lnSpc>
                <a:spcPct val="90000"/>
              </a:lnSpc>
              <a:spcBef>
                <a:spcPts val="1000"/>
              </a:spcBef>
              <a:spcAft>
                <a:spcPts val="0"/>
              </a:spcAft>
              <a:buClr>
                <a:schemeClr val="dk1"/>
              </a:buClr>
              <a:buSzPts val="4799"/>
              <a:buFont typeface="Arial"/>
              <a:buChar char="•"/>
              <a:defRPr sz="4799" b="0" i="0" u="none" strike="noStrike" cap="none">
                <a:solidFill>
                  <a:schemeClr val="dk1"/>
                </a:solidFill>
                <a:latin typeface="Arial"/>
                <a:ea typeface="Arial"/>
                <a:cs typeface="Arial"/>
                <a:sym typeface="Arial"/>
              </a:defRPr>
            </a:lvl2pPr>
            <a:lvl3pPr marL="1371600" marR="0" lvl="2" indent="-482536" algn="l" rtl="0">
              <a:lnSpc>
                <a:spcPct val="90000"/>
              </a:lnSpc>
              <a:spcBef>
                <a:spcPts val="1000"/>
              </a:spcBef>
              <a:spcAft>
                <a:spcPts val="0"/>
              </a:spcAft>
              <a:buClr>
                <a:schemeClr val="dk1"/>
              </a:buClr>
              <a:buSzPts val="3999"/>
              <a:buFont typeface="Arial"/>
              <a:buChar char="•"/>
              <a:defRPr sz="3999" b="0" i="0" u="none" strike="noStrike" cap="none">
                <a:solidFill>
                  <a:schemeClr val="dk1"/>
                </a:solidFill>
                <a:latin typeface="Arial"/>
                <a:ea typeface="Arial"/>
                <a:cs typeface="Arial"/>
                <a:sym typeface="Arial"/>
              </a:defRPr>
            </a:lvl3pPr>
            <a:lvl4pPr marL="1828800" marR="0" lvl="3"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Arial"/>
                <a:ea typeface="Arial"/>
                <a:cs typeface="Arial"/>
                <a:sym typeface="Arial"/>
              </a:defRPr>
            </a:lvl4pPr>
            <a:lvl5pPr marL="2286000" marR="0" lvl="4"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Arial"/>
                <a:ea typeface="Arial"/>
                <a:cs typeface="Arial"/>
                <a:sym typeface="Arial"/>
              </a:defRPr>
            </a:lvl5pPr>
            <a:lvl6pPr marL="2743200" marR="0" lvl="5"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Arial"/>
                <a:ea typeface="Arial"/>
                <a:cs typeface="Arial"/>
                <a:sym typeface="Arial"/>
              </a:defRPr>
            </a:lvl6pPr>
            <a:lvl7pPr marL="3200400" marR="0" lvl="6"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Arial"/>
                <a:ea typeface="Arial"/>
                <a:cs typeface="Arial"/>
                <a:sym typeface="Arial"/>
              </a:defRPr>
            </a:lvl7pPr>
            <a:lvl8pPr marL="3657600" marR="0" lvl="7"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Arial"/>
                <a:ea typeface="Arial"/>
                <a:cs typeface="Arial"/>
                <a:sym typeface="Arial"/>
              </a:defRPr>
            </a:lvl8pPr>
            <a:lvl9pPr marL="4114800" marR="0" lvl="8"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with Subtitle">
  <p:cSld name="Title with Subtitle">
    <p:spTree>
      <p:nvGrpSpPr>
        <p:cNvPr id="1" name="Shape 27"/>
        <p:cNvGrpSpPr/>
        <p:nvPr/>
      </p:nvGrpSpPr>
      <p:grpSpPr>
        <a:xfrm>
          <a:off x="0" y="0"/>
          <a:ext cx="0" cy="0"/>
          <a:chOff x="0" y="0"/>
          <a:chExt cx="0" cy="0"/>
        </a:xfrm>
      </p:grpSpPr>
      <p:sp>
        <p:nvSpPr>
          <p:cNvPr id="28" name="Google Shape;28;p10"/>
          <p:cNvSpPr txBox="1">
            <a:spLocks noGrp="1"/>
          </p:cNvSpPr>
          <p:nvPr>
            <p:ph type="body" idx="1"/>
          </p:nvPr>
        </p:nvSpPr>
        <p:spPr>
          <a:xfrm>
            <a:off x="458115" y="457200"/>
            <a:ext cx="23467773" cy="1371600"/>
          </a:xfrm>
          <a:prstGeom prst="rect">
            <a:avLst/>
          </a:prstGeom>
          <a:noFill/>
          <a:ln>
            <a:noFill/>
          </a:ln>
        </p:spPr>
        <p:txBody>
          <a:bodyPr spcFirstLastPara="1" wrap="square" lIns="182875" tIns="0" rIns="91425" bIns="0" anchor="ctr" anchorCtr="0">
            <a:noAutofit/>
          </a:bodyPr>
          <a:lstStyle>
            <a:lvl1pPr marL="457200" marR="0" lvl="0" indent="-228600" algn="l" rtl="0">
              <a:lnSpc>
                <a:spcPct val="100000"/>
              </a:lnSpc>
              <a:spcBef>
                <a:spcPts val="0"/>
              </a:spcBef>
              <a:spcAft>
                <a:spcPts val="0"/>
              </a:spcAft>
              <a:buClr>
                <a:schemeClr val="lt1"/>
              </a:buClr>
              <a:buSzPts val="5398"/>
              <a:buFont typeface="Arial"/>
              <a:buNone/>
              <a:defRPr sz="5398" b="1" i="0" u="none" strike="noStrike" cap="none">
                <a:solidFill>
                  <a:schemeClr val="lt1"/>
                </a:solidFill>
                <a:latin typeface="Lato"/>
                <a:ea typeface="Lato"/>
                <a:cs typeface="Lato"/>
                <a:sym typeface="Lato"/>
              </a:defRPr>
            </a:lvl1pPr>
            <a:lvl2pPr marL="914400" marR="0" lvl="1" indent="-533336" algn="l" rtl="0">
              <a:lnSpc>
                <a:spcPct val="90000"/>
              </a:lnSpc>
              <a:spcBef>
                <a:spcPts val="1000"/>
              </a:spcBef>
              <a:spcAft>
                <a:spcPts val="0"/>
              </a:spcAft>
              <a:buClr>
                <a:schemeClr val="dk1"/>
              </a:buClr>
              <a:buSzPts val="4799"/>
              <a:buFont typeface="Arial"/>
              <a:buChar char="•"/>
              <a:defRPr sz="4799" b="0" i="0" u="none" strike="noStrike" cap="none">
                <a:solidFill>
                  <a:schemeClr val="dk1"/>
                </a:solidFill>
                <a:latin typeface="Arial"/>
                <a:ea typeface="Arial"/>
                <a:cs typeface="Arial"/>
                <a:sym typeface="Arial"/>
              </a:defRPr>
            </a:lvl2pPr>
            <a:lvl3pPr marL="1371600" marR="0" lvl="2" indent="-482536" algn="l" rtl="0">
              <a:lnSpc>
                <a:spcPct val="90000"/>
              </a:lnSpc>
              <a:spcBef>
                <a:spcPts val="1000"/>
              </a:spcBef>
              <a:spcAft>
                <a:spcPts val="0"/>
              </a:spcAft>
              <a:buClr>
                <a:schemeClr val="dk1"/>
              </a:buClr>
              <a:buSzPts val="3999"/>
              <a:buFont typeface="Arial"/>
              <a:buChar char="•"/>
              <a:defRPr sz="3999" b="0" i="0" u="none" strike="noStrike" cap="none">
                <a:solidFill>
                  <a:schemeClr val="dk1"/>
                </a:solidFill>
                <a:latin typeface="Arial"/>
                <a:ea typeface="Arial"/>
                <a:cs typeface="Arial"/>
                <a:sym typeface="Arial"/>
              </a:defRPr>
            </a:lvl3pPr>
            <a:lvl4pPr marL="1828800" marR="0" lvl="3"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Arial"/>
                <a:ea typeface="Arial"/>
                <a:cs typeface="Arial"/>
                <a:sym typeface="Arial"/>
              </a:defRPr>
            </a:lvl4pPr>
            <a:lvl5pPr marL="2286000" marR="0" lvl="4"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Arial"/>
                <a:ea typeface="Arial"/>
                <a:cs typeface="Arial"/>
                <a:sym typeface="Arial"/>
              </a:defRPr>
            </a:lvl5pPr>
            <a:lvl6pPr marL="2743200" marR="0" lvl="5"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Arial"/>
                <a:ea typeface="Arial"/>
                <a:cs typeface="Arial"/>
                <a:sym typeface="Arial"/>
              </a:defRPr>
            </a:lvl6pPr>
            <a:lvl7pPr marL="3200400" marR="0" lvl="6"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Arial"/>
                <a:ea typeface="Arial"/>
                <a:cs typeface="Arial"/>
                <a:sym typeface="Arial"/>
              </a:defRPr>
            </a:lvl7pPr>
            <a:lvl8pPr marL="3657600" marR="0" lvl="7"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Arial"/>
                <a:ea typeface="Arial"/>
                <a:cs typeface="Arial"/>
                <a:sym typeface="Arial"/>
              </a:defRPr>
            </a:lvl8pPr>
            <a:lvl9pPr marL="4114800" marR="0" lvl="8"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Arial"/>
                <a:ea typeface="Arial"/>
                <a:cs typeface="Arial"/>
                <a:sym typeface="Arial"/>
              </a:defRPr>
            </a:lvl9pPr>
          </a:lstStyle>
          <a:p>
            <a:endParaRPr/>
          </a:p>
        </p:txBody>
      </p:sp>
      <p:sp>
        <p:nvSpPr>
          <p:cNvPr id="29" name="Google Shape;29;p10"/>
          <p:cNvSpPr txBox="1">
            <a:spLocks noGrp="1"/>
          </p:cNvSpPr>
          <p:nvPr>
            <p:ph type="body" idx="2"/>
          </p:nvPr>
        </p:nvSpPr>
        <p:spPr>
          <a:xfrm>
            <a:off x="458115" y="1371600"/>
            <a:ext cx="23467773" cy="914400"/>
          </a:xfrm>
          <a:prstGeom prst="rect">
            <a:avLst/>
          </a:prstGeom>
          <a:noFill/>
          <a:ln>
            <a:noFill/>
          </a:ln>
        </p:spPr>
        <p:txBody>
          <a:bodyPr spcFirstLastPara="1" wrap="square" lIns="182875" tIns="91425" rIns="91425" bIns="91425" anchor="ctr" anchorCtr="0">
            <a:noAutofit/>
          </a:bodyPr>
          <a:lstStyle>
            <a:lvl1pPr marL="457200" marR="0" lvl="0" indent="-228600" algn="l" rtl="0">
              <a:lnSpc>
                <a:spcPct val="100000"/>
              </a:lnSpc>
              <a:spcBef>
                <a:spcPts val="0"/>
              </a:spcBef>
              <a:spcAft>
                <a:spcPts val="0"/>
              </a:spcAft>
              <a:buClr>
                <a:schemeClr val="lt1"/>
              </a:buClr>
              <a:buSzPts val="3599"/>
              <a:buFont typeface="Arial"/>
              <a:buNone/>
              <a:defRPr sz="3599" b="0" i="0" u="none" strike="noStrike" cap="none">
                <a:solidFill>
                  <a:schemeClr val="lt1"/>
                </a:solidFill>
                <a:latin typeface="Lato Light"/>
                <a:ea typeface="Lato Light"/>
                <a:cs typeface="Lato Light"/>
                <a:sym typeface="Lato Light"/>
              </a:defRPr>
            </a:lvl1pPr>
            <a:lvl2pPr marL="914400" marR="0" lvl="1" indent="-533336" algn="l" rtl="0">
              <a:lnSpc>
                <a:spcPct val="90000"/>
              </a:lnSpc>
              <a:spcBef>
                <a:spcPts val="1000"/>
              </a:spcBef>
              <a:spcAft>
                <a:spcPts val="0"/>
              </a:spcAft>
              <a:buClr>
                <a:schemeClr val="dk1"/>
              </a:buClr>
              <a:buSzPts val="4799"/>
              <a:buFont typeface="Arial"/>
              <a:buChar char="•"/>
              <a:defRPr sz="4799" b="0" i="0" u="none" strike="noStrike" cap="none">
                <a:solidFill>
                  <a:schemeClr val="dk1"/>
                </a:solidFill>
                <a:latin typeface="Arial"/>
                <a:ea typeface="Arial"/>
                <a:cs typeface="Arial"/>
                <a:sym typeface="Arial"/>
              </a:defRPr>
            </a:lvl2pPr>
            <a:lvl3pPr marL="1371600" marR="0" lvl="2" indent="-482536" algn="l" rtl="0">
              <a:lnSpc>
                <a:spcPct val="90000"/>
              </a:lnSpc>
              <a:spcBef>
                <a:spcPts val="1000"/>
              </a:spcBef>
              <a:spcAft>
                <a:spcPts val="0"/>
              </a:spcAft>
              <a:buClr>
                <a:schemeClr val="dk1"/>
              </a:buClr>
              <a:buSzPts val="3999"/>
              <a:buFont typeface="Arial"/>
              <a:buChar char="•"/>
              <a:defRPr sz="3999" b="0" i="0" u="none" strike="noStrike" cap="none">
                <a:solidFill>
                  <a:schemeClr val="dk1"/>
                </a:solidFill>
                <a:latin typeface="Arial"/>
                <a:ea typeface="Arial"/>
                <a:cs typeface="Arial"/>
                <a:sym typeface="Arial"/>
              </a:defRPr>
            </a:lvl3pPr>
            <a:lvl4pPr marL="1828800" marR="0" lvl="3"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Arial"/>
                <a:ea typeface="Arial"/>
                <a:cs typeface="Arial"/>
                <a:sym typeface="Arial"/>
              </a:defRPr>
            </a:lvl4pPr>
            <a:lvl5pPr marL="2286000" marR="0" lvl="4"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Arial"/>
                <a:ea typeface="Arial"/>
                <a:cs typeface="Arial"/>
                <a:sym typeface="Arial"/>
              </a:defRPr>
            </a:lvl5pPr>
            <a:lvl6pPr marL="2743200" marR="0" lvl="5"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Arial"/>
                <a:ea typeface="Arial"/>
                <a:cs typeface="Arial"/>
                <a:sym typeface="Arial"/>
              </a:defRPr>
            </a:lvl6pPr>
            <a:lvl7pPr marL="3200400" marR="0" lvl="6"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Arial"/>
                <a:ea typeface="Arial"/>
                <a:cs typeface="Arial"/>
                <a:sym typeface="Arial"/>
              </a:defRPr>
            </a:lvl7pPr>
            <a:lvl8pPr marL="3657600" marR="0" lvl="7"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Arial"/>
                <a:ea typeface="Arial"/>
                <a:cs typeface="Arial"/>
                <a:sym typeface="Arial"/>
              </a:defRPr>
            </a:lvl8pPr>
            <a:lvl9pPr marL="4114800" marR="0" lvl="8" indent="-457136" algn="l" rtl="0">
              <a:lnSpc>
                <a:spcPct val="90000"/>
              </a:lnSpc>
              <a:spcBef>
                <a:spcPts val="1000"/>
              </a:spcBef>
              <a:spcAft>
                <a:spcPts val="0"/>
              </a:spcAft>
              <a:buClr>
                <a:schemeClr val="dk1"/>
              </a:buClr>
              <a:buSzPts val="3599"/>
              <a:buFont typeface="Arial"/>
              <a:buChar char="•"/>
              <a:defRPr sz="3599" b="0" i="0" u="none" strike="noStrike" cap="none">
                <a:solidFill>
                  <a:schemeClr val="dk1"/>
                </a:solidFill>
                <a:latin typeface="Arial"/>
                <a:ea typeface="Arial"/>
                <a:cs typeface="Arial"/>
                <a:sym typeface="Aria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C2C2C"/>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14">
            <a:alphaModFix/>
          </a:blip>
          <a:srcRect/>
          <a:stretch/>
        </p:blipFill>
        <p:spPr>
          <a:xfrm>
            <a:off x="21550330" y="12729413"/>
            <a:ext cx="2571747" cy="721894"/>
          </a:xfrm>
          <a:prstGeom prst="rect">
            <a:avLst/>
          </a:prstGeom>
          <a:noFill/>
          <a:ln>
            <a:noFill/>
          </a:ln>
        </p:spPr>
      </p:pic>
      <p:sp>
        <p:nvSpPr>
          <p:cNvPr id="7" name="Google Shape;7;p1"/>
          <p:cNvSpPr txBox="1"/>
          <p:nvPr/>
        </p:nvSpPr>
        <p:spPr>
          <a:xfrm>
            <a:off x="574494" y="12981162"/>
            <a:ext cx="5854978" cy="369012"/>
          </a:xfrm>
          <a:prstGeom prst="rect">
            <a:avLst/>
          </a:prstGeom>
          <a:noFill/>
          <a:ln>
            <a:noFill/>
          </a:ln>
        </p:spPr>
        <p:txBody>
          <a:bodyPr spcFirstLastPara="1" wrap="square" lIns="45675" tIns="45700" rIns="45675" bIns="45700" anchor="t" anchorCtr="0">
            <a:spAutoFit/>
          </a:bodyPr>
          <a:lstStyle/>
          <a:p>
            <a:pPr marL="0" marR="0" lvl="0" indent="0" algn="l" rtl="0">
              <a:lnSpc>
                <a:spcPct val="100000"/>
              </a:lnSpc>
              <a:spcBef>
                <a:spcPts val="0"/>
              </a:spcBef>
              <a:spcAft>
                <a:spcPts val="0"/>
              </a:spcAft>
              <a:buClr>
                <a:srgbClr val="BFBFBF"/>
              </a:buClr>
              <a:buSzPts val="1798"/>
              <a:buFont typeface="Lato Light"/>
              <a:buNone/>
            </a:pPr>
            <a:r>
              <a:rPr lang="en-US" sz="1798" b="0" i="0" u="none" strike="noStrike" cap="none">
                <a:solidFill>
                  <a:srgbClr val="BFBFBF"/>
                </a:solidFill>
                <a:latin typeface="Lato Light"/>
                <a:ea typeface="Lato Light"/>
                <a:cs typeface="Lato Light"/>
                <a:sym typeface="Lato Light"/>
              </a:rPr>
              <a:t>Impetus Proprietary and Confidential</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72">
          <p15:clr>
            <a:srgbClr val="F26B43"/>
          </p15:clr>
        </p15:guide>
        <p15:guide id="2" pos="30132">
          <p15:clr>
            <a:srgbClr val="F26B43"/>
          </p15:clr>
        </p15:guide>
        <p15:guide id="3" orient="horz" pos="576">
          <p15:clr>
            <a:srgbClr val="F26B43"/>
          </p15:clr>
        </p15:guide>
        <p15:guide id="4" orient="horz" pos="1670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34.226.152.181/"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hyperlink" Target="https://youtu.be/I3PRUQcD8Rw?si=b4Dnv0nGlrMfwKxK"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linkedin.com/in/anandhini-rajendran"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github.com/anan-123"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3"/>
          <p:cNvSpPr txBox="1">
            <a:spLocks noGrp="1"/>
          </p:cNvSpPr>
          <p:nvPr>
            <p:ph type="body" idx="1"/>
          </p:nvPr>
        </p:nvSpPr>
        <p:spPr>
          <a:xfrm>
            <a:off x="458114" y="457200"/>
            <a:ext cx="23463504" cy="1371600"/>
          </a:xfrm>
          <a:prstGeom prst="rect">
            <a:avLst/>
          </a:prstGeom>
          <a:noFill/>
          <a:ln>
            <a:noFill/>
          </a:ln>
        </p:spPr>
        <p:txBody>
          <a:bodyPr spcFirstLastPara="1" wrap="square" lIns="0" tIns="91425" rIns="0" bIns="91425" anchor="ctr" anchorCtr="0">
            <a:normAutofit/>
          </a:bodyPr>
          <a:lstStyle/>
          <a:p>
            <a:pPr marL="0" lvl="0" indent="0" algn="l" rtl="0">
              <a:lnSpc>
                <a:spcPct val="100000"/>
              </a:lnSpc>
              <a:spcBef>
                <a:spcPts val="0"/>
              </a:spcBef>
              <a:spcAft>
                <a:spcPts val="0"/>
              </a:spcAft>
              <a:buClr>
                <a:schemeClr val="lt1"/>
              </a:buClr>
              <a:buSzPts val="6750"/>
              <a:buNone/>
            </a:pPr>
            <a:r>
              <a:rPr lang="en-US" sz="5400"/>
              <a:t>Impact potential &amp; limitations​</a:t>
            </a:r>
            <a:endParaRPr/>
          </a:p>
        </p:txBody>
      </p:sp>
      <p:sp>
        <p:nvSpPr>
          <p:cNvPr id="103" name="Google Shape;103;p23"/>
          <p:cNvSpPr txBox="1">
            <a:spLocks noGrp="1"/>
          </p:cNvSpPr>
          <p:nvPr>
            <p:ph type="body" idx="2"/>
          </p:nvPr>
        </p:nvSpPr>
        <p:spPr>
          <a:xfrm>
            <a:off x="458115" y="2286000"/>
            <a:ext cx="23463504" cy="10058400"/>
          </a:xfrm>
          <a:prstGeom prst="rect">
            <a:avLst/>
          </a:prstGeom>
          <a:noFill/>
          <a:ln>
            <a:noFill/>
          </a:ln>
        </p:spPr>
        <p:txBody>
          <a:bodyPr spcFirstLastPara="1" wrap="square" lIns="182875" tIns="45700" rIns="91425" bIns="45700" anchor="t" anchorCtr="0">
            <a:noAutofit/>
          </a:bodyPr>
          <a:lstStyle/>
          <a:p>
            <a:pPr marL="0" lvl="0" indent="0" algn="l" rtl="0">
              <a:lnSpc>
                <a:spcPct val="120000"/>
              </a:lnSpc>
              <a:spcBef>
                <a:spcPts val="0"/>
              </a:spcBef>
              <a:spcAft>
                <a:spcPts val="0"/>
              </a:spcAft>
              <a:buClr>
                <a:schemeClr val="lt1"/>
              </a:buClr>
              <a:buSzPts val="3900"/>
              <a:buNone/>
            </a:pPr>
            <a:r>
              <a:rPr lang="en-US" b="1"/>
              <a:t>Potential Impact:</a:t>
            </a:r>
            <a:r>
              <a:rPr lang="en-US"/>
              <a:t> </a:t>
            </a:r>
            <a:endParaRPr/>
          </a:p>
          <a:p>
            <a:pPr marL="0" lvl="0" indent="457200" algn="l" rtl="0">
              <a:lnSpc>
                <a:spcPct val="120000"/>
              </a:lnSpc>
              <a:spcBef>
                <a:spcPts val="0"/>
              </a:spcBef>
              <a:spcAft>
                <a:spcPts val="0"/>
              </a:spcAft>
              <a:buClr>
                <a:schemeClr val="lt1"/>
              </a:buClr>
              <a:buSzPts val="3900"/>
              <a:buNone/>
            </a:pPr>
            <a:r>
              <a:rPr lang="en-US"/>
              <a:t>Transforms supply chain operations through predictive and generative intelligence, </a:t>
            </a:r>
            <a:endParaRPr/>
          </a:p>
          <a:p>
            <a:pPr marL="0" lvl="0" indent="457200" algn="l" rtl="0">
              <a:lnSpc>
                <a:spcPct val="120000"/>
              </a:lnSpc>
              <a:spcBef>
                <a:spcPts val="0"/>
              </a:spcBef>
              <a:spcAft>
                <a:spcPts val="0"/>
              </a:spcAft>
              <a:buClr>
                <a:schemeClr val="lt1"/>
              </a:buClr>
              <a:buSzPts val="3900"/>
              <a:buNone/>
            </a:pPr>
            <a:r>
              <a:rPr lang="en-US"/>
              <a:t>Reduces demand/supply mismatches with real-time optimization</a:t>
            </a:r>
            <a:endParaRPr/>
          </a:p>
          <a:p>
            <a:pPr marL="0" lvl="0" indent="457200" algn="l" rtl="0">
              <a:lnSpc>
                <a:spcPct val="120000"/>
              </a:lnSpc>
              <a:spcBef>
                <a:spcPts val="0"/>
              </a:spcBef>
              <a:spcAft>
                <a:spcPts val="0"/>
              </a:spcAft>
              <a:buClr>
                <a:schemeClr val="lt1"/>
              </a:buClr>
              <a:buSzPts val="3900"/>
              <a:buNone/>
            </a:pPr>
            <a:r>
              <a:rPr lang="en-US"/>
              <a:t>Enhances decision speed and accuracy for planners and managers</a:t>
            </a:r>
            <a:endParaRPr/>
          </a:p>
          <a:p>
            <a:pPr marL="0" lvl="0" indent="457200" algn="l" rtl="0">
              <a:lnSpc>
                <a:spcPct val="120000"/>
              </a:lnSpc>
              <a:spcBef>
                <a:spcPts val="0"/>
              </a:spcBef>
              <a:spcAft>
                <a:spcPts val="0"/>
              </a:spcAft>
              <a:buClr>
                <a:schemeClr val="lt1"/>
              </a:buClr>
              <a:buSzPts val="3900"/>
              <a:buNone/>
            </a:pPr>
            <a:r>
              <a:rPr lang="en-US"/>
              <a:t>Enables autonomous agent-driven execution for routine tasks</a:t>
            </a:r>
            <a:endParaRPr/>
          </a:p>
          <a:p>
            <a:pPr marL="0" lvl="0" indent="0" algn="l" rtl="0">
              <a:lnSpc>
                <a:spcPct val="120000"/>
              </a:lnSpc>
              <a:spcBef>
                <a:spcPts val="0"/>
              </a:spcBef>
              <a:spcAft>
                <a:spcPts val="0"/>
              </a:spcAft>
              <a:buClr>
                <a:schemeClr val="lt1"/>
              </a:buClr>
              <a:buSzPts val="3900"/>
              <a:buNone/>
            </a:pPr>
            <a:r>
              <a:rPr lang="en-US" b="1"/>
              <a:t>Benefits: </a:t>
            </a:r>
            <a:endParaRPr b="1"/>
          </a:p>
          <a:p>
            <a:pPr marL="0" lvl="0" indent="457200" algn="l" rtl="0">
              <a:lnSpc>
                <a:spcPct val="120000"/>
              </a:lnSpc>
              <a:spcBef>
                <a:spcPts val="0"/>
              </a:spcBef>
              <a:spcAft>
                <a:spcPts val="0"/>
              </a:spcAft>
              <a:buClr>
                <a:schemeClr val="lt1"/>
              </a:buClr>
              <a:buSzPts val="3900"/>
              <a:buNone/>
            </a:pPr>
            <a:r>
              <a:rPr lang="en-US"/>
              <a:t>Improved forecast accuracy using LLM-augmented models</a:t>
            </a:r>
            <a:endParaRPr/>
          </a:p>
          <a:p>
            <a:pPr marL="0" lvl="0" indent="457200" algn="l" rtl="0">
              <a:lnSpc>
                <a:spcPct val="120000"/>
              </a:lnSpc>
              <a:spcBef>
                <a:spcPts val="0"/>
              </a:spcBef>
              <a:spcAft>
                <a:spcPts val="0"/>
              </a:spcAft>
              <a:buClr>
                <a:schemeClr val="lt1"/>
              </a:buClr>
              <a:buSzPts val="3900"/>
              <a:buNone/>
            </a:pPr>
            <a:r>
              <a:rPr lang="en-US"/>
              <a:t>Unified view across diverse data sources</a:t>
            </a:r>
            <a:endParaRPr/>
          </a:p>
          <a:p>
            <a:pPr marL="0" lvl="0" indent="457200" algn="l" rtl="0">
              <a:lnSpc>
                <a:spcPct val="120000"/>
              </a:lnSpc>
              <a:spcBef>
                <a:spcPts val="0"/>
              </a:spcBef>
              <a:spcAft>
                <a:spcPts val="0"/>
              </a:spcAft>
              <a:buClr>
                <a:schemeClr val="lt1"/>
              </a:buClr>
              <a:buSzPts val="3900"/>
              <a:buNone/>
            </a:pPr>
            <a:r>
              <a:rPr lang="en-US"/>
              <a:t>Scalable and automate process.</a:t>
            </a:r>
            <a:br>
              <a:rPr lang="en-US"/>
            </a:br>
            <a:r>
              <a:rPr lang="en-US"/>
              <a:t>	Enhanced user experience via AI assistant &amp; agent lab</a:t>
            </a:r>
            <a:endParaRPr/>
          </a:p>
          <a:p>
            <a:pPr marL="0" lvl="0" indent="0" algn="l" rtl="0">
              <a:lnSpc>
                <a:spcPct val="120000"/>
              </a:lnSpc>
              <a:spcBef>
                <a:spcPts val="2399"/>
              </a:spcBef>
              <a:spcAft>
                <a:spcPts val="0"/>
              </a:spcAft>
              <a:buClr>
                <a:schemeClr val="lt1"/>
              </a:buClr>
              <a:buSzPts val="3900"/>
              <a:buNone/>
            </a:pPr>
            <a:r>
              <a:rPr lang="en-US" b="1"/>
              <a:t>Dependencies: </a:t>
            </a:r>
            <a:r>
              <a:rPr lang="en-US"/>
              <a:t>Amazon S3, Bedrock, EC2. </a:t>
            </a:r>
            <a:endParaRPr/>
          </a:p>
          <a:p>
            <a:pPr marL="0" lvl="0" indent="0" algn="l" rtl="0">
              <a:lnSpc>
                <a:spcPct val="120000"/>
              </a:lnSpc>
              <a:spcBef>
                <a:spcPts val="2399"/>
              </a:spcBef>
              <a:spcAft>
                <a:spcPts val="0"/>
              </a:spcAft>
              <a:buClr>
                <a:schemeClr val="lt1"/>
              </a:buClr>
              <a:buSzPts val="3900"/>
              <a:buNone/>
            </a:pPr>
            <a:r>
              <a:rPr lang="en-US" b="1"/>
              <a:t>Limitation: </a:t>
            </a:r>
            <a:r>
              <a:rPr lang="en-US"/>
              <a:t>Doesn’t work for very large datasets and needs more better scalable code for large organizations.</a:t>
            </a:r>
            <a:endParaRPr/>
          </a:p>
          <a:p>
            <a:pPr marL="0" lvl="0" indent="0" algn="l" rtl="0">
              <a:lnSpc>
                <a:spcPct val="120000"/>
              </a:lnSpc>
              <a:spcBef>
                <a:spcPts val="2399"/>
              </a:spcBef>
              <a:spcAft>
                <a:spcPts val="0"/>
              </a:spcAft>
              <a:buClr>
                <a:schemeClr val="lt1"/>
              </a:buClr>
              <a:buSzPts val="3999"/>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4"/>
          <p:cNvSpPr txBox="1">
            <a:spLocks noGrp="1"/>
          </p:cNvSpPr>
          <p:nvPr>
            <p:ph type="body" idx="1"/>
          </p:nvPr>
        </p:nvSpPr>
        <p:spPr>
          <a:xfrm>
            <a:off x="458114" y="457200"/>
            <a:ext cx="23463504" cy="1371600"/>
          </a:xfrm>
          <a:prstGeom prst="rect">
            <a:avLst/>
          </a:prstGeom>
          <a:noFill/>
          <a:ln>
            <a:noFill/>
          </a:ln>
        </p:spPr>
        <p:txBody>
          <a:bodyPr spcFirstLastPara="1" wrap="square" lIns="0" tIns="91425" rIns="0" bIns="91425" anchor="ctr" anchorCtr="0">
            <a:normAutofit/>
          </a:bodyPr>
          <a:lstStyle/>
          <a:p>
            <a:pPr marL="0" lvl="0" indent="0" algn="l" rtl="0">
              <a:lnSpc>
                <a:spcPct val="100000"/>
              </a:lnSpc>
              <a:spcBef>
                <a:spcPts val="0"/>
              </a:spcBef>
              <a:spcAft>
                <a:spcPts val="0"/>
              </a:spcAft>
              <a:buClr>
                <a:schemeClr val="lt1"/>
              </a:buClr>
              <a:buSzPts val="6750"/>
              <a:buNone/>
            </a:pPr>
            <a:r>
              <a:rPr lang="en-US" sz="5400"/>
              <a:t>Ethical &amp; security considerations​</a:t>
            </a:r>
            <a:endParaRPr/>
          </a:p>
        </p:txBody>
      </p:sp>
      <p:sp>
        <p:nvSpPr>
          <p:cNvPr id="109" name="Google Shape;109;p24"/>
          <p:cNvSpPr txBox="1">
            <a:spLocks noGrp="1"/>
          </p:cNvSpPr>
          <p:nvPr>
            <p:ph type="body" idx="2"/>
          </p:nvPr>
        </p:nvSpPr>
        <p:spPr>
          <a:xfrm>
            <a:off x="458115" y="2286000"/>
            <a:ext cx="23463504" cy="10058400"/>
          </a:xfrm>
          <a:prstGeom prst="rect">
            <a:avLst/>
          </a:prstGeom>
          <a:noFill/>
          <a:ln>
            <a:noFill/>
          </a:ln>
        </p:spPr>
        <p:txBody>
          <a:bodyPr spcFirstLastPara="1" wrap="square" lIns="182875" tIns="45700" rIns="91425" bIns="45700" anchor="t" anchorCtr="0">
            <a:noAutofit/>
          </a:bodyPr>
          <a:lstStyle/>
          <a:p>
            <a:pPr marL="0" marR="0" lvl="0" indent="457200" algn="l" rtl="0">
              <a:lnSpc>
                <a:spcPct val="120000"/>
              </a:lnSpc>
              <a:spcBef>
                <a:spcPts val="0"/>
              </a:spcBef>
              <a:spcAft>
                <a:spcPts val="0"/>
              </a:spcAft>
              <a:buClr>
                <a:schemeClr val="lt1"/>
              </a:buClr>
              <a:buSzPts val="3900"/>
              <a:buNone/>
            </a:pPr>
            <a:r>
              <a:rPr lang="en-US" b="1"/>
              <a:t>Data Privacy &amp; Consent: </a:t>
            </a:r>
            <a:r>
              <a:rPr lang="en-US"/>
              <a:t>Sensitive supply chain data may include customer, vendor, or employee information.</a:t>
            </a:r>
            <a:endParaRPr/>
          </a:p>
          <a:p>
            <a:pPr marL="0" marR="0" lvl="0" indent="457200" algn="l" rtl="0">
              <a:lnSpc>
                <a:spcPct val="120000"/>
              </a:lnSpc>
              <a:spcBef>
                <a:spcPts val="0"/>
              </a:spcBef>
              <a:spcAft>
                <a:spcPts val="0"/>
              </a:spcAft>
              <a:buClr>
                <a:schemeClr val="lt1"/>
              </a:buClr>
              <a:buSzPts val="3900"/>
              <a:buNone/>
            </a:pPr>
            <a:r>
              <a:rPr lang="en-US"/>
              <a:t>Mitigation: Enforce strict IAM policies for data access</a:t>
            </a:r>
            <a:endParaRPr/>
          </a:p>
          <a:p>
            <a:pPr marL="0" marR="0" lvl="0" indent="457200" algn="l" rtl="0">
              <a:lnSpc>
                <a:spcPct val="120000"/>
              </a:lnSpc>
              <a:spcBef>
                <a:spcPts val="0"/>
              </a:spcBef>
              <a:spcAft>
                <a:spcPts val="0"/>
              </a:spcAft>
              <a:buClr>
                <a:schemeClr val="lt1"/>
              </a:buClr>
              <a:buSzPts val="3900"/>
              <a:buNone/>
            </a:pPr>
            <a:endParaRPr/>
          </a:p>
          <a:p>
            <a:pPr marL="0" marR="0" lvl="0" indent="457200" algn="l" rtl="0">
              <a:lnSpc>
                <a:spcPct val="120000"/>
              </a:lnSpc>
              <a:spcBef>
                <a:spcPts val="0"/>
              </a:spcBef>
              <a:spcAft>
                <a:spcPts val="0"/>
              </a:spcAft>
              <a:buClr>
                <a:schemeClr val="lt1"/>
              </a:buClr>
              <a:buSzPts val="3900"/>
              <a:buFont typeface="Arial"/>
              <a:buNone/>
            </a:pPr>
            <a:r>
              <a:rPr lang="en-US" b="1"/>
              <a:t>Bias in AI Models:</a:t>
            </a:r>
            <a:r>
              <a:rPr lang="en-US"/>
              <a:t> Forecasting or decision-support models could reflect bias in training data (e.g., regional or supplier bias).</a:t>
            </a:r>
            <a:br>
              <a:rPr lang="en-US"/>
            </a:br>
            <a:r>
              <a:rPr lang="en-US"/>
              <a:t>	Mitigation: Use diverse, representative datasets</a:t>
            </a:r>
            <a:endParaRPr/>
          </a:p>
          <a:p>
            <a:pPr marL="0" marR="0" lvl="0" indent="457200" algn="l" rtl="0">
              <a:lnSpc>
                <a:spcPct val="120000"/>
              </a:lnSpc>
              <a:spcBef>
                <a:spcPts val="0"/>
              </a:spcBef>
              <a:spcAft>
                <a:spcPts val="0"/>
              </a:spcAft>
              <a:buNone/>
            </a:pPr>
            <a:endParaRPr/>
          </a:p>
          <a:p>
            <a:pPr marL="0" marR="0" lvl="0" indent="457200" algn="l" rtl="0">
              <a:lnSpc>
                <a:spcPct val="120000"/>
              </a:lnSpc>
              <a:spcBef>
                <a:spcPts val="0"/>
              </a:spcBef>
              <a:spcAft>
                <a:spcPts val="0"/>
              </a:spcAft>
              <a:buNone/>
            </a:pPr>
            <a:r>
              <a:rPr lang="en-US" b="1"/>
              <a:t>Over-reliance on AI Recommendations: </a:t>
            </a:r>
            <a:r>
              <a:rPr lang="en-US"/>
              <a:t>Users might follow AI decisions without understanding the context or risk.</a:t>
            </a:r>
            <a:endParaRPr/>
          </a:p>
          <a:p>
            <a:pPr marL="457200" marR="0" lvl="0" indent="0" algn="l" rtl="0">
              <a:lnSpc>
                <a:spcPct val="120000"/>
              </a:lnSpc>
              <a:spcBef>
                <a:spcPts val="0"/>
              </a:spcBef>
              <a:spcAft>
                <a:spcPts val="0"/>
              </a:spcAft>
              <a:buNone/>
            </a:pPr>
            <a:r>
              <a:rPr lang="en-US"/>
              <a:t>Mitigation: Include confidence scores and explanations</a:t>
            </a:r>
            <a:endParaRPr/>
          </a:p>
          <a:p>
            <a:pPr marL="0" lvl="0" indent="0" algn="l" rtl="0">
              <a:lnSpc>
                <a:spcPct val="120000"/>
              </a:lnSpc>
              <a:spcBef>
                <a:spcPts val="2399"/>
              </a:spcBef>
              <a:spcAft>
                <a:spcPts val="0"/>
              </a:spcAft>
              <a:buClr>
                <a:schemeClr val="lt1"/>
              </a:buClr>
              <a:buSzPts val="3999"/>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5"/>
          <p:cNvSpPr txBox="1">
            <a:spLocks noGrp="1"/>
          </p:cNvSpPr>
          <p:nvPr>
            <p:ph type="body" idx="1"/>
          </p:nvPr>
        </p:nvSpPr>
        <p:spPr>
          <a:xfrm>
            <a:off x="458114" y="457200"/>
            <a:ext cx="23463504" cy="1371600"/>
          </a:xfrm>
          <a:prstGeom prst="rect">
            <a:avLst/>
          </a:prstGeom>
          <a:noFill/>
          <a:ln>
            <a:noFill/>
          </a:ln>
        </p:spPr>
        <p:txBody>
          <a:bodyPr spcFirstLastPara="1" wrap="square" lIns="0" tIns="91425" rIns="0" bIns="91425" anchor="ctr" anchorCtr="0">
            <a:normAutofit/>
          </a:bodyPr>
          <a:lstStyle/>
          <a:p>
            <a:pPr marL="0" lvl="0" indent="0" algn="l" rtl="0">
              <a:lnSpc>
                <a:spcPct val="100000"/>
              </a:lnSpc>
              <a:spcBef>
                <a:spcPts val="0"/>
              </a:spcBef>
              <a:spcAft>
                <a:spcPts val="0"/>
              </a:spcAft>
              <a:buClr>
                <a:schemeClr val="lt1"/>
              </a:buClr>
              <a:buSzPts val="6750"/>
              <a:buNone/>
            </a:pPr>
            <a:r>
              <a:rPr lang="en-US" sz="5400"/>
              <a:t>Project URL, video pitch &amp; demo</a:t>
            </a:r>
            <a:endParaRPr/>
          </a:p>
        </p:txBody>
      </p:sp>
      <p:sp>
        <p:nvSpPr>
          <p:cNvPr id="115" name="Google Shape;115;p25"/>
          <p:cNvSpPr txBox="1">
            <a:spLocks noGrp="1"/>
          </p:cNvSpPr>
          <p:nvPr>
            <p:ph type="body" idx="2"/>
          </p:nvPr>
        </p:nvSpPr>
        <p:spPr>
          <a:xfrm>
            <a:off x="458115" y="2286000"/>
            <a:ext cx="23463504" cy="10058400"/>
          </a:xfrm>
          <a:prstGeom prst="rect">
            <a:avLst/>
          </a:prstGeom>
          <a:noFill/>
          <a:ln>
            <a:noFill/>
          </a:ln>
        </p:spPr>
        <p:txBody>
          <a:bodyPr spcFirstLastPara="1" wrap="square" lIns="182875" tIns="45700" rIns="91425" bIns="45700" anchor="t" anchorCtr="0">
            <a:noAutofit/>
          </a:bodyPr>
          <a:lstStyle/>
          <a:p>
            <a:pPr marL="0" lvl="0" indent="0" algn="l" rtl="0">
              <a:lnSpc>
                <a:spcPct val="120000"/>
              </a:lnSpc>
              <a:spcBef>
                <a:spcPts val="0"/>
              </a:spcBef>
              <a:spcAft>
                <a:spcPts val="0"/>
              </a:spcAft>
              <a:buClr>
                <a:schemeClr val="lt1"/>
              </a:buClr>
              <a:buSzPts val="3900"/>
              <a:buNone/>
            </a:pPr>
            <a:r>
              <a:rPr lang="en-US" dirty="0"/>
              <a:t>Project hosted url: </a:t>
            </a:r>
            <a:r>
              <a:rPr lang="en-US" u="sng" dirty="0">
                <a:solidFill>
                  <a:schemeClr val="hlink"/>
                </a:solidFill>
                <a:hlinkClick r:id="rId3"/>
              </a:rPr>
              <a:t>http://34.226.152.181/</a:t>
            </a:r>
            <a:r>
              <a:rPr lang="en-US" dirty="0"/>
              <a:t> </a:t>
            </a:r>
            <a:endParaRPr dirty="0"/>
          </a:p>
          <a:p>
            <a:pPr marL="0" lvl="0" indent="0">
              <a:buSzPts val="3900"/>
            </a:pPr>
            <a:r>
              <a:rPr lang="en-US"/>
              <a:t>Video link: </a:t>
            </a:r>
            <a:r>
              <a:rPr lang="en-US">
                <a:hlinkClick r:id="rId4"/>
              </a:rPr>
              <a:t>https://youtu.be/I3PRUQcD8Rw?si=b4Dnv0nGlrMfwKxK</a:t>
            </a:r>
            <a:r>
              <a:rPr lang="en-US"/>
              <a:t> </a:t>
            </a:r>
            <a:endParaRPr/>
          </a:p>
          <a:p>
            <a:pPr marL="0" lvl="0" indent="0" algn="l" rtl="0">
              <a:lnSpc>
                <a:spcPct val="120000"/>
              </a:lnSpc>
              <a:spcBef>
                <a:spcPts val="2399"/>
              </a:spcBef>
              <a:spcAft>
                <a:spcPts val="0"/>
              </a:spcAft>
              <a:buClr>
                <a:schemeClr val="lt1"/>
              </a:buClr>
              <a:buSzPts val="3900"/>
              <a:buNone/>
            </a:pPr>
            <a:endParaRPr dirty="0"/>
          </a:p>
          <a:p>
            <a:pPr marL="0" lvl="0" indent="0" algn="l" rtl="0">
              <a:lnSpc>
                <a:spcPct val="120000"/>
              </a:lnSpc>
              <a:spcBef>
                <a:spcPts val="2399"/>
              </a:spcBef>
              <a:spcAft>
                <a:spcPts val="0"/>
              </a:spcAft>
              <a:buClr>
                <a:schemeClr val="lt1"/>
              </a:buClr>
              <a:buSzPts val="3999"/>
              <a:buNone/>
            </a:pP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15"/>
          <p:cNvSpPr txBox="1">
            <a:spLocks noGrp="1"/>
          </p:cNvSpPr>
          <p:nvPr>
            <p:ph type="title"/>
          </p:nvPr>
        </p:nvSpPr>
        <p:spPr>
          <a:xfrm>
            <a:off x="914400" y="770022"/>
            <a:ext cx="22549104" cy="73920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7900"/>
              <a:buFont typeface="Lato"/>
              <a:buNone/>
            </a:pPr>
            <a:r>
              <a:rPr lang="en-US">
                <a:solidFill>
                  <a:schemeClr val="lt1"/>
                </a:solidFill>
              </a:rPr>
              <a:t>AWS &amp; Impetus     GenAI Hackathon</a:t>
            </a:r>
            <a:endParaRPr/>
          </a:p>
        </p:txBody>
      </p:sp>
      <p:cxnSp>
        <p:nvCxnSpPr>
          <p:cNvPr id="51" name="Google Shape;51;p15"/>
          <p:cNvCxnSpPr/>
          <p:nvPr/>
        </p:nvCxnSpPr>
        <p:spPr>
          <a:xfrm>
            <a:off x="8958369" y="3785025"/>
            <a:ext cx="0" cy="1360968"/>
          </a:xfrm>
          <a:prstGeom prst="straightConnector1">
            <a:avLst/>
          </a:prstGeom>
          <a:noFill/>
          <a:ln w="2857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6"/>
          <p:cNvSpPr txBox="1">
            <a:spLocks noGrp="1"/>
          </p:cNvSpPr>
          <p:nvPr>
            <p:ph type="body" idx="1"/>
          </p:nvPr>
        </p:nvSpPr>
        <p:spPr>
          <a:xfrm>
            <a:off x="914400" y="3657600"/>
            <a:ext cx="22549104" cy="3200400"/>
          </a:xfrm>
          <a:prstGeom prst="rect">
            <a:avLst/>
          </a:prstGeom>
          <a:noFill/>
          <a:ln>
            <a:noFill/>
          </a:ln>
        </p:spPr>
        <p:txBody>
          <a:bodyPr spcFirstLastPara="1" wrap="square" lIns="91425" tIns="45700" rIns="91425" bIns="182875" anchor="b" anchorCtr="0">
            <a:normAutofit/>
          </a:bodyPr>
          <a:lstStyle/>
          <a:p>
            <a:pPr marL="0" lvl="0" indent="0" algn="l" rtl="0">
              <a:lnSpc>
                <a:spcPct val="90000"/>
              </a:lnSpc>
              <a:spcBef>
                <a:spcPts val="0"/>
              </a:spcBef>
              <a:spcAft>
                <a:spcPts val="0"/>
              </a:spcAft>
              <a:buClr>
                <a:schemeClr val="lt1"/>
              </a:buClr>
              <a:buSzPts val="7100"/>
              <a:buNone/>
            </a:pPr>
            <a:r>
              <a:rPr lang="en-US">
                <a:solidFill>
                  <a:schemeClr val="lt1"/>
                </a:solidFill>
              </a:rPr>
              <a:t>Supply Chain Management</a:t>
            </a:r>
            <a:endParaRPr/>
          </a:p>
        </p:txBody>
      </p:sp>
      <p:sp>
        <p:nvSpPr>
          <p:cNvPr id="57" name="Google Shape;57;p16"/>
          <p:cNvSpPr txBox="1">
            <a:spLocks noGrp="1"/>
          </p:cNvSpPr>
          <p:nvPr>
            <p:ph type="body" idx="2"/>
          </p:nvPr>
        </p:nvSpPr>
        <p:spPr>
          <a:xfrm>
            <a:off x="914400" y="7040880"/>
            <a:ext cx="22549104" cy="2743200"/>
          </a:xfrm>
          <a:prstGeom prst="rect">
            <a:avLst/>
          </a:prstGeom>
          <a:noFill/>
          <a:ln>
            <a:noFill/>
          </a:ln>
        </p:spPr>
        <p:txBody>
          <a:bodyPr spcFirstLastPara="1" wrap="square" lIns="91425" tIns="182875" rIns="91425" bIns="91425" anchor="t" anchorCtr="0">
            <a:noAutofit/>
          </a:bodyPr>
          <a:lstStyle/>
          <a:p>
            <a:pPr marL="0" lvl="0" indent="0" algn="l" rtl="0">
              <a:lnSpc>
                <a:spcPct val="90000"/>
              </a:lnSpc>
              <a:spcBef>
                <a:spcPts val="0"/>
              </a:spcBef>
              <a:spcAft>
                <a:spcPts val="0"/>
              </a:spcAft>
              <a:buClr>
                <a:srgbClr val="7F7F7F"/>
              </a:buClr>
              <a:buSzPts val="4700"/>
              <a:buNone/>
            </a:pPr>
            <a:r>
              <a:rPr lang="en-US"/>
              <a:t>Supply Chain OS</a:t>
            </a:r>
            <a:endParaRPr/>
          </a:p>
          <a:p>
            <a:pPr marL="0" lvl="0" indent="0" algn="l" rtl="0">
              <a:lnSpc>
                <a:spcPct val="90000"/>
              </a:lnSpc>
              <a:spcBef>
                <a:spcPts val="2000"/>
              </a:spcBef>
              <a:spcAft>
                <a:spcPts val="0"/>
              </a:spcAft>
              <a:buClr>
                <a:srgbClr val="7F7F7F"/>
              </a:buClr>
              <a:buSzPts val="4700"/>
              <a:buNone/>
            </a:pPr>
            <a:r>
              <a:rPr lang="en-US"/>
              <a:t>Anandhini Rajendran, MS in CS @ UC San Diego</a:t>
            </a:r>
            <a:endParaRPr/>
          </a:p>
        </p:txBody>
      </p:sp>
      <p:sp>
        <p:nvSpPr>
          <p:cNvPr id="58" name="Google Shape;58;p16"/>
          <p:cNvSpPr txBox="1"/>
          <p:nvPr/>
        </p:nvSpPr>
        <p:spPr>
          <a:xfrm>
            <a:off x="1195293" y="10476005"/>
            <a:ext cx="21629255" cy="1718837"/>
          </a:xfrm>
          <a:prstGeom prst="rect">
            <a:avLst/>
          </a:prstGeom>
          <a:noFill/>
          <a:ln>
            <a:noFill/>
          </a:ln>
        </p:spPr>
        <p:txBody>
          <a:bodyPr spcFirstLastPara="1" wrap="square" lIns="0" tIns="0" rIns="0" bIns="0" anchor="t" anchorCtr="0">
            <a:normAutofit/>
          </a:bodyPr>
          <a:lstStyle/>
          <a:p>
            <a:pPr marL="0" marR="0" lvl="0" indent="0" algn="l" rtl="0">
              <a:lnSpc>
                <a:spcPct val="100000"/>
              </a:lnSpc>
              <a:spcBef>
                <a:spcPts val="0"/>
              </a:spcBef>
              <a:spcAft>
                <a:spcPts val="0"/>
              </a:spcAft>
              <a:buClr>
                <a:srgbClr val="929292"/>
              </a:buClr>
              <a:buSzPts val="3500"/>
              <a:buFont typeface="Lato"/>
              <a:buNone/>
            </a:pPr>
            <a:r>
              <a:rPr lang="en-US" sz="2800" b="0" i="0" u="none" strike="noStrike" cap="none">
                <a:solidFill>
                  <a:srgbClr val="929292"/>
                </a:solidFill>
                <a:latin typeface="Lato"/>
                <a:ea typeface="Lato"/>
                <a:cs typeface="Lato"/>
                <a:sym typeface="Lato"/>
              </a:rPr>
              <a:t>Note: </a:t>
            </a:r>
            <a:r>
              <a:rPr lang="en-US" sz="2800" b="0" i="0" u="none" strike="noStrike" cap="none">
                <a:solidFill>
                  <a:srgbClr val="929292"/>
                </a:solidFill>
                <a:latin typeface="Play"/>
                <a:ea typeface="Play"/>
                <a:cs typeface="Play"/>
                <a:sym typeface="Play"/>
              </a:rPr>
              <a:t>All submissions remain the intellectual property of the individuals or organizations that developed them, and go on to describe a non-exclusive, royalty-free license granted to the sponsor, rather than a full transfer of ownership.</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7"/>
          <p:cNvSpPr txBox="1">
            <a:spLocks noGrp="1"/>
          </p:cNvSpPr>
          <p:nvPr>
            <p:ph type="body" idx="1"/>
          </p:nvPr>
        </p:nvSpPr>
        <p:spPr>
          <a:xfrm>
            <a:off x="458114" y="457200"/>
            <a:ext cx="23463504" cy="1371600"/>
          </a:xfrm>
          <a:prstGeom prst="rect">
            <a:avLst/>
          </a:prstGeom>
          <a:noFill/>
          <a:ln>
            <a:noFill/>
          </a:ln>
        </p:spPr>
        <p:txBody>
          <a:bodyPr spcFirstLastPara="1" wrap="square" lIns="0" tIns="0" rIns="0" bIns="0" anchor="ctr" anchorCtr="0">
            <a:normAutofit/>
          </a:bodyPr>
          <a:lstStyle/>
          <a:p>
            <a:pPr marL="0" lvl="0" indent="0" algn="l" rtl="0">
              <a:lnSpc>
                <a:spcPct val="100000"/>
              </a:lnSpc>
              <a:spcBef>
                <a:spcPts val="0"/>
              </a:spcBef>
              <a:spcAft>
                <a:spcPts val="0"/>
              </a:spcAft>
              <a:buClr>
                <a:schemeClr val="lt1"/>
              </a:buClr>
              <a:buSzPts val="6750"/>
              <a:buNone/>
            </a:pPr>
            <a:r>
              <a:rPr lang="en-US" sz="5400"/>
              <a:t>Introduction</a:t>
            </a:r>
            <a:endParaRPr/>
          </a:p>
        </p:txBody>
      </p:sp>
      <p:sp>
        <p:nvSpPr>
          <p:cNvPr id="64" name="Google Shape;64;p17"/>
          <p:cNvSpPr txBox="1">
            <a:spLocks noGrp="1"/>
          </p:cNvSpPr>
          <p:nvPr>
            <p:ph type="body" idx="2"/>
          </p:nvPr>
        </p:nvSpPr>
        <p:spPr>
          <a:xfrm>
            <a:off x="458115" y="2286000"/>
            <a:ext cx="23463504" cy="10058400"/>
          </a:xfrm>
          <a:prstGeom prst="rect">
            <a:avLst/>
          </a:prstGeom>
          <a:noFill/>
          <a:ln>
            <a:noFill/>
          </a:ln>
        </p:spPr>
        <p:txBody>
          <a:bodyPr spcFirstLastPara="1" wrap="square" lIns="182875" tIns="45700" rIns="91425" bIns="45700" anchor="t" anchorCtr="0">
            <a:noAutofit/>
          </a:bodyPr>
          <a:lstStyle/>
          <a:p>
            <a:pPr marL="0" lvl="0" indent="0" algn="l" rtl="0">
              <a:lnSpc>
                <a:spcPct val="115000"/>
              </a:lnSpc>
              <a:spcBef>
                <a:spcPts val="1400"/>
              </a:spcBef>
              <a:spcAft>
                <a:spcPts val="0"/>
              </a:spcAft>
              <a:buClr>
                <a:schemeClr val="dk1"/>
              </a:buClr>
              <a:buSzPts val="1100"/>
              <a:buNone/>
            </a:pPr>
            <a:r>
              <a:rPr lang="en-US"/>
              <a:t>Team Member – Anandhini Rajendran, Master’s student in Computer Science, UC San Diego</a:t>
            </a:r>
            <a:br>
              <a:rPr lang="en-US"/>
            </a:br>
            <a:endParaRPr/>
          </a:p>
          <a:p>
            <a:pPr marL="0" lvl="0" indent="0" algn="l" rtl="0">
              <a:lnSpc>
                <a:spcPct val="115000"/>
              </a:lnSpc>
              <a:spcBef>
                <a:spcPts val="1200"/>
              </a:spcBef>
              <a:spcAft>
                <a:spcPts val="0"/>
              </a:spcAft>
              <a:buNone/>
            </a:pPr>
            <a:r>
              <a:rPr lang="en-US"/>
              <a:t>Passionate about agentic AI, LLMs, and computer vision, Bachelor’s from IIIT Hyderabad</a:t>
            </a:r>
            <a:br>
              <a:rPr lang="en-US"/>
            </a:br>
            <a:endParaRPr/>
          </a:p>
          <a:p>
            <a:pPr marL="0" lvl="0" indent="0" algn="l" rtl="0">
              <a:lnSpc>
                <a:spcPct val="115000"/>
              </a:lnSpc>
              <a:spcBef>
                <a:spcPts val="1200"/>
              </a:spcBef>
              <a:spcAft>
                <a:spcPts val="0"/>
              </a:spcAft>
              <a:buNone/>
            </a:pPr>
            <a:r>
              <a:rPr lang="en-US"/>
              <a:t>Technical skills: Python, C++, SQL, React, big data systems, Experience in ML, NLP, and CV</a:t>
            </a:r>
            <a:endParaRPr/>
          </a:p>
          <a:p>
            <a:pPr marL="0" lvl="0" indent="0" algn="l" rtl="0">
              <a:lnSpc>
                <a:spcPct val="115000"/>
              </a:lnSpc>
              <a:spcBef>
                <a:spcPts val="1200"/>
              </a:spcBef>
              <a:spcAft>
                <a:spcPts val="0"/>
              </a:spcAft>
              <a:buClr>
                <a:schemeClr val="dk1"/>
              </a:buClr>
              <a:buSzPts val="1100"/>
              <a:buFont typeface="Arial"/>
              <a:buNone/>
            </a:pPr>
            <a:endParaRPr/>
          </a:p>
          <a:p>
            <a:pPr marL="0" lvl="0" indent="0" algn="l" rtl="0">
              <a:lnSpc>
                <a:spcPct val="115000"/>
              </a:lnSpc>
              <a:spcBef>
                <a:spcPts val="1200"/>
              </a:spcBef>
              <a:spcAft>
                <a:spcPts val="0"/>
              </a:spcAft>
              <a:buNone/>
            </a:pPr>
            <a:endParaRPr/>
          </a:p>
          <a:p>
            <a:pPr marL="0" lvl="0" indent="0" algn="l" rtl="0">
              <a:lnSpc>
                <a:spcPct val="120000"/>
              </a:lnSpc>
              <a:spcBef>
                <a:spcPts val="2399"/>
              </a:spcBef>
              <a:spcAft>
                <a:spcPts val="0"/>
              </a:spcAft>
              <a:buClr>
                <a:schemeClr val="lt1"/>
              </a:buClr>
              <a:buSzPts val="3999"/>
              <a:buNone/>
            </a:pPr>
            <a:endParaRPr/>
          </a:p>
        </p:txBody>
      </p:sp>
      <p:sp>
        <p:nvSpPr>
          <p:cNvPr id="65" name="Google Shape;65;p17"/>
          <p:cNvSpPr txBox="1"/>
          <p:nvPr/>
        </p:nvSpPr>
        <p:spPr>
          <a:xfrm>
            <a:off x="636575" y="7235400"/>
            <a:ext cx="23106600" cy="5109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999">
              <a:solidFill>
                <a:schemeClr val="lt1"/>
              </a:solidFill>
              <a:latin typeface="Lato"/>
              <a:ea typeface="Lato"/>
              <a:cs typeface="Lato"/>
              <a:sym typeface="Lato"/>
            </a:endParaRPr>
          </a:p>
          <a:p>
            <a:pPr marL="0" lvl="0" indent="0" algn="l" rtl="0">
              <a:spcBef>
                <a:spcPts val="0"/>
              </a:spcBef>
              <a:spcAft>
                <a:spcPts val="0"/>
              </a:spcAft>
              <a:buNone/>
            </a:pPr>
            <a:endParaRPr sz="3999">
              <a:solidFill>
                <a:schemeClr val="lt1"/>
              </a:solidFill>
              <a:latin typeface="Lato"/>
              <a:ea typeface="Lato"/>
              <a:cs typeface="Lato"/>
              <a:sym typeface="Lato"/>
            </a:endParaRPr>
          </a:p>
          <a:p>
            <a:pPr marL="0" lvl="0" indent="0" algn="l" rtl="0">
              <a:spcBef>
                <a:spcPts val="0"/>
              </a:spcBef>
              <a:spcAft>
                <a:spcPts val="0"/>
              </a:spcAft>
              <a:buNone/>
            </a:pPr>
            <a:endParaRPr sz="3999" b="1">
              <a:solidFill>
                <a:schemeClr val="lt1"/>
              </a:solidFill>
              <a:latin typeface="Lato"/>
              <a:ea typeface="Lato"/>
              <a:cs typeface="Lato"/>
              <a:sym typeface="Lato"/>
            </a:endParaRPr>
          </a:p>
          <a:p>
            <a:pPr marL="0" lvl="0" indent="0" algn="l" rtl="0">
              <a:spcBef>
                <a:spcPts val="0"/>
              </a:spcBef>
              <a:spcAft>
                <a:spcPts val="0"/>
              </a:spcAft>
              <a:buNone/>
            </a:pPr>
            <a:r>
              <a:rPr lang="en-US" sz="3999" b="1">
                <a:solidFill>
                  <a:schemeClr val="lt1"/>
                </a:solidFill>
                <a:latin typeface="Lato"/>
                <a:ea typeface="Lato"/>
                <a:cs typeface="Lato"/>
                <a:sym typeface="Lato"/>
              </a:rPr>
              <a:t>Contact Information: </a:t>
            </a:r>
            <a:endParaRPr sz="3999" b="1">
              <a:solidFill>
                <a:schemeClr val="lt1"/>
              </a:solidFill>
              <a:latin typeface="Lato"/>
              <a:ea typeface="Lato"/>
              <a:cs typeface="Lato"/>
              <a:sym typeface="Lato"/>
            </a:endParaRPr>
          </a:p>
          <a:p>
            <a:pPr marL="0" lvl="0" indent="0" algn="l" rtl="0">
              <a:spcBef>
                <a:spcPts val="0"/>
              </a:spcBef>
              <a:spcAft>
                <a:spcPts val="0"/>
              </a:spcAft>
              <a:buNone/>
            </a:pPr>
            <a:r>
              <a:rPr lang="en-US" sz="3999">
                <a:solidFill>
                  <a:schemeClr val="lt1"/>
                </a:solidFill>
                <a:latin typeface="Lato"/>
                <a:ea typeface="Lato"/>
                <a:cs typeface="Lato"/>
                <a:sym typeface="Lato"/>
              </a:rPr>
              <a:t>anrajendran@ucsd.edu  </a:t>
            </a:r>
            <a:endParaRPr sz="3999">
              <a:solidFill>
                <a:schemeClr val="lt1"/>
              </a:solidFill>
              <a:latin typeface="Lato"/>
              <a:ea typeface="Lato"/>
              <a:cs typeface="Lato"/>
              <a:sym typeface="Lato"/>
            </a:endParaRPr>
          </a:p>
          <a:p>
            <a:pPr marL="0" lvl="0" indent="0" algn="l" rtl="0">
              <a:spcBef>
                <a:spcPts val="0"/>
              </a:spcBef>
              <a:spcAft>
                <a:spcPts val="0"/>
              </a:spcAft>
              <a:buNone/>
            </a:pPr>
            <a:r>
              <a:rPr lang="en-US" sz="3999">
                <a:solidFill>
                  <a:schemeClr val="lt1"/>
                </a:solidFill>
                <a:latin typeface="Lato"/>
                <a:ea typeface="Lato"/>
                <a:cs typeface="Lato"/>
                <a:sym typeface="Lato"/>
              </a:rPr>
              <a:t>+16199538470  |  San Diego, CA </a:t>
            </a:r>
            <a:endParaRPr sz="3999">
              <a:solidFill>
                <a:schemeClr val="lt1"/>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endParaRPr sz="3999">
              <a:solidFill>
                <a:schemeClr val="lt1"/>
              </a:solidFill>
              <a:latin typeface="Lato"/>
              <a:ea typeface="Lato"/>
              <a:cs typeface="Lato"/>
              <a:sym typeface="Lato"/>
            </a:endParaRPr>
          </a:p>
          <a:p>
            <a:pPr marL="0" lvl="0" indent="0" algn="l" rtl="0">
              <a:spcBef>
                <a:spcPts val="0"/>
              </a:spcBef>
              <a:spcAft>
                <a:spcPts val="0"/>
              </a:spcAft>
              <a:buNone/>
            </a:pPr>
            <a:r>
              <a:rPr lang="en-US" sz="3999">
                <a:solidFill>
                  <a:schemeClr val="lt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https://linkedin.com/in/anandhini-rajendran</a:t>
            </a:r>
            <a:r>
              <a:rPr lang="en-US" sz="3999">
                <a:solidFill>
                  <a:schemeClr val="lt1"/>
                </a:solidFill>
                <a:latin typeface="Lato"/>
                <a:ea typeface="Lato"/>
                <a:cs typeface="Lato"/>
                <a:sym typeface="Lato"/>
              </a:rPr>
              <a:t> | </a:t>
            </a:r>
            <a:r>
              <a:rPr lang="en-US" sz="3999">
                <a:solidFill>
                  <a:schemeClr val="lt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github.com/anan-123</a:t>
            </a:r>
            <a:r>
              <a:rPr lang="en-US" sz="3999">
                <a:solidFill>
                  <a:schemeClr val="lt1"/>
                </a:solidFill>
                <a:latin typeface="Lato"/>
                <a:ea typeface="Lato"/>
                <a:cs typeface="Lato"/>
                <a:sym typeface="Lato"/>
              </a:rPr>
              <a:t> </a:t>
            </a:r>
            <a:endParaRPr sz="3999">
              <a:solidFill>
                <a:schemeClr val="lt1"/>
              </a:solidFill>
              <a:latin typeface="Lato"/>
              <a:ea typeface="Lato"/>
              <a:cs typeface="Lato"/>
              <a:sym typeface="Lato"/>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8"/>
          <p:cNvSpPr txBox="1">
            <a:spLocks noGrp="1"/>
          </p:cNvSpPr>
          <p:nvPr>
            <p:ph type="body" idx="1"/>
          </p:nvPr>
        </p:nvSpPr>
        <p:spPr>
          <a:xfrm>
            <a:off x="458114" y="457200"/>
            <a:ext cx="23463504" cy="1371600"/>
          </a:xfrm>
          <a:prstGeom prst="rect">
            <a:avLst/>
          </a:prstGeom>
          <a:noFill/>
          <a:ln>
            <a:noFill/>
          </a:ln>
        </p:spPr>
        <p:txBody>
          <a:bodyPr spcFirstLastPara="1" wrap="square" lIns="0" tIns="91425" rIns="0" bIns="91425" anchor="ctr" anchorCtr="0">
            <a:normAutofit/>
          </a:bodyPr>
          <a:lstStyle/>
          <a:p>
            <a:pPr marL="0" lvl="0" indent="0" algn="l" rtl="0">
              <a:lnSpc>
                <a:spcPct val="100000"/>
              </a:lnSpc>
              <a:spcBef>
                <a:spcPts val="0"/>
              </a:spcBef>
              <a:spcAft>
                <a:spcPts val="0"/>
              </a:spcAft>
              <a:buClr>
                <a:schemeClr val="lt1"/>
              </a:buClr>
              <a:buSzPts val="6750"/>
              <a:buNone/>
            </a:pPr>
            <a:r>
              <a:rPr lang="en-US" sz="5400"/>
              <a:t>Problem ​statement​</a:t>
            </a:r>
            <a:endParaRPr/>
          </a:p>
        </p:txBody>
      </p:sp>
      <p:sp>
        <p:nvSpPr>
          <p:cNvPr id="71" name="Google Shape;71;p18"/>
          <p:cNvSpPr txBox="1">
            <a:spLocks noGrp="1"/>
          </p:cNvSpPr>
          <p:nvPr>
            <p:ph type="body" idx="2"/>
          </p:nvPr>
        </p:nvSpPr>
        <p:spPr>
          <a:xfrm>
            <a:off x="458115" y="2286000"/>
            <a:ext cx="23463504" cy="10058400"/>
          </a:xfrm>
          <a:prstGeom prst="rect">
            <a:avLst/>
          </a:prstGeom>
          <a:noFill/>
          <a:ln>
            <a:noFill/>
          </a:ln>
        </p:spPr>
        <p:txBody>
          <a:bodyPr spcFirstLastPara="1" wrap="square" lIns="182875" tIns="45700" rIns="91425" bIns="45700" anchor="t" anchorCtr="0">
            <a:noAutofit/>
          </a:bodyPr>
          <a:lstStyle/>
          <a:p>
            <a:pPr marL="0" lvl="0" indent="0" algn="l" rtl="0">
              <a:lnSpc>
                <a:spcPct val="120000"/>
              </a:lnSpc>
              <a:spcBef>
                <a:spcPts val="2399"/>
              </a:spcBef>
              <a:spcAft>
                <a:spcPts val="0"/>
              </a:spcAft>
              <a:buClr>
                <a:schemeClr val="lt1"/>
              </a:buClr>
              <a:buSzPts val="3900"/>
              <a:buNone/>
            </a:pPr>
            <a:r>
              <a:rPr lang="en-US"/>
              <a:t>Supply Chain Optimization Using Time LLM</a:t>
            </a:r>
            <a:endParaRPr/>
          </a:p>
          <a:p>
            <a:pPr marL="0" lvl="0" indent="0" algn="l" rtl="0">
              <a:lnSpc>
                <a:spcPct val="120000"/>
              </a:lnSpc>
              <a:spcBef>
                <a:spcPts val="2399"/>
              </a:spcBef>
              <a:spcAft>
                <a:spcPts val="0"/>
              </a:spcAft>
              <a:buClr>
                <a:schemeClr val="lt1"/>
              </a:buClr>
              <a:buSzPts val="3900"/>
              <a:buNone/>
            </a:pPr>
            <a:r>
              <a:rPr lang="en-US"/>
              <a:t>In today's fast-paced and demand-driven markets, supply chain inefficiencies cost businesses billions in overstock, stockouts, and delayed deliveries. Traditional demand forecasting models often fail to capture non-linear patterns, real-time market fluctuations, and external disruptions (e.g., seasonality, consumer trends, economic shifts). With the rise of generative AI models, we can leverage these to build more robust and accurate forecasting models and capabilities.</a:t>
            </a:r>
            <a:endParaRPr/>
          </a:p>
          <a:p>
            <a:pPr marL="0" lvl="0" indent="0" algn="l" rtl="0">
              <a:lnSpc>
                <a:spcPct val="120000"/>
              </a:lnSpc>
              <a:spcBef>
                <a:spcPts val="2399"/>
              </a:spcBef>
              <a:spcAft>
                <a:spcPts val="0"/>
              </a:spcAft>
              <a:buClr>
                <a:schemeClr val="lt1"/>
              </a:buClr>
              <a:buSzPts val="3900"/>
              <a:buNone/>
            </a:pPr>
            <a:r>
              <a:rPr lang="en-US"/>
              <a:t>Prior work: Inaccurate forecasting from traditional models, Overstocking &amp; understocking causing cost spikes, Limited use of external signals (market trends, weather, etc.), Lack of AI governance (moderation, RBAC, guardrails).</a:t>
            </a:r>
            <a:endParaRPr/>
          </a:p>
          <a:p>
            <a:pPr marL="0" lvl="0" indent="0" algn="l" rtl="0">
              <a:lnSpc>
                <a:spcPct val="120000"/>
              </a:lnSpc>
              <a:spcBef>
                <a:spcPts val="2399"/>
              </a:spcBef>
              <a:spcAft>
                <a:spcPts val="0"/>
              </a:spcAft>
              <a:buClr>
                <a:schemeClr val="lt1"/>
              </a:buClr>
              <a:buSzPts val="3900"/>
              <a:buNone/>
            </a:pPr>
            <a:endParaRPr/>
          </a:p>
          <a:p>
            <a:pPr marL="0" lvl="0" indent="0" algn="l" rtl="0">
              <a:lnSpc>
                <a:spcPct val="120000"/>
              </a:lnSpc>
              <a:spcBef>
                <a:spcPts val="2399"/>
              </a:spcBef>
              <a:spcAft>
                <a:spcPts val="0"/>
              </a:spcAft>
              <a:buClr>
                <a:schemeClr val="lt1"/>
              </a:buClr>
              <a:buSzPts val="3900"/>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9"/>
          <p:cNvSpPr txBox="1">
            <a:spLocks noGrp="1"/>
          </p:cNvSpPr>
          <p:nvPr>
            <p:ph type="body" idx="1"/>
          </p:nvPr>
        </p:nvSpPr>
        <p:spPr>
          <a:xfrm>
            <a:off x="458114" y="457200"/>
            <a:ext cx="23463504" cy="1371600"/>
          </a:xfrm>
          <a:prstGeom prst="rect">
            <a:avLst/>
          </a:prstGeom>
          <a:noFill/>
          <a:ln>
            <a:noFill/>
          </a:ln>
        </p:spPr>
        <p:txBody>
          <a:bodyPr spcFirstLastPara="1" wrap="square" lIns="0" tIns="91425" rIns="0" bIns="91425" anchor="ctr" anchorCtr="0">
            <a:normAutofit/>
          </a:bodyPr>
          <a:lstStyle/>
          <a:p>
            <a:pPr marL="0" lvl="0" indent="0" algn="l" rtl="0">
              <a:lnSpc>
                <a:spcPct val="100000"/>
              </a:lnSpc>
              <a:spcBef>
                <a:spcPts val="0"/>
              </a:spcBef>
              <a:spcAft>
                <a:spcPts val="0"/>
              </a:spcAft>
              <a:buClr>
                <a:schemeClr val="lt1"/>
              </a:buClr>
              <a:buSzPts val="6750"/>
              <a:buNone/>
            </a:pPr>
            <a:r>
              <a:rPr lang="en-US" sz="5400"/>
              <a:t>Solution approach​</a:t>
            </a:r>
            <a:endParaRPr/>
          </a:p>
        </p:txBody>
      </p:sp>
      <p:sp>
        <p:nvSpPr>
          <p:cNvPr id="77" name="Google Shape;77;p19"/>
          <p:cNvSpPr txBox="1">
            <a:spLocks noGrp="1"/>
          </p:cNvSpPr>
          <p:nvPr>
            <p:ph type="body" idx="2"/>
          </p:nvPr>
        </p:nvSpPr>
        <p:spPr>
          <a:xfrm>
            <a:off x="458115" y="2035475"/>
            <a:ext cx="23463600" cy="10058400"/>
          </a:xfrm>
          <a:prstGeom prst="rect">
            <a:avLst/>
          </a:prstGeom>
          <a:noFill/>
          <a:ln>
            <a:noFill/>
          </a:ln>
        </p:spPr>
        <p:txBody>
          <a:bodyPr spcFirstLastPara="1" wrap="square" lIns="182875" tIns="45700" rIns="91425" bIns="45700" anchor="t" anchorCtr="0">
            <a:noAutofit/>
          </a:bodyPr>
          <a:lstStyle/>
          <a:p>
            <a:pPr marL="0" lvl="0" indent="0" algn="l" rtl="0">
              <a:lnSpc>
                <a:spcPct val="160000"/>
              </a:lnSpc>
              <a:spcBef>
                <a:spcPts val="0"/>
              </a:spcBef>
              <a:spcAft>
                <a:spcPts val="0"/>
              </a:spcAft>
              <a:buNone/>
            </a:pPr>
            <a:r>
              <a:rPr lang="en-US"/>
              <a:t>The Supply chain OS  addresses end-to-end optimization of the supply chain using Temporal LLMs and Generative AI. </a:t>
            </a:r>
            <a:endParaRPr/>
          </a:p>
          <a:p>
            <a:pPr marL="0" lvl="0" indent="0" algn="l" rtl="0">
              <a:lnSpc>
                <a:spcPct val="160000"/>
              </a:lnSpc>
              <a:spcBef>
                <a:spcPts val="3900"/>
              </a:spcBef>
              <a:spcAft>
                <a:spcPts val="0"/>
              </a:spcAft>
              <a:buNone/>
            </a:pPr>
            <a:r>
              <a:rPr lang="en-US" b="1"/>
              <a:t>Key Features: </a:t>
            </a:r>
            <a:endParaRPr b="1"/>
          </a:p>
          <a:p>
            <a:pPr marL="457200" lvl="0" indent="-482536" algn="l" rtl="0">
              <a:lnSpc>
                <a:spcPct val="160000"/>
              </a:lnSpc>
              <a:spcBef>
                <a:spcPts val="3900"/>
              </a:spcBef>
              <a:spcAft>
                <a:spcPts val="0"/>
              </a:spcAft>
              <a:buSzPts val="3999"/>
              <a:buAutoNum type="arabicPeriod"/>
            </a:pPr>
            <a:r>
              <a:rPr lang="en-US"/>
              <a:t>Universal data analyzer to process variety of data</a:t>
            </a:r>
            <a:endParaRPr/>
          </a:p>
          <a:p>
            <a:pPr marL="457200" lvl="0" indent="-482536" algn="l" rtl="0">
              <a:lnSpc>
                <a:spcPct val="160000"/>
              </a:lnSpc>
              <a:spcBef>
                <a:spcPts val="0"/>
              </a:spcBef>
              <a:spcAft>
                <a:spcPts val="0"/>
              </a:spcAft>
              <a:buSzPts val="3999"/>
              <a:buAutoNum type="arabicPeriod"/>
            </a:pPr>
            <a:r>
              <a:rPr lang="en-US"/>
              <a:t>time series forecasting using traditional and LLM based models.</a:t>
            </a:r>
            <a:endParaRPr/>
          </a:p>
          <a:p>
            <a:pPr marL="457200" lvl="0" indent="-482536" algn="l" rtl="0">
              <a:lnSpc>
                <a:spcPct val="160000"/>
              </a:lnSpc>
              <a:spcBef>
                <a:spcPts val="0"/>
              </a:spcBef>
              <a:spcAft>
                <a:spcPts val="0"/>
              </a:spcAft>
              <a:buSzPts val="3999"/>
              <a:buAutoNum type="arabicPeriod"/>
            </a:pPr>
            <a:r>
              <a:rPr lang="en-US"/>
              <a:t>Supply chain AI assistant</a:t>
            </a:r>
            <a:endParaRPr/>
          </a:p>
          <a:p>
            <a:pPr marL="457200" lvl="0" indent="-482536" algn="l" rtl="0">
              <a:lnSpc>
                <a:spcPct val="160000"/>
              </a:lnSpc>
              <a:spcBef>
                <a:spcPts val="0"/>
              </a:spcBef>
              <a:spcAft>
                <a:spcPts val="0"/>
              </a:spcAft>
              <a:buSzPts val="3999"/>
              <a:buAutoNum type="arabicPeriod"/>
            </a:pPr>
            <a:r>
              <a:rPr lang="en-US"/>
              <a:t>AI Agent Lab - create and execute agents. </a:t>
            </a:r>
            <a:endParaRPr/>
          </a:p>
          <a:p>
            <a:pPr marL="0" lvl="0" indent="0" algn="l" rtl="0">
              <a:lnSpc>
                <a:spcPct val="120000"/>
              </a:lnSpc>
              <a:spcBef>
                <a:spcPts val="3900"/>
              </a:spcBef>
              <a:spcAft>
                <a:spcPts val="0"/>
              </a:spcAft>
              <a:buClr>
                <a:schemeClr val="lt1"/>
              </a:buClr>
              <a:buSzPts val="3900"/>
              <a:buNone/>
            </a:pPr>
            <a:r>
              <a:rPr lang="en-US" b="1"/>
              <a:t>Scope of Scaling</a:t>
            </a:r>
            <a:r>
              <a:rPr lang="en-US"/>
              <a:t>: The project can employ horizontal scaling through containerized microservices and distributed data processing for handling large volumes of data. It can leverage vertical scaling by enhancing individual compute resources to support complex AI models and heavy data workloads.</a:t>
            </a:r>
            <a:endParaRPr/>
          </a:p>
          <a:p>
            <a:pPr marL="0" lvl="0" indent="0" algn="l" rtl="0">
              <a:lnSpc>
                <a:spcPct val="120000"/>
              </a:lnSpc>
              <a:spcBef>
                <a:spcPts val="2399"/>
              </a:spcBef>
              <a:spcAft>
                <a:spcPts val="0"/>
              </a:spcAft>
              <a:buClr>
                <a:schemeClr val="lt1"/>
              </a:buClr>
              <a:buSzPts val="3999"/>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20"/>
          <p:cNvSpPr txBox="1">
            <a:spLocks noGrp="1"/>
          </p:cNvSpPr>
          <p:nvPr>
            <p:ph type="body" idx="1"/>
          </p:nvPr>
        </p:nvSpPr>
        <p:spPr>
          <a:xfrm>
            <a:off x="458114" y="457200"/>
            <a:ext cx="23463504" cy="1371600"/>
          </a:xfrm>
          <a:prstGeom prst="rect">
            <a:avLst/>
          </a:prstGeom>
          <a:noFill/>
          <a:ln>
            <a:noFill/>
          </a:ln>
        </p:spPr>
        <p:txBody>
          <a:bodyPr spcFirstLastPara="1" wrap="square" lIns="0" tIns="91425" rIns="0" bIns="91425" anchor="ctr" anchorCtr="0">
            <a:normAutofit/>
          </a:bodyPr>
          <a:lstStyle/>
          <a:p>
            <a:pPr marL="0" lvl="0" indent="0" algn="l" rtl="0">
              <a:lnSpc>
                <a:spcPct val="100000"/>
              </a:lnSpc>
              <a:spcBef>
                <a:spcPts val="0"/>
              </a:spcBef>
              <a:spcAft>
                <a:spcPts val="0"/>
              </a:spcAft>
              <a:buClr>
                <a:schemeClr val="lt1"/>
              </a:buClr>
              <a:buSzPts val="6750"/>
              <a:buNone/>
            </a:pPr>
            <a:r>
              <a:rPr lang="en-US" sz="5400"/>
              <a:t>Tech-stack selection​</a:t>
            </a:r>
            <a:endParaRPr/>
          </a:p>
        </p:txBody>
      </p:sp>
      <p:sp>
        <p:nvSpPr>
          <p:cNvPr id="83" name="Google Shape;83;p20"/>
          <p:cNvSpPr txBox="1">
            <a:spLocks noGrp="1"/>
          </p:cNvSpPr>
          <p:nvPr>
            <p:ph type="body" idx="2"/>
          </p:nvPr>
        </p:nvSpPr>
        <p:spPr>
          <a:xfrm>
            <a:off x="458115" y="2286000"/>
            <a:ext cx="23463504" cy="10058400"/>
          </a:xfrm>
          <a:prstGeom prst="rect">
            <a:avLst/>
          </a:prstGeom>
          <a:noFill/>
          <a:ln>
            <a:noFill/>
          </a:ln>
        </p:spPr>
        <p:txBody>
          <a:bodyPr spcFirstLastPara="1" wrap="square" lIns="182875" tIns="45700" rIns="91425" bIns="45700" anchor="t" anchorCtr="0">
            <a:noAutofit/>
          </a:bodyPr>
          <a:lstStyle/>
          <a:p>
            <a:pPr marL="0" lvl="0" indent="0" algn="l" rtl="0">
              <a:spcBef>
                <a:spcPts val="2399"/>
              </a:spcBef>
              <a:spcAft>
                <a:spcPts val="0"/>
              </a:spcAft>
              <a:buClr>
                <a:schemeClr val="dk1"/>
              </a:buClr>
              <a:buSzPts val="1100"/>
              <a:buFont typeface="Arial"/>
              <a:buNone/>
            </a:pPr>
            <a:endParaRPr/>
          </a:p>
          <a:p>
            <a:pPr marL="457200" lvl="0" indent="-482536" algn="l" rtl="0">
              <a:spcBef>
                <a:spcPts val="2399"/>
              </a:spcBef>
              <a:spcAft>
                <a:spcPts val="0"/>
              </a:spcAft>
              <a:buSzPts val="3999"/>
              <a:buChar char="●"/>
            </a:pPr>
            <a:r>
              <a:rPr lang="en-US"/>
              <a:t>Backend: FastAPI (Python)</a:t>
            </a:r>
            <a:endParaRPr/>
          </a:p>
          <a:p>
            <a:pPr marL="457200" lvl="0" indent="-482536" algn="l" rtl="0">
              <a:spcBef>
                <a:spcPts val="0"/>
              </a:spcBef>
              <a:spcAft>
                <a:spcPts val="0"/>
              </a:spcAft>
              <a:buSzPts val="3999"/>
              <a:buChar char="●"/>
            </a:pPr>
            <a:r>
              <a:rPr lang="en-US"/>
              <a:t>Frontend: React + Tailwind</a:t>
            </a:r>
            <a:endParaRPr/>
          </a:p>
          <a:p>
            <a:pPr marL="457200" lvl="0" indent="-482536" algn="l" rtl="0">
              <a:spcBef>
                <a:spcPts val="0"/>
              </a:spcBef>
              <a:spcAft>
                <a:spcPts val="0"/>
              </a:spcAft>
              <a:buSzPts val="3999"/>
              <a:buChar char="●"/>
            </a:pPr>
            <a:r>
              <a:rPr lang="en-US"/>
              <a:t>AI Models: Claude 3, ARIMA, Prophet</a:t>
            </a:r>
            <a:endParaRPr/>
          </a:p>
          <a:p>
            <a:pPr marL="457200" lvl="0" indent="-482536" algn="l" rtl="0">
              <a:spcBef>
                <a:spcPts val="0"/>
              </a:spcBef>
              <a:spcAft>
                <a:spcPts val="0"/>
              </a:spcAft>
              <a:buSzPts val="3999"/>
              <a:buChar char="●"/>
            </a:pPr>
            <a:r>
              <a:rPr lang="en-US"/>
              <a:t>Integration: AWS Bedrock + LangChain</a:t>
            </a:r>
            <a:endParaRPr/>
          </a:p>
          <a:p>
            <a:pPr marL="457200" lvl="0" indent="-482536" algn="l" rtl="0">
              <a:spcBef>
                <a:spcPts val="0"/>
              </a:spcBef>
              <a:spcAft>
                <a:spcPts val="0"/>
              </a:spcAft>
              <a:buSzPts val="3999"/>
              <a:buChar char="●"/>
            </a:pPr>
            <a:r>
              <a:rPr lang="en-US"/>
              <a:t>Forecasting: Darts, Sklearn</a:t>
            </a:r>
            <a:endParaRPr/>
          </a:p>
          <a:p>
            <a:pPr marL="457200" lvl="0" indent="-482536" algn="l" rtl="0">
              <a:spcBef>
                <a:spcPts val="0"/>
              </a:spcBef>
              <a:spcAft>
                <a:spcPts val="0"/>
              </a:spcAft>
              <a:buSzPts val="3999"/>
              <a:buChar char="●"/>
            </a:pPr>
            <a:r>
              <a:rPr lang="en-US"/>
              <a:t>Dataset Input: CSV, S3 URL</a:t>
            </a:r>
            <a:endParaRPr/>
          </a:p>
          <a:p>
            <a:pPr marL="0" lvl="0" indent="0" algn="l" rtl="0">
              <a:spcBef>
                <a:spcPts val="2399"/>
              </a:spcBef>
              <a:spcAft>
                <a:spcPts val="0"/>
              </a:spcAft>
              <a:buClr>
                <a:schemeClr val="dk1"/>
              </a:buClr>
              <a:buSzPts val="1100"/>
              <a:buFont typeface="Arial"/>
              <a:buNone/>
            </a:pPr>
            <a:endParaRPr/>
          </a:p>
          <a:p>
            <a:pPr marL="0" lvl="0" indent="0" algn="l" rtl="0">
              <a:lnSpc>
                <a:spcPct val="120000"/>
              </a:lnSpc>
              <a:spcBef>
                <a:spcPts val="2399"/>
              </a:spcBef>
              <a:spcAft>
                <a:spcPts val="0"/>
              </a:spcAft>
              <a:buClr>
                <a:schemeClr val="lt1"/>
              </a:buClr>
              <a:buSzPts val="3900"/>
              <a:buNone/>
            </a:pPr>
            <a:endParaRPr/>
          </a:p>
        </p:txBody>
      </p:sp>
      <p:pic>
        <p:nvPicPr>
          <p:cNvPr id="84" name="Google Shape;84;p20"/>
          <p:cNvPicPr preferRelativeResize="0"/>
          <p:nvPr/>
        </p:nvPicPr>
        <p:blipFill>
          <a:blip r:embed="rId3">
            <a:alphaModFix/>
          </a:blip>
          <a:stretch>
            <a:fillRect/>
          </a:stretch>
        </p:blipFill>
        <p:spPr>
          <a:xfrm>
            <a:off x="10200500" y="2761523"/>
            <a:ext cx="13462999" cy="67394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1"/>
          <p:cNvSpPr txBox="1">
            <a:spLocks noGrp="1"/>
          </p:cNvSpPr>
          <p:nvPr>
            <p:ph type="body" idx="1"/>
          </p:nvPr>
        </p:nvSpPr>
        <p:spPr>
          <a:xfrm>
            <a:off x="458114" y="457200"/>
            <a:ext cx="23463504" cy="1371600"/>
          </a:xfrm>
          <a:prstGeom prst="rect">
            <a:avLst/>
          </a:prstGeom>
          <a:noFill/>
          <a:ln>
            <a:noFill/>
          </a:ln>
        </p:spPr>
        <p:txBody>
          <a:bodyPr spcFirstLastPara="1" wrap="square" lIns="0" tIns="91425" rIns="0" bIns="91425" anchor="ctr" anchorCtr="0">
            <a:normAutofit/>
          </a:bodyPr>
          <a:lstStyle/>
          <a:p>
            <a:pPr marL="0" lvl="0" indent="0" algn="l" rtl="0">
              <a:lnSpc>
                <a:spcPct val="100000"/>
              </a:lnSpc>
              <a:spcBef>
                <a:spcPts val="0"/>
              </a:spcBef>
              <a:spcAft>
                <a:spcPts val="0"/>
              </a:spcAft>
              <a:buClr>
                <a:schemeClr val="lt1"/>
              </a:buClr>
              <a:buSzPts val="6750"/>
              <a:buNone/>
            </a:pPr>
            <a:r>
              <a:rPr lang="en-US" sz="5400"/>
              <a:t>Architecture design/diagram</a:t>
            </a:r>
            <a:endParaRPr/>
          </a:p>
        </p:txBody>
      </p:sp>
      <p:pic>
        <p:nvPicPr>
          <p:cNvPr id="90" name="Google Shape;90;p21" title="ChatGPT Image Jul 10, 2025, 12_11_53 AM.png"/>
          <p:cNvPicPr preferRelativeResize="0"/>
          <p:nvPr/>
        </p:nvPicPr>
        <p:blipFill>
          <a:blip r:embed="rId3">
            <a:alphaModFix/>
          </a:blip>
          <a:stretch>
            <a:fillRect/>
          </a:stretch>
        </p:blipFill>
        <p:spPr>
          <a:xfrm>
            <a:off x="6438375" y="2035475"/>
            <a:ext cx="11104325" cy="111043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2"/>
          <p:cNvSpPr txBox="1">
            <a:spLocks noGrp="1"/>
          </p:cNvSpPr>
          <p:nvPr>
            <p:ph type="body" idx="1"/>
          </p:nvPr>
        </p:nvSpPr>
        <p:spPr>
          <a:xfrm>
            <a:off x="458114" y="457200"/>
            <a:ext cx="23463504" cy="1371600"/>
          </a:xfrm>
          <a:prstGeom prst="rect">
            <a:avLst/>
          </a:prstGeom>
          <a:noFill/>
          <a:ln>
            <a:noFill/>
          </a:ln>
        </p:spPr>
        <p:txBody>
          <a:bodyPr spcFirstLastPara="1" wrap="square" lIns="0" tIns="91425" rIns="0" bIns="91425" anchor="ctr" anchorCtr="0">
            <a:normAutofit/>
          </a:bodyPr>
          <a:lstStyle/>
          <a:p>
            <a:pPr marL="0" lvl="0" indent="0" algn="l" rtl="0">
              <a:lnSpc>
                <a:spcPct val="100000"/>
              </a:lnSpc>
              <a:spcBef>
                <a:spcPts val="0"/>
              </a:spcBef>
              <a:spcAft>
                <a:spcPts val="0"/>
              </a:spcAft>
              <a:buClr>
                <a:schemeClr val="lt1"/>
              </a:buClr>
              <a:buSzPts val="6750"/>
              <a:buNone/>
            </a:pPr>
            <a:r>
              <a:rPr lang="en-US" sz="5400"/>
              <a:t>Cost estimates​</a:t>
            </a:r>
            <a:endParaRPr/>
          </a:p>
        </p:txBody>
      </p:sp>
      <p:sp>
        <p:nvSpPr>
          <p:cNvPr id="96" name="Google Shape;96;p22"/>
          <p:cNvSpPr txBox="1">
            <a:spLocks noGrp="1"/>
          </p:cNvSpPr>
          <p:nvPr>
            <p:ph type="body" idx="2"/>
          </p:nvPr>
        </p:nvSpPr>
        <p:spPr>
          <a:xfrm>
            <a:off x="458115" y="2286000"/>
            <a:ext cx="23463504" cy="10058400"/>
          </a:xfrm>
          <a:prstGeom prst="rect">
            <a:avLst/>
          </a:prstGeom>
          <a:noFill/>
          <a:ln>
            <a:noFill/>
          </a:ln>
        </p:spPr>
        <p:txBody>
          <a:bodyPr spcFirstLastPara="1" wrap="square" lIns="182875" tIns="45700" rIns="91425" bIns="45700" anchor="t" anchorCtr="0">
            <a:noAutofit/>
          </a:bodyPr>
          <a:lstStyle/>
          <a:p>
            <a:pPr marL="0" lvl="0" indent="0" algn="l" rtl="0">
              <a:lnSpc>
                <a:spcPct val="115000"/>
              </a:lnSpc>
              <a:spcBef>
                <a:spcPts val="1200"/>
              </a:spcBef>
              <a:spcAft>
                <a:spcPts val="0"/>
              </a:spcAft>
              <a:buClr>
                <a:schemeClr val="dk1"/>
              </a:buClr>
              <a:buSzPts val="1100"/>
              <a:buNone/>
            </a:pPr>
            <a:r>
              <a:rPr lang="en-US" b="1"/>
              <a:t>Primary Cost Drivers: </a:t>
            </a:r>
            <a:endParaRPr b="1"/>
          </a:p>
          <a:p>
            <a:pPr marL="0" lvl="0" indent="0" algn="l" rtl="0">
              <a:lnSpc>
                <a:spcPct val="115000"/>
              </a:lnSpc>
              <a:spcBef>
                <a:spcPts val="1200"/>
              </a:spcBef>
              <a:spcAft>
                <a:spcPts val="0"/>
              </a:spcAft>
              <a:buClr>
                <a:schemeClr val="dk1"/>
              </a:buClr>
              <a:buSzPts val="1100"/>
              <a:buNone/>
            </a:pPr>
            <a:r>
              <a:rPr lang="en-US"/>
              <a:t>Data Infrastructure: Storage, ETL pipelines</a:t>
            </a:r>
            <a:br>
              <a:rPr lang="en-US"/>
            </a:br>
            <a:r>
              <a:rPr lang="en-US"/>
              <a:t>Compute: High-performance GPUs/TPUs for AI models</a:t>
            </a:r>
            <a:br>
              <a:rPr lang="en-US"/>
            </a:br>
            <a:r>
              <a:rPr lang="en-US"/>
              <a:t>Licensing: APIs, LLM access (if commercial)</a:t>
            </a:r>
            <a:br>
              <a:rPr lang="en-US"/>
            </a:br>
            <a:r>
              <a:rPr lang="en-US"/>
              <a:t>DevOps &amp; Maintenance: Orchestration, monitoring, scaling</a:t>
            </a:r>
            <a:endParaRPr/>
          </a:p>
          <a:p>
            <a:pPr marL="0" lvl="0" indent="0" algn="l" rtl="0">
              <a:lnSpc>
                <a:spcPct val="115000"/>
              </a:lnSpc>
              <a:spcBef>
                <a:spcPts val="1200"/>
              </a:spcBef>
              <a:spcAft>
                <a:spcPts val="0"/>
              </a:spcAft>
              <a:buClr>
                <a:schemeClr val="dk1"/>
              </a:buClr>
              <a:buSzPts val="1100"/>
              <a:buNone/>
            </a:pPr>
            <a:r>
              <a:rPr lang="en-US" b="1"/>
              <a:t>Current website: </a:t>
            </a:r>
            <a:br>
              <a:rPr lang="en-US"/>
            </a:br>
            <a:endParaRPr/>
          </a:p>
          <a:p>
            <a:pPr marL="0" lvl="0" indent="0" algn="l" rtl="0">
              <a:lnSpc>
                <a:spcPct val="120000"/>
              </a:lnSpc>
              <a:spcBef>
                <a:spcPts val="2399"/>
              </a:spcBef>
              <a:spcAft>
                <a:spcPts val="0"/>
              </a:spcAft>
              <a:buClr>
                <a:schemeClr val="lt1"/>
              </a:buClr>
              <a:buSzPts val="3999"/>
              <a:buNone/>
            </a:pPr>
            <a:endParaRPr/>
          </a:p>
        </p:txBody>
      </p:sp>
      <p:pic>
        <p:nvPicPr>
          <p:cNvPr id="97" name="Google Shape;97;p22"/>
          <p:cNvPicPr preferRelativeResize="0"/>
          <p:nvPr/>
        </p:nvPicPr>
        <p:blipFill>
          <a:blip r:embed="rId3">
            <a:alphaModFix/>
          </a:blip>
          <a:stretch>
            <a:fillRect/>
          </a:stretch>
        </p:blipFill>
        <p:spPr>
          <a:xfrm>
            <a:off x="6099188" y="6802613"/>
            <a:ext cx="11496675" cy="37433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Impetus Template Jan 2025 - B&amp;W">
  <a:themeElements>
    <a:clrScheme name="Office Them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685</Words>
  <Application>Microsoft Office PowerPoint</Application>
  <PresentationFormat>Custom</PresentationFormat>
  <Paragraphs>66</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Lato</vt:lpstr>
      <vt:lpstr>Play</vt:lpstr>
      <vt:lpstr>Noto Sans Symbols</vt:lpstr>
      <vt:lpstr>Poppins Medium</vt:lpstr>
      <vt:lpstr>Arial</vt:lpstr>
      <vt:lpstr>Lato Light</vt:lpstr>
      <vt:lpstr>Courier New</vt:lpstr>
      <vt:lpstr>Impetus Template Jan 2025 - B&amp;W</vt:lpstr>
      <vt:lpstr>PowerPoint Presentation</vt:lpstr>
      <vt:lpstr>AWS &amp; Impetus     GenAI Hackathon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Anandhini Rajendran</cp:lastModifiedBy>
  <cp:revision>1</cp:revision>
  <dcterms:modified xsi:type="dcterms:W3CDTF">2025-07-10T09:46:26Z</dcterms:modified>
</cp:coreProperties>
</file>