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2" r:id="rId2"/>
    <p:sldId id="273" r:id="rId3"/>
    <p:sldId id="259" r:id="rId4"/>
    <p:sldId id="278" r:id="rId5"/>
    <p:sldId id="262" r:id="rId6"/>
    <p:sldId id="283" r:id="rId7"/>
    <p:sldId id="263" r:id="rId8"/>
    <p:sldId id="268" r:id="rId9"/>
    <p:sldId id="282"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3" d="100"/>
          <a:sy n="63" d="100"/>
        </p:scale>
        <p:origin x="804" y="5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4/8/2023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EDUSCAPE </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Enlighten, Empower</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a:bodyPr>
          <a:lstStyle/>
          <a:p>
            <a:r>
              <a:rPr lang="en-US" sz="3200" dirty="0"/>
              <a:t>We believe that our website would be the one stop solution to helping underprivileged children know the current trends in tech and have the necessary communication skills to do so.</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11" name="Picture Placeholder 10" descr="Shape&#10;&#10;Description automatically generated with low confidence">
            <a:extLst>
              <a:ext uri="{FF2B5EF4-FFF2-40B4-BE49-F238E27FC236}">
                <a16:creationId xmlns:a16="http://schemas.microsoft.com/office/drawing/2014/main" id="{3FE5C090-ACB0-EDA2-1C61-AB0E84A1BE90}"/>
              </a:ext>
            </a:extLst>
          </p:cNvPr>
          <p:cNvPicPr>
            <a:picLocks noGrp="1" noChangeAspect="1"/>
          </p:cNvPicPr>
          <p:nvPr>
            <p:ph type="pic" idx="1"/>
          </p:nvPr>
        </p:nvPicPr>
        <p:blipFill>
          <a:blip r:embed="rId2"/>
          <a:srcRect l="4268" r="4268"/>
          <a:stretch>
            <a:fillRect/>
          </a:stretch>
        </p:blipFill>
        <p:spPr/>
      </p:pic>
    </p:spTree>
    <p:extLst>
      <p:ext uri="{BB962C8B-B14F-4D97-AF65-F5344CB8AC3E}">
        <p14:creationId xmlns:p14="http://schemas.microsoft.com/office/powerpoint/2010/main" val="341820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a:xfrm>
            <a:off x="1524000" y="3602038"/>
            <a:ext cx="9144000" cy="2199322"/>
          </a:xfrm>
        </p:spPr>
        <p:txBody>
          <a:bodyPr>
            <a:normAutofit/>
          </a:bodyPr>
          <a:lstStyle/>
          <a:p>
            <a:r>
              <a:rPr lang="en-US" dirty="0"/>
              <a:t>Ananya K A</a:t>
            </a:r>
          </a:p>
          <a:p>
            <a:r>
              <a:rPr lang="en-US" dirty="0"/>
              <a:t>Keerthi Varshini S</a:t>
            </a:r>
          </a:p>
          <a:p>
            <a:r>
              <a:rPr lang="en-US" dirty="0"/>
              <a:t>Puvis K</a:t>
            </a:r>
            <a:br>
              <a:rPr lang="en-US" dirty="0"/>
            </a:br>
            <a:r>
              <a:rPr lang="en-US" dirty="0"/>
              <a:t>From CEG</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925171895"/>
              </p:ext>
            </p:extLst>
          </p:nvPr>
        </p:nvGraphicFramePr>
        <p:xfrm>
          <a:off x="7791450" y="1169989"/>
          <a:ext cx="4132263" cy="5088571"/>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89306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8322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0533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AREAS OF GROWTH</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611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APPLICATION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45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2800" dirty="0"/>
              <a:t>We strongly believe that the need of the hour is empowering women and other minority communities in order to help them succeed in their quest toward education.</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descr="Shape&#10;&#10;Description automatically generated with low confidence">
            <a:extLst>
              <a:ext uri="{FF2B5EF4-FFF2-40B4-BE49-F238E27FC236}">
                <a16:creationId xmlns:a16="http://schemas.microsoft.com/office/drawing/2014/main" id="{3B59C7DE-BD58-4DF2-5B11-F6D95B7346E4}"/>
              </a:ext>
            </a:extLst>
          </p:cNvPr>
          <p:cNvPicPr>
            <a:picLocks noGrp="1" noChangeAspect="1"/>
          </p:cNvPicPr>
          <p:nvPr>
            <p:ph type="pic" idx="1"/>
          </p:nvPr>
        </p:nvPicPr>
        <p:blipFill>
          <a:blip r:embed="rId2"/>
          <a:srcRect l="13638" r="13638"/>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a16="http://schemas.microsoft.com/office/drawing/2014/main" id="{F5338AC6-97AB-327F-0910-0411DB77B254}"/>
              </a:ext>
            </a:extLst>
          </p:cNvPr>
          <p:cNvSpPr>
            <a:spLocks noGrp="1"/>
          </p:cNvSpPr>
          <p:nvPr>
            <p:ph idx="1"/>
          </p:nvPr>
        </p:nvSpPr>
        <p:spPr/>
        <p:txBody>
          <a:bodyPr>
            <a:normAutofit/>
          </a:bodyPr>
          <a:lstStyle/>
          <a:p>
            <a:r>
              <a:rPr lang="en-US" dirty="0"/>
              <a:t>Problem statement: Education: The problem we visibly see in our state mainly is the lack of good communication skills in English which is proving to be a huge barrier for many underprivileged children mainly those in govt schools and other village schools. We sought to create an educational website to eliminate this issue</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sz="4800" dirty="0">
                <a:latin typeface="Sagona Book" panose="020F0502020204030204" pitchFamily="34" charset="0"/>
                <a:cs typeface="Sagona Book" panose="020F0502020204030204" pitchFamily="34" charset="0"/>
              </a:rPr>
              <a:t>areas of growth</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F5338AC6-97AB-327F-0910-0411DB77B254}"/>
              </a:ext>
            </a:extLst>
          </p:cNvPr>
          <p:cNvSpPr>
            <a:spLocks noGrp="1"/>
          </p:cNvSpPr>
          <p:nvPr>
            <p:ph idx="1"/>
          </p:nvPr>
        </p:nvSpPr>
        <p:spPr/>
        <p:txBody>
          <a:bodyPr>
            <a:normAutofit/>
          </a:bodyPr>
          <a:lstStyle/>
          <a:p>
            <a:pPr marL="0" indent="0">
              <a:buNone/>
            </a:pPr>
            <a:r>
              <a:rPr lang="en-US" dirty="0"/>
              <a:t>Solution: </a:t>
            </a:r>
            <a:r>
              <a:rPr lang="en-US" dirty="0" err="1"/>
              <a:t>Education:The</a:t>
            </a:r>
            <a:r>
              <a:rPr lang="en-US" dirty="0"/>
              <a:t> website will be a bridge to glue the gap in the lack of communication skills of the students. the targeted audience will be women as we strongly feel they are underrepresented in the </a:t>
            </a:r>
            <a:r>
              <a:rPr lang="en-US" dirty="0" err="1"/>
              <a:t>workforce.This</a:t>
            </a:r>
            <a:r>
              <a:rPr lang="en-US" dirty="0"/>
              <a:t> website will contain good student faculty who will mentor these girls through live sessions and educate them on the current technology too. We will conduct tests and choose the meritorious students to be handled by the alumni network and get them the </a:t>
            </a:r>
            <a:r>
              <a:rPr lang="en-US" dirty="0" err="1"/>
              <a:t>reqd</a:t>
            </a:r>
            <a:r>
              <a:rPr lang="en-US" dirty="0"/>
              <a:t> help and help others come up too.</a:t>
            </a:r>
            <a:endParaRPr lang="en-IN" dirty="0"/>
          </a:p>
        </p:txBody>
      </p:sp>
    </p:spTree>
    <p:extLst>
      <p:ext uri="{BB962C8B-B14F-4D97-AF65-F5344CB8AC3E}">
        <p14:creationId xmlns:p14="http://schemas.microsoft.com/office/powerpoint/2010/main" val="321038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RICHARD BRANSON</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230880" y="2740025"/>
            <a:ext cx="5735320" cy="2028825"/>
          </a:xfrm>
        </p:spPr>
        <p:txBody>
          <a:bodyPr/>
          <a:lstStyle/>
          <a:p>
            <a:r>
              <a:rPr lang="en-US" dirty="0"/>
              <a:t>“Opportunities are like buses.</a:t>
            </a:r>
            <a:br>
              <a:rPr lang="en-US" dirty="0"/>
            </a:br>
            <a:r>
              <a:rPr lang="en-US" dirty="0"/>
              <a:t>There's always another one coming , provided you equip yourself and prove you are worthy”</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areas of focus</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Empowering underprivileged children</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lstStyle/>
          <a:p>
            <a:r>
              <a:rPr lang="en-US" dirty="0"/>
              <a:t>Providing them with good communication skills courses</a:t>
            </a:r>
          </a:p>
          <a:p>
            <a:r>
              <a:rPr lang="en-US" dirty="0"/>
              <a:t>Making them familiar with the use of computers</a:t>
            </a:r>
          </a:p>
          <a:p>
            <a:pPr marL="0" indent="0">
              <a:buNone/>
            </a:pPr>
            <a:endParaRPr lang="en-US" dirty="0"/>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High school and college students</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Providing them with good guidance in coding skills</a:t>
            </a:r>
          </a:p>
          <a:p>
            <a:r>
              <a:rPr lang="en-US" dirty="0"/>
              <a:t>Industry collaborations.</a:t>
            </a:r>
          </a:p>
          <a:p>
            <a:endParaRPr lang="en-US" dirty="0"/>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how we get there</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A website to empower</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endParaRPr lang="en-US" dirty="0"/>
          </a:p>
          <a:p>
            <a:pPr marL="0" indent="0">
              <a:buNone/>
            </a:pPr>
            <a:endParaRPr lang="en-US" dirty="0"/>
          </a:p>
          <a:p>
            <a:r>
              <a:rPr lang="en-US" dirty="0"/>
              <a:t>Young children especially girls are underrepresented in tech.</a:t>
            </a:r>
          </a:p>
          <a:p>
            <a:r>
              <a:rPr lang="en-US" dirty="0"/>
              <a:t>Engage worldwide methodologies with web-enabled technologies and give them </a:t>
            </a:r>
            <a:r>
              <a:rPr lang="en-US" dirty="0" err="1"/>
              <a:t>prper</a:t>
            </a:r>
            <a:r>
              <a:rPr lang="en-US" dirty="0"/>
              <a:t> guidance on the basis of their results</a:t>
            </a:r>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We will connect the alumni network of our college and other people in industry to the students.</a:t>
            </a: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13" name="Text Placeholder 12">
            <a:extLst>
              <a:ext uri="{FF2B5EF4-FFF2-40B4-BE49-F238E27FC236}">
                <a16:creationId xmlns:a16="http://schemas.microsoft.com/office/drawing/2014/main" id="{61D0E05D-332F-D41E-8D18-D410B1EAA893}"/>
              </a:ext>
            </a:extLst>
          </p:cNvPr>
          <p:cNvSpPr>
            <a:spLocks noGrp="1"/>
          </p:cNvSpPr>
          <p:nvPr>
            <p:ph type="body" sz="quarter" idx="3"/>
          </p:nvPr>
        </p:nvSpPr>
        <p:spPr>
          <a:xfrm>
            <a:off x="4105656" y="1911096"/>
            <a:ext cx="4245864" cy="318834"/>
          </a:xfrm>
        </p:spPr>
        <p:txBody>
          <a:bodyPr>
            <a:normAutofit fontScale="92500" lnSpcReduction="20000"/>
          </a:bodyPr>
          <a:lstStyle/>
          <a:p>
            <a:r>
              <a:rPr lang="en-US" dirty="0"/>
              <a:t>Industry experts to look upon</a:t>
            </a:r>
            <a:endParaRPr lang="en-IN" dirty="0"/>
          </a:p>
        </p:txBody>
      </p:sp>
      <p:sp>
        <p:nvSpPr>
          <p:cNvPr id="15" name="Text Placeholder 14">
            <a:extLst>
              <a:ext uri="{FF2B5EF4-FFF2-40B4-BE49-F238E27FC236}">
                <a16:creationId xmlns:a16="http://schemas.microsoft.com/office/drawing/2014/main" id="{1C5F5EF9-C28D-31B9-5536-EAA6289408A6}"/>
              </a:ext>
            </a:extLst>
          </p:cNvPr>
          <p:cNvSpPr>
            <a:spLocks noGrp="1"/>
          </p:cNvSpPr>
          <p:nvPr>
            <p:ph type="body" sz="quarter" idx="13"/>
          </p:nvPr>
        </p:nvSpPr>
        <p:spPr>
          <a:xfrm>
            <a:off x="8656320" y="1911096"/>
            <a:ext cx="3148584" cy="402336"/>
          </a:xfrm>
        </p:spPr>
        <p:txBody>
          <a:bodyPr/>
          <a:lstStyle/>
          <a:p>
            <a:r>
              <a:rPr lang="en-US" dirty="0"/>
              <a:t>Evaluation</a:t>
            </a:r>
            <a:endParaRPr lang="en-IN" dirty="0"/>
          </a:p>
        </p:txBody>
      </p:sp>
      <p:sp>
        <p:nvSpPr>
          <p:cNvPr id="17" name="Content Placeholder 16">
            <a:extLst>
              <a:ext uri="{FF2B5EF4-FFF2-40B4-BE49-F238E27FC236}">
                <a16:creationId xmlns:a16="http://schemas.microsoft.com/office/drawing/2014/main" id="{F5C6E606-20E8-E848-2A09-705761B83C11}"/>
              </a:ext>
            </a:extLst>
          </p:cNvPr>
          <p:cNvSpPr>
            <a:spLocks noGrp="1"/>
          </p:cNvSpPr>
          <p:nvPr>
            <p:ph sz="quarter" idx="14"/>
          </p:nvPr>
        </p:nvSpPr>
        <p:spPr>
          <a:xfrm>
            <a:off x="8860536" y="2505075"/>
            <a:ext cx="2944368" cy="3671951"/>
          </a:xfrm>
        </p:spPr>
        <p:txBody>
          <a:bodyPr/>
          <a:lstStyle/>
          <a:p>
            <a:r>
              <a:rPr lang="en-US" dirty="0"/>
              <a:t>Quizzes and mock tests to judge the performance and interests</a:t>
            </a:r>
            <a:endParaRPr lang="en-IN" dirty="0"/>
          </a:p>
        </p:txBody>
      </p:sp>
    </p:spTree>
    <p:extLst>
      <p:ext uri="{BB962C8B-B14F-4D97-AF65-F5344CB8AC3E}">
        <p14:creationId xmlns:p14="http://schemas.microsoft.com/office/powerpoint/2010/main" val="116494124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{61264ACE-453A-43E1-BB0A-D075833E4030}tf11964407_win32</Template>
  <TotalTime>19</TotalTime>
  <Words>404</Words>
  <Application>Microsoft Office PowerPoint</Application>
  <PresentationFormat>Widescreen</PresentationFormat>
  <Paragraphs>66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vt:lpstr>
      <vt:lpstr>Gill Sans Nova Light</vt:lpstr>
      <vt:lpstr>Sagona Book</vt:lpstr>
      <vt:lpstr>Office Theme</vt:lpstr>
      <vt:lpstr>EDUSCAPE </vt:lpstr>
      <vt:lpstr>agenda</vt:lpstr>
      <vt:lpstr>introduction</vt:lpstr>
      <vt:lpstr>primary goals</vt:lpstr>
      <vt:lpstr>areas of growth</vt:lpstr>
      <vt:lpstr>areas of growth</vt:lpstr>
      <vt:lpstr>RICHARD BRANSON</vt:lpstr>
      <vt:lpstr>areas of focus</vt:lpstr>
      <vt:lpstr>how we get there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EDUSCAPE </dc:title>
  <dc:creator>Ananya K A</dc:creator>
  <cp:lastModifiedBy>Ananya K A</cp:lastModifiedBy>
  <cp:revision>2</cp:revision>
  <dcterms:created xsi:type="dcterms:W3CDTF">2023-04-08T08:35:27Z</dcterms:created>
  <dcterms:modified xsi:type="dcterms:W3CDTF">2023-04-08T08:55:27Z</dcterms:modified>
</cp:coreProperties>
</file>