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5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3B38-3C14-4554-A9D1-EFD18677DDC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D9BF4-5F93-4350-9DB1-E80B5C03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1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4592-56F8-6AC5-C490-9A82C704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A5DDC7-F8E2-E9D1-52C5-29B857A9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94273-EE1C-F8C2-8E66-14FB1C8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F5883-316A-C1D2-5A39-697E85D7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A950E-7CDF-D962-0405-712F6803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7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F7622-5D60-8252-43DA-DB3CB4F3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B51AF-3E6D-4A47-3578-AA64A293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6493A-1923-2DB2-19A2-4ED69FB5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B662D-F789-2E8B-7E7F-E9F4929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BCE80-5713-F606-B31C-8C2BE9BE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1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1186B8-2BDC-A2FF-DEF2-E7D19007F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9BFF9-318B-D67D-FAB4-B43D73A2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D825C-CB04-4D58-BEE7-6610CE8A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89A1A-156A-715F-A0F0-F671C47F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39CF3-2657-2CED-87D9-6816C807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6C415-8A9B-5C1B-84B3-C9102472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818C6-DF3D-CBBA-5785-A294201C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7A1B41-EAB6-5BD4-1CFC-A788E6F0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967DB-EC82-3760-A116-181CF83B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C0481-3B4F-F6D4-3BF0-B2CEC19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FFC2F-B3DC-D41A-12E3-FD9C079E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88349-8121-815A-2DB6-7FC0721A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DBC80-9220-D56A-89B8-ECDA90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96BFF-389D-263A-2367-8D0E001C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91027-1B3F-2E42-3A85-D868544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34D45-3F81-92D1-F8FA-CF8806C3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00D44-86F9-B200-6BE1-62365236A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700233-794B-883B-2FA1-8E88314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EE8A0B-EF66-9801-2DD8-23FA4240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D25E95-7EB0-42F5-68C9-AB3CF183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6E789-D745-702B-798F-CE00B494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C3DD1-5FBA-B75B-5F55-E2D3E1E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32CFF-1DE6-A597-671C-140434FA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7E5164-46B7-B856-DEA7-5E2A1185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055108-3E0C-4809-8086-BF3BCF8B4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9EF57A-F0C6-1A88-34BB-14B646A27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733090-3C77-B4ED-E0AC-A5FFADD2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5F51D-903C-D54E-4D80-80A297BC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5C069E-4887-CFC2-7048-2B76F52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1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DA54A-1887-D494-EF4F-C8E6E510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B4BFCB-CD73-C9CD-BA42-AC881F92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ACE05D-6EC3-C268-B126-6DC8913F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B340E3-1477-CE7F-937F-3C8273D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9FF971-4A36-B539-2DCD-6A335752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25BD60-4A96-B411-CADE-F300B00F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D75809-AD46-6C58-8C5B-1E0A4C4A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D6CD8-577A-75E1-8BC9-D4B6FC5C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C7BD9-50D2-37A3-A626-8CE840BF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79CBA-467F-BBDE-599E-B53B091E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3693-7A94-8B06-F001-02773D8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2F2238-F01D-785C-8B38-8A3AB03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28B4C-1C60-B724-5C23-84C1041F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F5CAF-A9DC-5631-3C65-45B2F513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14AEF5-3649-07C9-49BA-390C5C85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BA3378-004B-9361-04CA-0C4B5D2A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0D038-6A0A-835F-96D7-C804AA17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DE7E1D-2CBA-A15A-439F-31CC07B9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DB42E-D96C-2497-093D-66DBF73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BA8A-8C3B-EB94-D7E8-B01945E1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25AC34-EF55-4F01-D43D-921D2DF9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42EF7-7C21-1AAE-4787-044928C50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C4F0-7A37-4B71-8EF1-5DEB060A68E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BD44FE-6FDD-E923-D86F-F7E5825E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2CC06-E299-5DFE-BF8C-A6003BA9A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E4C8-3D75-478A-8C4F-C5F968D89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FA5D-661D-9FA7-4F40-455BC3AE4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RPG </a:t>
            </a:r>
            <a:r>
              <a:rPr lang="ru-RU" dirty="0"/>
              <a:t>игра»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E97F6D-A14B-30B0-B9C8-0068A125B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Князев Данила</a:t>
            </a:r>
          </a:p>
          <a:p>
            <a:r>
              <a:rPr lang="ru-RU" dirty="0"/>
              <a:t>Школа №118, 11б класс</a:t>
            </a:r>
          </a:p>
        </p:txBody>
      </p:sp>
    </p:spTree>
    <p:extLst>
      <p:ext uri="{BB962C8B-B14F-4D97-AF65-F5344CB8AC3E}">
        <p14:creationId xmlns:p14="http://schemas.microsoft.com/office/powerpoint/2010/main" val="38118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5E9CE-9E4C-31A6-70FE-2E0B3B98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17F81-9AC4-1843-0F1E-5595B98C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– создание RPG игры на языке </a:t>
            </a:r>
            <a:r>
              <a:rPr lang="ru-RU" dirty="0" err="1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Создать игровое поле</a:t>
            </a:r>
          </a:p>
          <a:p>
            <a:r>
              <a:rPr lang="ru-RU" dirty="0"/>
              <a:t>Реализовать основные классы и функции</a:t>
            </a:r>
          </a:p>
          <a:p>
            <a:r>
              <a:rPr lang="ru-RU" dirty="0"/>
              <a:t>Создать врагов и предметы</a:t>
            </a:r>
          </a:p>
          <a:p>
            <a:r>
              <a:rPr lang="ru-RU" dirty="0"/>
              <a:t>Создать уровень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8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EDF41-458A-69BA-15B7-B80F15D95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EBF70-BE55-BF5E-E50C-EE4F2E35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0"/>
            <a:ext cx="10515600" cy="1325563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BAD6E-666C-E8CD-94F2-56673B4CA615}"/>
              </a:ext>
            </a:extLst>
          </p:cNvPr>
          <p:cNvSpPr txBox="1"/>
          <p:nvPr/>
        </p:nvSpPr>
        <p:spPr>
          <a:xfrm>
            <a:off x="6213593" y="2973994"/>
            <a:ext cx="4471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- игровое поле 15 х 9 клеток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E9F90-0634-09D6-7C33-521462834384}"/>
              </a:ext>
            </a:extLst>
          </p:cNvPr>
          <p:cNvSpPr txBox="1"/>
          <p:nvPr/>
        </p:nvSpPr>
        <p:spPr>
          <a:xfrm>
            <a:off x="6213593" y="5145645"/>
            <a:ext cx="6093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информация о персонаже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FC4E3-D230-82C4-286E-9E104281F94B}"/>
              </a:ext>
            </a:extLst>
          </p:cNvPr>
          <p:cNvSpPr txBox="1"/>
          <p:nvPr/>
        </p:nvSpPr>
        <p:spPr>
          <a:xfrm>
            <a:off x="4366469" y="61920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Инвентарь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B7670-5FBD-1008-71E1-B7B4F33FCFF1}"/>
              </a:ext>
            </a:extLst>
          </p:cNvPr>
          <p:cNvSpPr txBox="1"/>
          <p:nvPr/>
        </p:nvSpPr>
        <p:spPr>
          <a:xfrm>
            <a:off x="513974" y="6192085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Шкала здоровья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F0087-75A2-15E8-021C-D3A5A5BEC9E7}"/>
              </a:ext>
            </a:extLst>
          </p:cNvPr>
          <p:cNvSpPr txBox="1"/>
          <p:nvPr/>
        </p:nvSpPr>
        <p:spPr>
          <a:xfrm>
            <a:off x="2479176" y="6192085"/>
            <a:ext cx="17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Счетчики монет и 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7ED789-0BE1-5C56-A32B-CA90CDF9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1129357"/>
            <a:ext cx="5635752" cy="5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6837D-722B-EF0E-CD06-8E94DF02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32640-B340-10F6-2468-193A469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DE121-7BD9-7F04-892C-915B9887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</a:t>
            </a:r>
          </a:p>
          <a:p>
            <a:r>
              <a:rPr lang="en-US" dirty="0"/>
              <a:t>Player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Enemy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9C04E-7258-66AC-CF44-C51AD653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07" y="627888"/>
            <a:ext cx="6236208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9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AD5D9-E762-BC3E-355E-10DAA894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42DB3-7D21-0B3F-81F0-FD1CF1A1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информации о уровне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FBF96-C850-C2C1-EE2E-FDC429B18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5"/>
          <a:stretch/>
        </p:blipFill>
        <p:spPr>
          <a:xfrm>
            <a:off x="6954342" y="2908466"/>
            <a:ext cx="3810532" cy="32609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D6350C-4D19-08A0-80AA-181CD248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19209"/>
            <a:ext cx="4399459" cy="3250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A369C1-1ECE-9BFC-06DD-55A72F16DCB4}"/>
              </a:ext>
            </a:extLst>
          </p:cNvPr>
          <p:cNvSpPr txBox="1"/>
          <p:nvPr/>
        </p:nvSpPr>
        <p:spPr>
          <a:xfrm>
            <a:off x="838199" y="1481027"/>
            <a:ext cx="9926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Информация о уровне хранится в </a:t>
            </a:r>
            <a:r>
              <a:rPr lang="en-US" sz="2800" dirty="0"/>
              <a:t>.csv </a:t>
            </a:r>
            <a:r>
              <a:rPr lang="ru-RU" sz="2800" dirty="0"/>
              <a:t>файле, каждый символ обозначает определенный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278928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404A2-187B-DBD3-0CE4-0749B385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FCF68-F2D4-798B-0D27-208F737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Сражение с врагом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8B64D-C1B1-404D-22C5-8F356925BB35}"/>
              </a:ext>
            </a:extLst>
          </p:cNvPr>
          <p:cNvSpPr txBox="1"/>
          <p:nvPr/>
        </p:nvSpPr>
        <p:spPr>
          <a:xfrm>
            <a:off x="838201" y="1453092"/>
            <a:ext cx="59115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Пошаговая система боя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Игрок может использовать одну из четырёх активных способностей (побег, атака, блок, уклонение) или использовать предметы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 каждого врага есть несколько типов атак, каждая из которых срабатывает с определенной вероятностью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C7719D-2E46-2F6C-70FB-575C46B8E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82" y="1506035"/>
            <a:ext cx="5078313" cy="44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3FA29-BD80-12D1-64DB-BDEBBDF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96C5B-89BD-8654-8EF5-50BE5644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Анимация атаки в сражении</a:t>
            </a:r>
          </a:p>
          <a:p>
            <a:r>
              <a:rPr lang="ru-RU" sz="3200" dirty="0"/>
              <a:t>Визуализация активных эффектов</a:t>
            </a:r>
          </a:p>
          <a:p>
            <a:r>
              <a:rPr lang="ru-RU" sz="3200"/>
              <a:t>Экран смерти</a:t>
            </a:r>
            <a:endParaRPr lang="ru-RU" sz="3200" dirty="0"/>
          </a:p>
          <a:p>
            <a:r>
              <a:rPr lang="ru-RU" sz="3200" dirty="0"/>
              <a:t>Новые предметы, враги, спрайты местности</a:t>
            </a:r>
          </a:p>
          <a:p>
            <a:r>
              <a:rPr lang="ru-RU" sz="3200" dirty="0"/>
              <a:t>Редактор уровней, врагов, предметов</a:t>
            </a:r>
          </a:p>
          <a:p>
            <a:r>
              <a:rPr lang="ru-RU" sz="3200" dirty="0"/>
              <a:t>Текстовые сообщения</a:t>
            </a:r>
          </a:p>
          <a:p>
            <a:endParaRPr lang="en-US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9325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154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«RPG игра»</vt:lpstr>
      <vt:lpstr>Цель и задачи</vt:lpstr>
      <vt:lpstr>Интерфейс</vt:lpstr>
      <vt:lpstr>Классы</vt:lpstr>
      <vt:lpstr>Хранение информации о уровне</vt:lpstr>
      <vt:lpstr>Сражение с врагом</vt:lpstr>
      <vt:lpstr>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«Изучение столиц»</dc:title>
  <dc:creator>Danila</dc:creator>
  <cp:lastModifiedBy>Danila</cp:lastModifiedBy>
  <cp:revision>6</cp:revision>
  <dcterms:created xsi:type="dcterms:W3CDTF">2023-11-18T10:19:36Z</dcterms:created>
  <dcterms:modified xsi:type="dcterms:W3CDTF">2024-02-08T15:30:55Z</dcterms:modified>
</cp:coreProperties>
</file>