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66474-96C0-48D8-82F8-D182876C2DFA}" v="399" dt="2021-01-25T19:10:25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9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0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2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366" y="766030"/>
            <a:ext cx="8513364" cy="522035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solidFill>
                  <a:schemeClr val="tx1"/>
                </a:solidFill>
                <a:cs typeface="Calibri"/>
              </a:rPr>
              <a:t>Name – Asif Anan</a:t>
            </a:r>
          </a:p>
          <a:p>
            <a:r>
              <a:rPr lang="en-US" sz="3200" dirty="0">
                <a:solidFill>
                  <a:schemeClr val="tx1"/>
                </a:solidFill>
                <a:cs typeface="Calibri"/>
              </a:rPr>
              <a:t>ID-1621358042</a:t>
            </a:r>
          </a:p>
          <a:p>
            <a:endParaRPr lang="en-US" sz="3200" dirty="0">
              <a:solidFill>
                <a:schemeClr val="tx1"/>
              </a:solidFill>
              <a:cs typeface="Calibri"/>
            </a:endParaRPr>
          </a:p>
          <a:p>
            <a:endParaRPr lang="en-US" sz="3200" dirty="0">
              <a:solidFill>
                <a:schemeClr val="tx1"/>
              </a:solidFill>
              <a:cs typeface="Calibri"/>
            </a:endParaRPr>
          </a:p>
          <a:p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CSE 411</a:t>
            </a:r>
          </a:p>
          <a:p>
            <a:r>
              <a:rPr lang="en-US" sz="3200" dirty="0">
                <a:solidFill>
                  <a:schemeClr val="tx1"/>
                </a:solidFill>
                <a:cs typeface="Calibri"/>
              </a:rPr>
              <a:t>Section- 02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board&#10;&#10;Description automatically generated">
            <a:extLst>
              <a:ext uri="{FF2B5EF4-FFF2-40B4-BE49-F238E27FC236}">
                <a16:creationId xmlns="" xmlns:a16="http://schemas.microsoft.com/office/drawing/2014/main" id="{BFFA474E-7CE9-40AA-8368-E7CBB608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7086" y="1014761"/>
            <a:ext cx="6320880" cy="4949281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="" xmlns:a16="http://schemas.microsoft.com/office/drawing/2014/main" id="{0DC7F43A-3D04-47B3-81BC-5C986174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78" y="327102"/>
            <a:ext cx="4954858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board&#10;&#10;Description automatically generated">
            <a:extLst>
              <a:ext uri="{FF2B5EF4-FFF2-40B4-BE49-F238E27FC236}">
                <a16:creationId xmlns="" xmlns:a16="http://schemas.microsoft.com/office/drawing/2014/main" id="{7D1DB5DC-9C00-447B-9265-2296B321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354980"/>
            <a:ext cx="5242930" cy="6157331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="" xmlns:a16="http://schemas.microsoft.com/office/drawing/2014/main" id="{5D0BBB57-8D84-43EE-B0CC-21921B76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81" y="354981"/>
            <a:ext cx="4759711" cy="61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1CA0C-0795-4B68-95EA-96EBF516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10" y="2279418"/>
            <a:ext cx="11073160" cy="298895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ea typeface="+mj-lt"/>
                <a:cs typeface="+mj-lt"/>
              </a:rPr>
              <a:t>Task 4:</a:t>
            </a:r>
            <a:r>
              <a:rPr lang="en-US" sz="4000" dirty="0">
                <a:solidFill>
                  <a:srgbClr val="0070C0"/>
                </a:solidFill>
                <a:ea typeface="+mj-lt"/>
                <a:cs typeface="+mj-lt"/>
              </a:rPr>
              <a:t> 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Show the structure of a 4 dimensional data cube and explain. </a:t>
            </a:r>
            <a:r>
              <a:rPr lang="en-US" sz="4000" dirty="0">
                <a:ea typeface="+mj-lt"/>
                <a:cs typeface="+mj-lt"/>
              </a:rPr>
              <a:t>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01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2110229-D594-4A70-BBF1-2E3DAC646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4" y="162913"/>
            <a:ext cx="5774580" cy="6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3CA577-58A9-47F0-934D-7C3FD414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688" y="2335174"/>
            <a:ext cx="3044283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THANK YOU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EC926-BF12-4576-A16A-77215207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3" y="2157557"/>
            <a:ext cx="9597737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Project :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Design an E-commerce </a:t>
            </a:r>
            <a:r>
              <a:rPr lang="en-US" dirty="0" smtClean="0">
                <a:solidFill>
                  <a:schemeClr val="tx1"/>
                </a:solidFill>
                <a:ea typeface="+mj-lt"/>
                <a:cs typeface="+mj-lt"/>
              </a:rPr>
              <a:t>Data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warehouse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910B3-F3A3-458F-A151-9C8E8280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076"/>
            <a:ext cx="11069781" cy="39883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a typeface="+mj-lt"/>
                <a:cs typeface="+mj-lt"/>
              </a:rPr>
              <a:t>Task 1:</a:t>
            </a:r>
            <a:r>
              <a:rPr lang="en-US" dirty="0">
                <a:solidFill>
                  <a:srgbClr val="0070C0"/>
                </a:solidFill>
                <a:ea typeface="+mj-lt"/>
                <a:cs typeface="+mj-lt"/>
              </a:rPr>
              <a:t> </a:t>
            </a: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Design the architecture of the warehouse and explain the sources, preprocessing, noise reduction, transformation and uploading.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2FACD079-CCF6-416E-BFA4-2776A3188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5" y="271018"/>
            <a:ext cx="10643285" cy="63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14FBC2-96FF-461A-9CC4-4B14163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32" y="2093776"/>
            <a:ext cx="11476759" cy="22812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a typeface="+mj-lt"/>
                <a:cs typeface="+mj-lt"/>
              </a:rPr>
              <a:t>Task 2:</a:t>
            </a:r>
            <a:r>
              <a:rPr lang="en-US" sz="3600" dirty="0">
                <a:solidFill>
                  <a:srgbClr val="0070C0"/>
                </a:solidFill>
                <a:ea typeface="+mj-lt"/>
                <a:cs typeface="+mj-lt"/>
              </a:rPr>
              <a:t> </a:t>
            </a:r>
            <a:r>
              <a:rPr lang="en-US" sz="3600" dirty="0">
                <a:solidFill>
                  <a:schemeClr val="tx1"/>
                </a:solidFill>
                <a:ea typeface="+mj-lt"/>
                <a:cs typeface="+mj-lt"/>
              </a:rPr>
              <a:t>Design the star schema for the warehouse and explain how the data of the superstore database will be collected to the DW (source driven or destination driven).</a:t>
            </a:r>
            <a:r>
              <a:rPr lang="en-US" sz="3600" dirty="0">
                <a:ea typeface="+mj-lt"/>
                <a:cs typeface="+mj-lt"/>
              </a:rPr>
              <a:t>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6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D8367912-AC9A-4187-A7A3-5119D58EE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336396"/>
            <a:ext cx="5979764" cy="62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BC274-18E7-4094-B1DB-E620CCA1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8" y="2149320"/>
            <a:ext cx="11324062" cy="2812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ea typeface="+mj-lt"/>
                <a:cs typeface="+mj-lt"/>
              </a:rPr>
              <a:t>Task 3:</a:t>
            </a:r>
            <a:r>
              <a:rPr lang="en-US" sz="4000" dirty="0">
                <a:solidFill>
                  <a:srgbClr val="0070C0"/>
                </a:solidFill>
                <a:ea typeface="+mj-lt"/>
                <a:cs typeface="+mj-lt"/>
              </a:rPr>
              <a:t> 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Write three different cross tabulation for three different dimensions using total price/ quantity. Write SQL to find the cross-tabs. 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="" xmlns:a16="http://schemas.microsoft.com/office/drawing/2014/main" id="{B5D3443F-88A5-4519-9733-C2B54A63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418780" y="-1405051"/>
            <a:ext cx="5363735" cy="96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board&#10;&#10;Description automatically generated">
            <a:extLst>
              <a:ext uri="{FF2B5EF4-FFF2-40B4-BE49-F238E27FC236}">
                <a16:creationId xmlns="" xmlns:a16="http://schemas.microsoft.com/office/drawing/2014/main" id="{745BD057-D827-4FB6-AACE-F6E75B1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1" y="122663"/>
            <a:ext cx="5428786" cy="6501160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="" xmlns:a16="http://schemas.microsoft.com/office/drawing/2014/main" id="{32CC3A72-C0A9-4498-B589-B530BC01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54" y="121205"/>
            <a:ext cx="5846955" cy="65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113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Project : Design an E-commerce Data warehouse </vt:lpstr>
      <vt:lpstr>Task 1: Design the architecture of the warehouse and explain the sources, preprocessing, noise reduction, transformation and uploading.</vt:lpstr>
      <vt:lpstr>PowerPoint Presentation</vt:lpstr>
      <vt:lpstr>Task 2: Design the star schema for the warehouse and explain how the data of the superstore database will be collected to the DW (source driven or destination driven). </vt:lpstr>
      <vt:lpstr>PowerPoint Presentation</vt:lpstr>
      <vt:lpstr>Task 3: Write three different cross tabulation for three different dimensions using total price/ quantity. Write SQL to find the cross-tabs. </vt:lpstr>
      <vt:lpstr>PowerPoint Presentation</vt:lpstr>
      <vt:lpstr>PowerPoint Presentation</vt:lpstr>
      <vt:lpstr>PowerPoint Presentation</vt:lpstr>
      <vt:lpstr>PowerPoint Presentation</vt:lpstr>
      <vt:lpstr>Task 4: Show the structure of a 4 dimensional data cube and explain.  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Asif Anan</cp:lastModifiedBy>
  <cp:revision>218</cp:revision>
  <dcterms:created xsi:type="dcterms:W3CDTF">2021-01-25T18:40:14Z</dcterms:created>
  <dcterms:modified xsi:type="dcterms:W3CDTF">2021-01-26T15:23:42Z</dcterms:modified>
</cp:coreProperties>
</file>