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15"/>
  </p:notesMasterIdLst>
  <p:handoutMasterIdLst>
    <p:handoutMasterId r:id="rId16"/>
  </p:handoutMasterIdLst>
  <p:sldIdLst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  <p:cmAuthor id="1" name="hanshaofan" initials="frank" lastIdx="1" clrIdx="1">
    <p:extLst/>
  </p:cmAuthor>
  <p:cmAuthor id="2" name="AutoBVT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8E"/>
    <a:srgbClr val="009999"/>
    <a:srgbClr val="006699"/>
    <a:srgbClr val="349C47"/>
    <a:srgbClr val="74F2A1"/>
    <a:srgbClr val="B2B2B2"/>
    <a:srgbClr val="99CCCC"/>
    <a:srgbClr val="CCCCFF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8668" autoAdjust="0"/>
  </p:normalViewPr>
  <p:slideViewPr>
    <p:cSldViewPr snapToGrid="0" showGuides="1">
      <p:cViewPr varScale="1">
        <p:scale>
          <a:sx n="112" d="100"/>
          <a:sy n="112" d="100"/>
        </p:scale>
        <p:origin x="1672" y="176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-3036" y="13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17/1/15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17/1/15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本页内容主要从数据的集中和分散角度来看使用场景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想了解各种不同的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，推荐看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Martin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 Distilled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这本书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79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这里只说给出自己的经验，需要具体的量化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比较需要后续工作。</a:t>
            </a:r>
            <a:endParaRPr lang="en-US" altLang="zh-CN" dirty="0" smtClean="0"/>
          </a:p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开源的一个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写的分布式数据查询框架，原生集成了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和关系型数据库，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背后所使用的执行模式与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有根本的不同，它没有使用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，大部分场景下比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快一个数量级，其中的关键是所有的处理都在内存中完成。</a:t>
            </a:r>
            <a:br>
              <a:rPr lang="zh-CN" altLang="en-US" dirty="0" smtClean="0"/>
            </a:br>
            <a:r>
              <a:rPr lang="en-US" altLang="zh-CN" dirty="0" smtClean="0"/>
              <a:t>Druid</a:t>
            </a:r>
            <a:r>
              <a:rPr lang="zh-CN" altLang="en-US" dirty="0" smtClean="0"/>
              <a:t>：是一个实时处理时序数据的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数据库，因为它的索引首先按照时间分片，查询的时候也是按照时间线去路由索引。</a:t>
            </a:r>
            <a:br>
              <a:rPr lang="zh-CN" altLang="en-US" dirty="0" smtClean="0"/>
            </a:br>
            <a:r>
              <a:rPr lang="en-US" altLang="zh-CN" dirty="0" smtClean="0"/>
              <a:t>spark SQL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平台上的一个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框架，本质上也是基于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MPP</a:t>
            </a:r>
            <a:r>
              <a:rPr lang="zh-CN" altLang="en-US" dirty="0" smtClean="0"/>
              <a:t>， 基本思路是增加机器来并行计算，从而提高查询速度。</a:t>
            </a:r>
            <a:br>
              <a:rPr lang="zh-CN" altLang="en-US" dirty="0" smtClean="0"/>
            </a:br>
            <a:r>
              <a:rPr lang="en-US" altLang="zh-CN" dirty="0" err="1" smtClean="0"/>
              <a:t>kylin</a:t>
            </a:r>
            <a:r>
              <a:rPr lang="zh-CN" altLang="en-US" dirty="0" smtClean="0"/>
              <a:t>：核心是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是一种预计算技术，基本思路是预先对数据作多维索引，查询时只扫描索引而不访问原始数据从而提速。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综合来看，初步保守方案可以是：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只是作为全文检索，</a:t>
            </a:r>
            <a:r>
              <a:rPr lang="en-US" altLang="zh-CN" dirty="0" err="1" smtClean="0"/>
              <a:t>hbas</a:t>
            </a:r>
            <a:r>
              <a:rPr lang="zh-CN" altLang="en-US" dirty="0" smtClean="0"/>
              <a:t>作为数据仓库，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作为数据融合和数据挖掘的引擎，可能还会引入一个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来与前端做某些表的交互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8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6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2017年1月11日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5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3825" y="1670859"/>
            <a:ext cx="8154238" cy="45632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6917" y="32581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algn="l" defTabSz="914400" eaLnBrk="1"/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307570" y="1321725"/>
            <a:ext cx="8329353" cy="48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仅限于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412691" y="3867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580409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  <a:sym typeface="Helvetica Light" charset="0"/>
              </a:defRPr>
            </a:lvl1pPr>
            <a:lvl2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321457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915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72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829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914400" eaLnBrk="1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17/1/15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" y="5022648"/>
            <a:ext cx="9144000" cy="67710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数据挖掘平台设计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/>
              <a:pPr/>
              <a:t>2017年1月15日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数据挖掘平台总体设计</a:t>
            </a:r>
            <a:endParaRPr lang="en-US" altLang="zh-CN" dirty="0" smtClean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数据仓库设计</a:t>
            </a:r>
            <a:endParaRPr lang="en-US" altLang="zh-CN" dirty="0" smtClean="0"/>
          </a:p>
          <a:p>
            <a:r>
              <a:rPr lang="zh-CN" altLang="en-US" dirty="0" smtClean="0"/>
              <a:t>数据集市设计</a:t>
            </a:r>
            <a:endParaRPr lang="en-US" altLang="zh-CN" dirty="0" smtClean="0"/>
          </a:p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数据挖掘平台</a:t>
            </a:r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3" y="2248250"/>
            <a:ext cx="7475334" cy="349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整体架构的三层结构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主要分为三层：接入层、存储层、展示层。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7" y="2423893"/>
            <a:ext cx="60065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两个工具：数据随机生成的工具、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数据随机生成工具作用：验证方案、性能、调试。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工具作用：重庆警院数据到数据仓库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选型：公司内部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工具、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数据存储方案：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Hbase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使用场景：适合大量</a:t>
            </a:r>
            <a:r>
              <a:rPr lang="en-US" altLang="zh-CN" dirty="0"/>
              <a:t>scan</a:t>
            </a:r>
            <a:r>
              <a:rPr lang="zh-CN" altLang="en-US" dirty="0"/>
              <a:t>操作，少量的</a:t>
            </a:r>
            <a:r>
              <a:rPr lang="en-US" altLang="zh-CN" dirty="0"/>
              <a:t>Random access</a:t>
            </a:r>
            <a:r>
              <a:rPr lang="zh-CN" altLang="en-US" dirty="0"/>
              <a:t>操作。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master+slave</a:t>
            </a:r>
            <a:r>
              <a:rPr lang="zh-CN" altLang="en-US" dirty="0"/>
              <a:t>有单点错误，需要配置</a:t>
            </a:r>
            <a:r>
              <a:rPr lang="en-US" altLang="zh-CN" dirty="0"/>
              <a:t>HA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Cassandra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使用场景：读写分散，所以支持高并发读写，</a:t>
            </a:r>
            <a:r>
              <a:rPr lang="en-US" altLang="zh-CN" dirty="0"/>
              <a:t>scan</a:t>
            </a:r>
            <a:r>
              <a:rPr lang="zh-CN" altLang="en-US" dirty="0"/>
              <a:t>比</a:t>
            </a:r>
            <a:r>
              <a:rPr lang="en-US" altLang="zh-CN" dirty="0"/>
              <a:t>Hbase</a:t>
            </a:r>
            <a:r>
              <a:rPr lang="zh-CN" altLang="en-US" dirty="0"/>
              <a:t>效率低，并且配置复杂</a:t>
            </a:r>
            <a:r>
              <a:rPr lang="en-US" altLang="zh-CN" dirty="0"/>
              <a:t>(</a:t>
            </a:r>
            <a:r>
              <a:rPr lang="zh-CN" altLang="en-US" dirty="0"/>
              <a:t>灵活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Peer to peer</a:t>
            </a:r>
            <a:r>
              <a:rPr lang="zh-CN" altLang="en-US" dirty="0"/>
              <a:t>系统，无单点错误。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使用场景：直接使用</a:t>
            </a:r>
            <a:r>
              <a:rPr lang="en-US" altLang="zh-CN" dirty="0"/>
              <a:t>HDFS</a:t>
            </a:r>
            <a:r>
              <a:rPr lang="zh-CN" altLang="en-US" dirty="0"/>
              <a:t>做数据仓库的存储，编程上稍复杂，稳定性需要考虑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根据现有的一些条件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可能</a:t>
            </a:r>
            <a:r>
              <a:rPr lang="zh-CN" altLang="en-US" sz="2000" dirty="0" smtClean="0"/>
              <a:t>采用</a:t>
            </a:r>
            <a:r>
              <a:rPr lang="zh-CN" altLang="en-US" sz="2000" dirty="0" smtClean="0"/>
              <a:t>一个保守方案就是</a:t>
            </a:r>
            <a:r>
              <a:rPr lang="en-US" altLang="zh-CN" sz="2000" dirty="0" err="1" smtClean="0"/>
              <a:t>Hbase+es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引擎</a:t>
            </a:r>
            <a:r>
              <a:rPr lang="zh-CN" altLang="en-US" dirty="0" smtClean="0"/>
              <a:t>选型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这里主要对比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druid</a:t>
            </a:r>
            <a:r>
              <a:rPr lang="zh-CN" altLang="en-US" dirty="0" smtClean="0"/>
              <a:t>：实时写入，实时查询。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Kylin</a:t>
            </a:r>
            <a:r>
              <a:rPr lang="zh-CN" altLang="en-US" dirty="0" smtClean="0"/>
              <a:t>：离线聚合，查询实时响应，如果应用场景比较固定并且明确，那么很好。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：通用框架，中规中矩，社区比较成熟。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从成熟度来讲</a:t>
            </a:r>
            <a:r>
              <a:rPr lang="en-US" dirty="0" smtClean="0"/>
              <a:t>：</a:t>
            </a:r>
          </a:p>
          <a:p>
            <a:r>
              <a:rPr lang="en-US" dirty="0" err="1" smtClean="0"/>
              <a:t>kylin</a:t>
            </a:r>
            <a:r>
              <a:rPr lang="en-US" dirty="0" smtClean="0"/>
              <a:t>&gt;spark </a:t>
            </a:r>
            <a:r>
              <a:rPr lang="en-US" dirty="0" err="1" smtClean="0"/>
              <a:t>sql</a:t>
            </a:r>
            <a:r>
              <a:rPr lang="en-US" dirty="0" smtClean="0"/>
              <a:t>&gt;Druid&gt;presto</a:t>
            </a:r>
          </a:p>
          <a:p>
            <a:endParaRPr lang="en-US" dirty="0" smtClean="0"/>
          </a:p>
          <a:p>
            <a:r>
              <a:rPr lang="en-US" dirty="0" smtClean="0"/>
              <a:t>从超大数据的查询效率来看：</a:t>
            </a:r>
          </a:p>
          <a:p>
            <a:r>
              <a:rPr lang="en-US" dirty="0" smtClean="0"/>
              <a:t>Druid&gt;</a:t>
            </a:r>
            <a:r>
              <a:rPr lang="en-US" dirty="0" err="1" smtClean="0"/>
              <a:t>kylin</a:t>
            </a:r>
            <a:r>
              <a:rPr lang="en-US" dirty="0" smtClean="0"/>
              <a:t>&gt;presto&gt;spark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从支持的数据源种类来讲</a:t>
            </a:r>
            <a:r>
              <a:rPr lang="en-US" dirty="0" smtClean="0"/>
              <a:t>：</a:t>
            </a:r>
          </a:p>
          <a:p>
            <a:r>
              <a:rPr lang="en-US" dirty="0" smtClean="0"/>
              <a:t>presto&gt;spark </a:t>
            </a:r>
            <a:r>
              <a:rPr lang="en-US" dirty="0" err="1"/>
              <a:t>sql</a:t>
            </a:r>
            <a:r>
              <a:rPr lang="en-US" dirty="0"/>
              <a:t>&gt;</a:t>
            </a:r>
            <a:r>
              <a:rPr lang="en-US" dirty="0" err="1"/>
              <a:t>kylin</a:t>
            </a:r>
            <a:r>
              <a:rPr lang="en-US" dirty="0"/>
              <a:t>&gt;Druid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数据集市选型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和</a:t>
            </a:r>
            <a:r>
              <a:rPr lang="en-US" altLang="zh-CN" dirty="0" err="1"/>
              <a:t>greenplum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43371</TotalTime>
  <Words>464</Words>
  <Application>Microsoft Macintosh PowerPoint</Application>
  <PresentationFormat>On-screen Show (4:3)</PresentationFormat>
  <Paragraphs>65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Calibri</vt:lpstr>
      <vt:lpstr>Calibri Light</vt:lpstr>
      <vt:lpstr>FrutigerNext LT Medium</vt:lpstr>
      <vt:lpstr>Helvetica</vt:lpstr>
      <vt:lpstr>Helvetica Light</vt:lpstr>
      <vt:lpstr>Wingdings</vt:lpstr>
      <vt:lpstr>全新硬笔行书简</vt:lpstr>
      <vt:lpstr>华文细黑</vt:lpstr>
      <vt:lpstr>宋体</vt:lpstr>
      <vt:lpstr>幼圆</vt:lpstr>
      <vt:lpstr>微软雅黑</vt:lpstr>
      <vt:lpstr>隶书</vt:lpstr>
      <vt:lpstr>黑体</vt:lpstr>
      <vt:lpstr>Arial</vt:lpstr>
      <vt:lpstr>1_主题1</vt:lpstr>
      <vt:lpstr>自定义设计方案</vt:lpstr>
      <vt:lpstr>Office 主题</vt:lpstr>
      <vt:lpstr>1_Office 主题</vt:lpstr>
      <vt:lpstr>1_自定义设计方案</vt:lpstr>
      <vt:lpstr>数据挖掘平台设计</vt:lpstr>
      <vt:lpstr>内容</vt:lpstr>
      <vt:lpstr>数据挖掘平台总体设计</vt:lpstr>
      <vt:lpstr>整体架构的三层结构</vt:lpstr>
      <vt:lpstr>ETL工具</vt:lpstr>
      <vt:lpstr>数据仓库设计-数据存储</vt:lpstr>
      <vt:lpstr>数据仓库设计-SQL引擎</vt:lpstr>
      <vt:lpstr>数据仓库设计-SQL引擎总结</vt:lpstr>
      <vt:lpstr>数据集市选型</vt:lpstr>
    </vt:vector>
  </TitlesOfParts>
  <Company>杭州海康威视数字技术股份有限公司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韩少凡</dc:creator>
  <cp:lastModifiedBy>Microsoft Office User</cp:lastModifiedBy>
  <cp:revision>203</cp:revision>
  <cp:lastPrinted>2011-04-14T06:54:53Z</cp:lastPrinted>
  <dcterms:created xsi:type="dcterms:W3CDTF">2010-09-30T06:00:50Z</dcterms:created>
  <dcterms:modified xsi:type="dcterms:W3CDTF">2017-01-15T14:52:59Z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