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9"/>
  </p:notesMasterIdLst>
  <p:sldIdLst>
    <p:sldId id="293" r:id="rId3"/>
    <p:sldId id="294" r:id="rId4"/>
    <p:sldId id="295" r:id="rId5"/>
    <p:sldId id="296" r:id="rId6"/>
    <p:sldId id="297" r:id="rId7"/>
    <p:sldId id="27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86919" autoAdjust="0"/>
  </p:normalViewPr>
  <p:slideViewPr>
    <p:cSldViewPr showGuides="1">
      <p:cViewPr varScale="1">
        <p:scale>
          <a:sx n="80" d="100"/>
          <a:sy n="80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2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http://www.cnblogs.com/xdp-gacl/p/3777987.html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在很多应用中，需要对某些对象进行序列化，让它们离开内存空间，入住物理硬盘，以便长期保存。比如最常见的是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对象，当有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万用户并发访问，就有可能出现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对象，内存可能吃不消，于是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容器就会把一些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先序列化到硬盘中，等要用了，再把保存在硬盘中的对象还原到内存中。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6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http://www.cnblogs.com/lanxuezaipiao/p/3369962.html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5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1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" action="ppaction://noaction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94632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序列化和反序列化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Java </a:t>
            </a:r>
            <a:r>
              <a:rPr lang="zh-CN" altLang="en-US" sz="2400" dirty="0" smtClean="0"/>
              <a:t>反射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调例子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匿名类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Junit4</a:t>
            </a:r>
            <a:r>
              <a:rPr lang="zh-CN" altLang="en-US" sz="2400" dirty="0" smtClean="0"/>
              <a:t>单元测试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序列化和反序列化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概念：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rgbClr val="FF0000"/>
                </a:solidFill>
              </a:rPr>
              <a:t>把对象转换为字节序列的过程称为对象的序列化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把</a:t>
            </a:r>
            <a:r>
              <a:rPr lang="zh-CN" altLang="en-US" sz="1600" dirty="0">
                <a:solidFill>
                  <a:srgbClr val="FF0000"/>
                </a:solidFill>
              </a:rPr>
              <a:t>字节序列恢复为对象的过程称为对象的反序列化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用途：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把</a:t>
            </a:r>
            <a:r>
              <a:rPr lang="zh-CN" altLang="en-US" sz="1600" dirty="0"/>
              <a:t>对象的字节序列永久地保存到硬盘上，通常存放在一个文件中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网络上传送对象的字节序列。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600" dirty="0"/>
              <a:t>一旦变量被</a:t>
            </a:r>
            <a:r>
              <a:rPr lang="en-US" altLang="zh-CN" sz="1600" dirty="0"/>
              <a:t>transient</a:t>
            </a:r>
            <a:r>
              <a:rPr lang="zh-CN" altLang="en-US" sz="1600" dirty="0"/>
              <a:t>修饰，变量将不再是对象持久化的一部分，该变量内容在序列化后无法获得访问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600" dirty="0"/>
              <a:t>transient</a:t>
            </a:r>
            <a:r>
              <a:rPr lang="zh-CN" altLang="en-US" sz="1600" dirty="0"/>
              <a:t>关键字只能修饰变量，而不能修饰方法和类。注意，本地变量是不能被</a:t>
            </a:r>
            <a:r>
              <a:rPr lang="en-US" altLang="zh-CN" sz="1600" dirty="0"/>
              <a:t>transient</a:t>
            </a:r>
            <a:r>
              <a:rPr lang="zh-CN" altLang="en-US" sz="1600" dirty="0"/>
              <a:t>关键字修饰的。变量如果是用户自定义类变量，则该类需要实现</a:t>
            </a:r>
            <a:r>
              <a:rPr lang="en-US" altLang="zh-CN" sz="1600" dirty="0" err="1"/>
              <a:t>Serializable</a:t>
            </a:r>
            <a:r>
              <a:rPr lang="zh-CN" altLang="en-US" sz="1600" dirty="0"/>
              <a:t>接口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/>
              <a:t>被</a:t>
            </a:r>
            <a:r>
              <a:rPr lang="en-US" altLang="zh-CN" sz="1600" dirty="0"/>
              <a:t>transient</a:t>
            </a:r>
            <a:r>
              <a:rPr lang="zh-CN" altLang="en-US" sz="1600" dirty="0"/>
              <a:t>关键字修饰的变量不再能被序列化，一个静态变量不管是否被</a:t>
            </a:r>
            <a:r>
              <a:rPr lang="en-US" altLang="zh-CN" sz="1600" dirty="0"/>
              <a:t>transient</a:t>
            </a:r>
            <a:r>
              <a:rPr lang="zh-CN" altLang="en-US" sz="1600" dirty="0"/>
              <a:t>修饰，均不能被序列化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注意：这里关于第三点，</a:t>
            </a:r>
            <a:r>
              <a:rPr lang="en-US" altLang="zh-CN" sz="1600" dirty="0" smtClean="0">
                <a:solidFill>
                  <a:schemeClr val="tx1"/>
                </a:solidFill>
              </a:rPr>
              <a:t>static</a:t>
            </a:r>
            <a:r>
              <a:rPr lang="zh-CN" altLang="en-US" sz="1600" dirty="0" smtClean="0">
                <a:solidFill>
                  <a:schemeClr val="tx1"/>
                </a:solidFill>
              </a:rPr>
              <a:t>不能被序列化，不代表不能读。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当访问</a:t>
            </a:r>
            <a:r>
              <a:rPr lang="en-US" altLang="zh-CN" sz="1600" dirty="0" smtClean="0">
                <a:solidFill>
                  <a:schemeClr val="tx1"/>
                </a:solidFill>
              </a:rPr>
              <a:t>static</a:t>
            </a:r>
            <a:r>
              <a:rPr lang="zh-CN" altLang="en-US" sz="1600" dirty="0" smtClean="0">
                <a:solidFill>
                  <a:schemeClr val="tx1"/>
                </a:solidFill>
              </a:rPr>
              <a:t>变量时其实是从</a:t>
            </a:r>
            <a:r>
              <a:rPr lang="en-US" altLang="zh-CN" sz="1600" dirty="0" smtClean="0">
                <a:solidFill>
                  <a:schemeClr val="tx1"/>
                </a:solidFill>
              </a:rPr>
              <a:t>JVM</a:t>
            </a:r>
            <a:r>
              <a:rPr lang="zh-CN" altLang="en-US" sz="1600" dirty="0" smtClean="0">
                <a:solidFill>
                  <a:schemeClr val="tx1"/>
                </a:solidFill>
              </a:rPr>
              <a:t>中读取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1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【PPT模板】平时交流-彩色版（适用于投影）</Template>
  <TotalTime>3972</TotalTime>
  <Words>307</Words>
  <Application>Microsoft Office PowerPoint</Application>
  <PresentationFormat>全屏显示(4:3)</PresentationFormat>
  <Paragraphs>34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华文细黑</vt:lpstr>
      <vt:lpstr>宋体</vt:lpstr>
      <vt:lpstr>微软雅黑</vt:lpstr>
      <vt:lpstr>Arial</vt:lpstr>
      <vt:lpstr>Calibri</vt:lpstr>
      <vt:lpstr>Rockwell</vt:lpstr>
      <vt:lpstr>Wingdings</vt:lpstr>
      <vt:lpstr>【PPT模板】平时交流-彩色版（适用于投影）</vt:lpstr>
      <vt:lpstr>1_Office 主题</vt:lpstr>
      <vt:lpstr>Reflection </vt:lpstr>
      <vt:lpstr>Outline </vt:lpstr>
      <vt:lpstr>Java 序列化和反序列化</vt:lpstr>
      <vt:lpstr>transient</vt:lpstr>
      <vt:lpstr>Reflection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chendongsheng</cp:lastModifiedBy>
  <cp:revision>332</cp:revision>
  <dcterms:created xsi:type="dcterms:W3CDTF">2015-05-20T09:59:53Z</dcterms:created>
  <dcterms:modified xsi:type="dcterms:W3CDTF">2015-11-18T06:25:14Z</dcterms:modified>
</cp:coreProperties>
</file>