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57E9-572C-6F40-A181-06D9C7C8A79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FDC8-F16E-D243-B556-92EB710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dirty="0"/>
              <a:t>public class </a:t>
            </a:r>
            <a:r>
              <a:rPr lang="en-US" sz="1050" dirty="0" err="1"/>
              <a:t>UnionFind</a:t>
            </a:r>
            <a:r>
              <a:rPr lang="en-US" sz="1050" dirty="0"/>
              <a:t> </a:t>
            </a:r>
            <a:r>
              <a:rPr lang="en-US" sz="1050" i="1" dirty="0"/>
              <a:t>{</a:t>
            </a:r>
            <a:br>
              <a:rPr lang="en-US" sz="1050" i="1" dirty="0"/>
            </a:b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>  </a:t>
            </a:r>
            <a:r>
              <a:rPr lang="en-US" sz="1050" dirty="0" err="1"/>
              <a:t>int</a:t>
            </a:r>
            <a:r>
              <a:rPr lang="en-US" sz="1050" dirty="0"/>
              <a:t> count;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</a:t>
            </a:r>
            <a:r>
              <a:rPr lang="en-US" sz="1050" dirty="0" err="1"/>
              <a:t>int</a:t>
            </a:r>
            <a:r>
              <a:rPr lang="en-US" sz="1050" i="1" dirty="0"/>
              <a:t>[] </a:t>
            </a:r>
            <a:r>
              <a:rPr lang="en-US" sz="1050" dirty="0"/>
              <a:t>parents;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public </a:t>
            </a:r>
            <a:r>
              <a:rPr lang="en-US" sz="1050" dirty="0" err="1"/>
              <a:t>UnionFind</a:t>
            </a:r>
            <a:r>
              <a:rPr lang="en-US" sz="1050" i="1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/>
              <a:t>n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</a:t>
            </a:r>
            <a:r>
              <a:rPr lang="en-US" sz="1050" dirty="0"/>
              <a:t>parents </a:t>
            </a:r>
            <a:r>
              <a:rPr lang="en-US" sz="1050" dirty="0"/>
              <a:t>= </a:t>
            </a:r>
            <a:r>
              <a:rPr lang="en-US" sz="1050" dirty="0"/>
              <a:t>new </a:t>
            </a:r>
            <a:r>
              <a:rPr lang="en-US" sz="1050" dirty="0" err="1"/>
              <a:t>int</a:t>
            </a:r>
            <a:r>
              <a:rPr lang="en-US" sz="1050" i="1" dirty="0"/>
              <a:t>[</a:t>
            </a:r>
            <a:r>
              <a:rPr lang="en-US" sz="1050" dirty="0"/>
              <a:t>n</a:t>
            </a:r>
            <a:r>
              <a:rPr lang="en-US" sz="1050" i="1" dirty="0"/>
              <a:t>]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  for </a:t>
            </a:r>
            <a:r>
              <a:rPr lang="en-US" sz="1050" i="1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</a:t>
            </a:r>
            <a:r>
              <a:rPr lang="en-US" sz="1050" dirty="0"/>
              <a:t>0; </a:t>
            </a:r>
            <a:r>
              <a:rPr lang="en-US" sz="1050" dirty="0" err="1"/>
              <a:t>i</a:t>
            </a:r>
            <a:r>
              <a:rPr lang="en-US" sz="1050" dirty="0"/>
              <a:t> &lt; n</a:t>
            </a:r>
            <a:r>
              <a:rPr lang="en-US" sz="1050" dirty="0"/>
              <a:t>; </a:t>
            </a:r>
            <a:r>
              <a:rPr lang="en-US" sz="1050" dirty="0" err="1"/>
              <a:t>i</a:t>
            </a:r>
            <a:r>
              <a:rPr lang="en-US" sz="1050" dirty="0"/>
              <a:t>++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  </a:t>
            </a:r>
            <a:r>
              <a:rPr lang="en-US" sz="1050" dirty="0"/>
              <a:t>parents</a:t>
            </a:r>
            <a:r>
              <a:rPr lang="en-US" sz="1050" i="1" dirty="0"/>
              <a:t>[</a:t>
            </a:r>
            <a:r>
              <a:rPr lang="en-US" sz="1050" dirty="0" err="1"/>
              <a:t>i</a:t>
            </a:r>
            <a:r>
              <a:rPr lang="en-US" sz="1050" i="1" dirty="0"/>
              <a:t>] </a:t>
            </a:r>
            <a:r>
              <a:rPr lang="en-US" sz="1050" dirty="0"/>
              <a:t>= </a:t>
            </a:r>
            <a:r>
              <a:rPr lang="en-US" sz="1050" dirty="0" err="1"/>
              <a:t>i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>      count </a:t>
            </a:r>
            <a:r>
              <a:rPr lang="en-US" sz="1050" dirty="0"/>
              <a:t>= n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i="1" dirty="0"/>
              <a:t>}</a:t>
            </a:r>
            <a:br>
              <a:rPr lang="en-US" sz="1050" i="1" dirty="0"/>
            </a:br>
            <a:r>
              <a:rPr lang="en-US" sz="1050" i="1" dirty="0"/>
              <a:t>  }</a:t>
            </a:r>
            <a:br>
              <a:rPr lang="en-US" sz="1050" i="1" dirty="0"/>
            </a:b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>  </a:t>
            </a:r>
            <a:r>
              <a:rPr lang="en-US" sz="1050" dirty="0"/>
              <a:t>public </a:t>
            </a:r>
            <a:r>
              <a:rPr lang="en-US" sz="1050" dirty="0" err="1"/>
              <a:t>int</a:t>
            </a:r>
            <a:r>
              <a:rPr lang="en-US" sz="1050" dirty="0"/>
              <a:t> find</a:t>
            </a:r>
            <a:r>
              <a:rPr lang="en-US" sz="1050" i="1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/>
              <a:t>p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</a:t>
            </a:r>
            <a:r>
              <a:rPr lang="en-US" sz="1050" dirty="0"/>
              <a:t>while </a:t>
            </a:r>
            <a:r>
              <a:rPr lang="en-US" sz="1050" i="1" dirty="0"/>
              <a:t>(</a:t>
            </a:r>
            <a:r>
              <a:rPr lang="en-US" sz="1050" dirty="0"/>
              <a:t>parents</a:t>
            </a:r>
            <a:r>
              <a:rPr lang="en-US" sz="1050" i="1" dirty="0"/>
              <a:t>[</a:t>
            </a:r>
            <a:r>
              <a:rPr lang="en-US" sz="1050" dirty="0"/>
              <a:t>p</a:t>
            </a:r>
            <a:r>
              <a:rPr lang="en-US" sz="1050" i="1" dirty="0"/>
              <a:t>] </a:t>
            </a:r>
            <a:r>
              <a:rPr lang="en-US" sz="1050" dirty="0"/>
              <a:t>!= p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  </a:t>
            </a:r>
            <a:r>
              <a:rPr lang="en-US" sz="1050" dirty="0"/>
              <a:t>p = </a:t>
            </a:r>
            <a:r>
              <a:rPr lang="en-US" sz="1050" dirty="0"/>
              <a:t>parents</a:t>
            </a:r>
            <a:r>
              <a:rPr lang="en-US" sz="1050" i="1" dirty="0"/>
              <a:t>[</a:t>
            </a:r>
            <a:r>
              <a:rPr lang="en-US" sz="1050" dirty="0"/>
              <a:t>p</a:t>
            </a:r>
            <a:r>
              <a:rPr lang="en-US" sz="1050" i="1" dirty="0"/>
              <a:t>]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i="1" dirty="0"/>
              <a:t>}</a:t>
            </a:r>
            <a:br>
              <a:rPr lang="en-US" sz="1050" i="1" dirty="0"/>
            </a:b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>    </a:t>
            </a:r>
            <a:r>
              <a:rPr lang="en-US" sz="1050" dirty="0"/>
              <a:t>return </a:t>
            </a:r>
            <a:r>
              <a:rPr lang="en-US" sz="1050" dirty="0"/>
              <a:t>p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</a:t>
            </a:r>
            <a:r>
              <a:rPr lang="en-US" sz="1050" i="1" dirty="0"/>
              <a:t>}</a:t>
            </a:r>
            <a:br>
              <a:rPr lang="en-US" sz="1050" i="1" dirty="0"/>
            </a:b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>  </a:t>
            </a:r>
            <a:r>
              <a:rPr lang="en-US" sz="1050" dirty="0"/>
              <a:t>public void union</a:t>
            </a:r>
            <a:r>
              <a:rPr lang="en-US" sz="1050" i="1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/>
              <a:t>p</a:t>
            </a:r>
            <a:r>
              <a:rPr lang="en-US" sz="1050" dirty="0"/>
              <a:t>,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/>
              <a:t>q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tempP</a:t>
            </a:r>
            <a:r>
              <a:rPr lang="en-US" sz="1050" dirty="0"/>
              <a:t> = find</a:t>
            </a:r>
            <a:r>
              <a:rPr lang="en-US" sz="1050" i="1" dirty="0"/>
              <a:t>(</a:t>
            </a:r>
            <a:r>
              <a:rPr lang="en-US" sz="1050" dirty="0"/>
              <a:t>p</a:t>
            </a:r>
            <a:r>
              <a:rPr lang="en-US" sz="1050" i="1" dirty="0"/>
              <a:t>)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tempQ</a:t>
            </a:r>
            <a:r>
              <a:rPr lang="en-US" sz="1050" dirty="0"/>
              <a:t> = find</a:t>
            </a:r>
            <a:r>
              <a:rPr lang="en-US" sz="1050" i="1" dirty="0"/>
              <a:t>(</a:t>
            </a:r>
            <a:r>
              <a:rPr lang="en-US" sz="1050" dirty="0"/>
              <a:t>q</a:t>
            </a:r>
            <a:r>
              <a:rPr lang="en-US" sz="1050" i="1" dirty="0"/>
              <a:t>)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  if </a:t>
            </a:r>
            <a:r>
              <a:rPr lang="en-US" sz="1050" i="1" dirty="0"/>
              <a:t>(</a:t>
            </a:r>
            <a:r>
              <a:rPr lang="en-US" sz="1050" dirty="0" err="1"/>
              <a:t>tempP</a:t>
            </a:r>
            <a:r>
              <a:rPr lang="en-US" sz="1050" dirty="0"/>
              <a:t> == </a:t>
            </a:r>
            <a:r>
              <a:rPr lang="en-US" sz="1050" dirty="0" err="1"/>
              <a:t>tempQ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  </a:t>
            </a:r>
            <a:r>
              <a:rPr lang="en-US" sz="1050" dirty="0"/>
              <a:t>return;</a:t>
            </a:r>
            <a:br>
              <a:rPr lang="en-US" sz="1050" dirty="0"/>
            </a:br>
            <a:r>
              <a:rPr lang="en-US" sz="1050" dirty="0"/>
              <a:t>    </a:t>
            </a:r>
            <a:r>
              <a:rPr lang="en-US" sz="1050" i="1" dirty="0"/>
              <a:t>}</a:t>
            </a:r>
            <a:br>
              <a:rPr lang="en-US" sz="1050" i="1" dirty="0"/>
            </a:br>
            <a:r>
              <a:rPr lang="en-US" sz="1050" i="1" dirty="0"/>
              <a:t>    </a:t>
            </a:r>
            <a:r>
              <a:rPr lang="en-US" sz="1050" dirty="0"/>
              <a:t>parents</a:t>
            </a:r>
            <a:r>
              <a:rPr lang="en-US" sz="1050" i="1" dirty="0"/>
              <a:t>[</a:t>
            </a:r>
            <a:r>
              <a:rPr lang="en-US" sz="1050" dirty="0" err="1"/>
              <a:t>tempP</a:t>
            </a:r>
            <a:r>
              <a:rPr lang="en-US" sz="1050" i="1" dirty="0"/>
              <a:t>] </a:t>
            </a:r>
            <a:r>
              <a:rPr lang="en-US" sz="1050" dirty="0"/>
              <a:t>= </a:t>
            </a:r>
            <a:r>
              <a:rPr lang="en-US" sz="1050" dirty="0" err="1"/>
              <a:t>tempQ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  count</a:t>
            </a:r>
            <a:r>
              <a:rPr lang="en-US" sz="1050" dirty="0"/>
              <a:t>--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</a:t>
            </a:r>
            <a:r>
              <a:rPr lang="en-US" sz="1050" i="1" dirty="0"/>
              <a:t>}</a:t>
            </a:r>
            <a:br>
              <a:rPr lang="en-US" sz="1050" i="1" dirty="0"/>
            </a:b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>  </a:t>
            </a:r>
            <a:r>
              <a:rPr lang="en-US" sz="1050" dirty="0"/>
              <a:t>public </a:t>
            </a:r>
            <a:r>
              <a:rPr lang="en-US" sz="1050" dirty="0" err="1"/>
              <a:t>boolean</a:t>
            </a:r>
            <a:r>
              <a:rPr lang="en-US" sz="1050" dirty="0"/>
              <a:t> connected</a:t>
            </a:r>
            <a:r>
              <a:rPr lang="en-US" sz="1050" i="1" dirty="0"/>
              <a:t>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/>
              <a:t>p</a:t>
            </a:r>
            <a:r>
              <a:rPr lang="en-US" sz="1050" dirty="0"/>
              <a:t>,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/>
              <a:t>q</a:t>
            </a:r>
            <a:r>
              <a:rPr lang="en-US" sz="1050" i="1" dirty="0"/>
              <a:t>) {</a:t>
            </a:r>
            <a:br>
              <a:rPr lang="en-US" sz="1050" i="1" dirty="0"/>
            </a:br>
            <a:r>
              <a:rPr lang="en-US" sz="1050" i="1" dirty="0"/>
              <a:t>    </a:t>
            </a:r>
            <a:r>
              <a:rPr lang="en-US" sz="1050" dirty="0"/>
              <a:t>return </a:t>
            </a:r>
            <a:r>
              <a:rPr lang="en-US" sz="1050" dirty="0"/>
              <a:t>find</a:t>
            </a:r>
            <a:r>
              <a:rPr lang="en-US" sz="1050" i="1" dirty="0"/>
              <a:t>(</a:t>
            </a:r>
            <a:r>
              <a:rPr lang="en-US" sz="1050" dirty="0"/>
              <a:t>p</a:t>
            </a:r>
            <a:r>
              <a:rPr lang="en-US" sz="1050" i="1" dirty="0"/>
              <a:t>) </a:t>
            </a:r>
            <a:r>
              <a:rPr lang="en-US" sz="1050" dirty="0"/>
              <a:t>== find</a:t>
            </a:r>
            <a:r>
              <a:rPr lang="en-US" sz="1050" i="1" dirty="0"/>
              <a:t>(</a:t>
            </a:r>
            <a:r>
              <a:rPr lang="en-US" sz="1050" dirty="0"/>
              <a:t>q</a:t>
            </a:r>
            <a:r>
              <a:rPr lang="en-US" sz="1050" i="1" dirty="0"/>
              <a:t>)</a:t>
            </a:r>
            <a:r>
              <a:rPr lang="en-US" sz="1050" dirty="0"/>
              <a:t>;</a:t>
            </a:r>
            <a:br>
              <a:rPr lang="en-US" sz="1050" dirty="0"/>
            </a:br>
            <a:r>
              <a:rPr lang="en-US" sz="1050" dirty="0"/>
              <a:t>  </a:t>
            </a:r>
            <a:r>
              <a:rPr lang="en-US" sz="1050" i="1" dirty="0" smtClean="0"/>
              <a:t>}</a:t>
            </a: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/>
            </a:r>
            <a:br>
              <a:rPr lang="en-US" sz="1050" i="1" dirty="0"/>
            </a:br>
            <a:r>
              <a:rPr lang="en-US" sz="1050" i="1" dirty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178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并查集题目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2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根节点不包含字符，除根节点外每一个节点都只包含一个字符。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从根几点到某一个节点，路径上经过的字符串连接起来，为该节点对应的字符串。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每个节点的所有子节点包含的字符</a:t>
            </a:r>
            <a:r>
              <a:rPr lang="zh-CN" altLang="en-US" smtClean="0"/>
              <a:t>都不相同。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79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kong</vt:lpstr>
      <vt:lpstr>并查集</vt:lpstr>
      <vt:lpstr>并查集题目</vt:lpstr>
      <vt:lpstr>字典树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kong</dc:title>
  <dc:creator>Microsoft Office User</dc:creator>
  <cp:lastModifiedBy>Microsoft Office User</cp:lastModifiedBy>
  <cp:revision>5</cp:revision>
  <dcterms:created xsi:type="dcterms:W3CDTF">2019-10-13T07:30:31Z</dcterms:created>
  <dcterms:modified xsi:type="dcterms:W3CDTF">2019-10-13T16:25:17Z</dcterms:modified>
</cp:coreProperties>
</file>