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8" r:id="rId9"/>
    <p:sldId id="269" r:id="rId10"/>
    <p:sldId id="271" r:id="rId11"/>
    <p:sldId id="272" r:id="rId12"/>
    <p:sldId id="273" r:id="rId13"/>
    <p:sldId id="274" r:id="rId14"/>
    <p:sldId id="277" r:id="rId15"/>
    <p:sldId id="278" r:id="rId16"/>
    <p:sldId id="260" r:id="rId17"/>
    <p:sldId id="261" r:id="rId18"/>
    <p:sldId id="262" r:id="rId19"/>
    <p:sldId id="263" r:id="rId20"/>
    <p:sldId id="270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0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4E750-5B54-46A5-A61E-7CA8DBE442AB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8AAE8-15C7-4F2E-A6AC-850D282ED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redirectingat.com/?id=725X1342&amp;site=varchitectthoughts.wordpress.com&amp;xs=1&amp;isjs=1&amp;url=http://www.vmware.com/products/vsphere/features/drs-dpm&amp;xguid=1d9204bd07663e5f9ea0dd30373503c1&amp;xuuid=2fd1c0d399d172da1ffd0c4fecbff774&amp;xsessid=e67353eeda490b34a26e2fb37a2d7517&amp;xcreo=0&amp;xed=0&amp;sref=http://cloudarchitectmusings.com/2015/03/26/digging-deeper-into-apache-mesos/&amp;xtz=-48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资源管理器仲裁不同的调度器，我们将进入动态分区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弹性共享的模式，所有应用程序都可以使用节点的公共池，安全地、最大化地利用资源。 一个经常被引用的例子是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节点通常运行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空闲阶段，动态分配给他们运行批处理作业，反之亦然。 值得一提的是，这其中的某些环节可以通过虚拟化技术，如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分布式资源调度（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DRS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来完成。 然而，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具有更精细的粒度，因为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在应用层而不是机器层分配资源，通过容器而不是整个虚拟机（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）分配任务。 前者能够为每个应用程序的特殊需求做考量，应用程序的调度器知道最有效地利用资源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后者能够更好地“装箱”，运行一个任务，没有必要实例化一整个虚拟机，其所需的进程和二进制文件足矣。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1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r>
              <a:rPr lang="zh-CN" altLang="en-US" dirty="0" smtClean="0"/>
              <a:t>就是跑在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上的应用。</a:t>
            </a:r>
            <a:endParaRPr lang="en-US" altLang="zh-CN" dirty="0" smtClean="0"/>
          </a:p>
          <a:p>
            <a:r>
              <a:rPr lang="en-US" altLang="zh-CN" dirty="0" smtClean="0"/>
              <a:t>Framework</a:t>
            </a:r>
            <a:r>
              <a:rPr lang="zh-CN" altLang="en-US" dirty="0" smtClean="0"/>
              <a:t>有两大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executor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AAE8-15C7-4F2E-A6AC-850D282ED3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4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是运行在物理或虚拟服务器上的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守护进程，是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集群的一部分。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由调度器（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）应用程序和任务执行器（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）组成，被注册到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的优势还是稍有不同的，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更多地是用在大数据平台中，对上层计算框架支持的非常好；而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更多是定位在资源的抽象和管理上，以便支持各种应用，不仅仅是计算框架。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DRF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Dominant</a:t>
            </a:r>
            <a:r>
              <a:rPr lang="en-US" altLang="zh-CN" baseline="0" dirty="0" smtClean="0"/>
              <a:t> Resource Fairness</a:t>
            </a:r>
            <a:r>
              <a:rPr lang="zh-CN" altLang="en-US" baseline="0" dirty="0" smtClean="0"/>
              <a:t>。具体点话需要看看</a:t>
            </a:r>
            <a:r>
              <a:rPr lang="en-US" altLang="zh-CN" baseline="0" dirty="0" err="1" smtClean="0"/>
              <a:t>mesos</a:t>
            </a:r>
            <a:r>
              <a:rPr lang="zh-CN" altLang="en-US" baseline="0" dirty="0" smtClean="0"/>
              <a:t>的论文。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AAE8-15C7-4F2E-A6AC-850D282ED3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7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esos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陈东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r>
              <a:rPr lang="en-US" altLang="zh-CN" dirty="0" smtClean="0"/>
              <a:t>2017-05-02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2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Mesos</a:t>
            </a:r>
            <a:r>
              <a:rPr lang="zh-CN" altLang="en-US" dirty="0"/>
              <a:t>目标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横向扩展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17" y="2132856"/>
            <a:ext cx="4115792" cy="420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3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宕掉，那没问题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20" y="2132856"/>
            <a:ext cx="4824536" cy="436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en-US" altLang="zh-CN" sz="2000" dirty="0"/>
              <a:t>master</a:t>
            </a:r>
            <a:r>
              <a:rPr lang="zh-CN" altLang="en-US" sz="2000" dirty="0" smtClean="0"/>
              <a:t>宕掉，那么就是个单点问题。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0" y="2060848"/>
            <a:ext cx="4430713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容错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可以增加一个</a:t>
            </a:r>
            <a:r>
              <a:rPr lang="en-US" altLang="zh-CN" sz="2000" dirty="0" smtClean="0"/>
              <a:t>secondary master</a:t>
            </a:r>
            <a:r>
              <a:rPr lang="zh-CN" altLang="en-US" sz="2000" dirty="0" smtClean="0"/>
              <a:t>，那么如果</a:t>
            </a:r>
            <a:r>
              <a:rPr lang="en-US" altLang="zh-CN" sz="2000" dirty="0" smtClean="0"/>
              <a:t>secondary master</a:t>
            </a:r>
            <a:r>
              <a:rPr lang="zh-CN" altLang="en-US" sz="2000" dirty="0" smtClean="0"/>
              <a:t>也宕掉呢？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4752528" cy="420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容错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多个</a:t>
            </a:r>
            <a:r>
              <a:rPr lang="en-US" altLang="zh-CN" sz="2000" dirty="0" smtClean="0"/>
              <a:t>standby master</a:t>
            </a:r>
            <a:r>
              <a:rPr lang="zh-CN" altLang="en-US" sz="2000" dirty="0" smtClean="0"/>
              <a:t>，然后选举。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9040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容错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转换下思路，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也可以是</a:t>
            </a:r>
            <a:r>
              <a:rPr lang="en-US" altLang="zh-CN" sz="2000" dirty="0" smtClean="0"/>
              <a:t>standby master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09" y="2276872"/>
            <a:ext cx="716121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二级调度架构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 descr="http://cdn3.infoqstatic.com/statics_s1_20160809-0249u1/resource/articles/analyse-mesos-part-01/zh/resources/0413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92" y="2062989"/>
            <a:ext cx="4288649" cy="43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二级调度架构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第一级调度是</a:t>
            </a:r>
            <a:r>
              <a:rPr lang="en-US" altLang="zh-CN" dirty="0"/>
              <a:t>Master</a:t>
            </a:r>
            <a:r>
              <a:rPr lang="zh-CN" altLang="en-US" dirty="0"/>
              <a:t>的守护进程，管理</a:t>
            </a:r>
            <a:r>
              <a:rPr lang="en-US" altLang="zh-CN" dirty="0" err="1"/>
              <a:t>Mesos</a:t>
            </a:r>
            <a:r>
              <a:rPr lang="zh-CN" altLang="en-US" dirty="0"/>
              <a:t>集群中所有节点上运行的</a:t>
            </a:r>
            <a:r>
              <a:rPr lang="en-US" altLang="zh-CN" dirty="0"/>
              <a:t>Slave</a:t>
            </a:r>
            <a:r>
              <a:rPr lang="zh-CN" altLang="en-US" dirty="0"/>
              <a:t>守护进程。集群由物理服务器或虚拟服务器组成，用于运行应用程序的任务，比如</a:t>
            </a:r>
            <a:r>
              <a:rPr lang="en-US" altLang="zh-CN" dirty="0" err="1"/>
              <a:t>Hadoop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作业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第二级调度由被称作</a:t>
            </a:r>
            <a:r>
              <a:rPr lang="en-US" altLang="zh-CN" dirty="0"/>
              <a:t>Framework</a:t>
            </a:r>
            <a:r>
              <a:rPr lang="zh-CN" altLang="en-US" dirty="0"/>
              <a:t>的“组件”组成。</a:t>
            </a:r>
            <a:r>
              <a:rPr lang="en-US" altLang="zh-CN" dirty="0"/>
              <a:t>Framework</a:t>
            </a:r>
            <a:r>
              <a:rPr lang="zh-CN" altLang="en-US" dirty="0"/>
              <a:t>包括调度器（</a:t>
            </a:r>
            <a:r>
              <a:rPr lang="en-US" altLang="zh-CN" dirty="0"/>
              <a:t>Scheduler</a:t>
            </a:r>
            <a:r>
              <a:rPr lang="zh-CN" altLang="en-US" dirty="0"/>
              <a:t>）和执行器（</a:t>
            </a:r>
            <a:r>
              <a:rPr lang="en-US" altLang="zh-CN" dirty="0"/>
              <a:t>Executor</a:t>
            </a:r>
            <a:r>
              <a:rPr lang="zh-CN" altLang="en-US" dirty="0"/>
              <a:t>）进程，其中每个节点上都会运行执行器。</a:t>
            </a:r>
            <a:r>
              <a:rPr lang="en-US" altLang="zh-CN" dirty="0" err="1"/>
              <a:t>Mesos</a:t>
            </a:r>
            <a:r>
              <a:rPr lang="zh-CN" altLang="en-US" dirty="0"/>
              <a:t>能和不同类型的</a:t>
            </a:r>
            <a:r>
              <a:rPr lang="en-US" altLang="zh-CN" dirty="0"/>
              <a:t>Framework</a:t>
            </a:r>
            <a:r>
              <a:rPr lang="zh-CN" altLang="en-US" dirty="0"/>
              <a:t>通信，每种</a:t>
            </a:r>
            <a:r>
              <a:rPr lang="en-US" altLang="zh-CN" dirty="0"/>
              <a:t>Framework</a:t>
            </a:r>
            <a:r>
              <a:rPr lang="zh-CN" altLang="en-US" dirty="0"/>
              <a:t>由相应的应用集群管理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8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050" name="Picture 2" descr="http://cdn3.infoqstatic.com/statics_s2_20160809-0249u1/resource/articles/analyse-mesos-part-04/zh/resources/06040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82" y="1318381"/>
            <a:ext cx="4425518" cy="5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Slave 1</a:t>
            </a:r>
            <a:r>
              <a:rPr lang="zh-CN" altLang="en-US" sz="1800" dirty="0">
                <a:latin typeface="+mn-ea"/>
              </a:rPr>
              <a:t>向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汇报其空闲资源：</a:t>
            </a:r>
            <a:r>
              <a:rPr lang="en-US" altLang="zh-CN" sz="1800" dirty="0">
                <a:latin typeface="+mn-ea"/>
              </a:rPr>
              <a:t>4</a:t>
            </a:r>
            <a:r>
              <a:rPr lang="zh-CN" altLang="en-US" sz="1800" dirty="0">
                <a:latin typeface="+mn-ea"/>
              </a:rPr>
              <a:t>个</a:t>
            </a:r>
            <a:r>
              <a:rPr lang="en-US" altLang="zh-CN" sz="1800" dirty="0">
                <a:latin typeface="+mn-ea"/>
              </a:rPr>
              <a:t>CPU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4GB</a:t>
            </a:r>
            <a:r>
              <a:rPr lang="zh-CN" altLang="en-US" sz="1800" dirty="0">
                <a:latin typeface="+mn-ea"/>
              </a:rPr>
              <a:t>内存。然后，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触发分配策略模块，得到的反馈是</a:t>
            </a:r>
            <a:r>
              <a:rPr lang="en-US" altLang="zh-CN" sz="1800" dirty="0">
                <a:latin typeface="+mn-ea"/>
              </a:rPr>
              <a:t>Framework 1</a:t>
            </a:r>
            <a:r>
              <a:rPr lang="zh-CN" altLang="en-US" sz="1800" dirty="0">
                <a:latin typeface="+mn-ea"/>
              </a:rPr>
              <a:t>要请求全部可用资源。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Framework 1</a:t>
            </a:r>
            <a:r>
              <a:rPr lang="zh-CN" altLang="en-US" sz="1800" dirty="0"/>
              <a:t>发送资源邀约，描述了</a:t>
            </a:r>
            <a:r>
              <a:rPr lang="en-US" altLang="zh-CN" sz="1800" dirty="0"/>
              <a:t>Slave 1</a:t>
            </a:r>
            <a:r>
              <a:rPr lang="zh-CN" altLang="en-US" sz="1800" dirty="0"/>
              <a:t>上的可用资源。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/>
              <a:t>Framework</a:t>
            </a:r>
            <a:r>
              <a:rPr lang="zh-CN" altLang="en-US" sz="1800" dirty="0"/>
              <a:t>的调度器（</a:t>
            </a:r>
            <a:r>
              <a:rPr lang="en-US" altLang="zh-CN" sz="1800" dirty="0"/>
              <a:t>Scheduler</a:t>
            </a:r>
            <a:r>
              <a:rPr lang="zh-CN" altLang="en-US" sz="1800" dirty="0"/>
              <a:t>）响应</a:t>
            </a:r>
            <a:r>
              <a:rPr lang="en-US" altLang="zh-CN" sz="1800" dirty="0"/>
              <a:t>Master</a:t>
            </a:r>
            <a:r>
              <a:rPr lang="zh-CN" altLang="en-US" sz="1800" dirty="0"/>
              <a:t>，需要在</a:t>
            </a:r>
            <a:r>
              <a:rPr lang="en-US" altLang="zh-CN" sz="1800" dirty="0"/>
              <a:t>Slave</a:t>
            </a:r>
            <a:r>
              <a:rPr lang="zh-CN" altLang="en-US" sz="1800" dirty="0"/>
              <a:t>上运行两个任务，第一个任务分配</a:t>
            </a:r>
            <a:r>
              <a:rPr lang="en-US" altLang="zh-CN" sz="1800" dirty="0"/>
              <a:t>&lt;2 CPUs, 1 GB RAM&gt;</a:t>
            </a:r>
            <a:r>
              <a:rPr lang="zh-CN" altLang="en-US" sz="1800" dirty="0"/>
              <a:t>资源，第二个任务分配</a:t>
            </a:r>
            <a:r>
              <a:rPr lang="en-US" altLang="zh-CN" sz="1800" dirty="0"/>
              <a:t>&lt;1 CPUs, 2 GB RAM&gt;</a:t>
            </a:r>
            <a:r>
              <a:rPr lang="zh-CN" altLang="en-US" sz="1800" dirty="0"/>
              <a:t>资源。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最后，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Slave</a:t>
            </a:r>
            <a:r>
              <a:rPr lang="zh-CN" altLang="en-US" sz="1800" dirty="0"/>
              <a:t>下发任务，分配适当的资源给</a:t>
            </a:r>
            <a:r>
              <a:rPr lang="en-US" altLang="zh-CN" sz="1800" dirty="0"/>
              <a:t>Framework</a:t>
            </a:r>
            <a:r>
              <a:rPr lang="zh-CN" altLang="en-US" sz="1800" dirty="0"/>
              <a:t>的任务执行器（</a:t>
            </a:r>
            <a:r>
              <a:rPr lang="en-US" altLang="zh-CN" sz="1800" dirty="0"/>
              <a:t>Executor</a:t>
            </a:r>
            <a:r>
              <a:rPr lang="zh-CN" altLang="en-US" sz="1800" dirty="0"/>
              <a:t>）</a:t>
            </a:r>
            <a:r>
              <a:rPr lang="en-US" altLang="zh-CN" sz="1800" dirty="0"/>
              <a:t>,</a:t>
            </a:r>
            <a:r>
              <a:rPr lang="zh-CN" altLang="en-US" sz="1800" dirty="0"/>
              <a:t>接下来由执行器启动这两个任务（如图中虚线框所示）。 此时，还有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CPU</a:t>
            </a:r>
            <a:r>
              <a:rPr lang="zh-CN" altLang="en-US" sz="1800" dirty="0"/>
              <a:t>和</a:t>
            </a:r>
            <a:r>
              <a:rPr lang="en-US" altLang="zh-CN" sz="1800" dirty="0"/>
              <a:t>1GB</a:t>
            </a:r>
            <a:r>
              <a:rPr lang="zh-CN" altLang="en-US" sz="1800" dirty="0"/>
              <a:t>的</a:t>
            </a:r>
            <a:r>
              <a:rPr lang="en-US" altLang="zh-CN" sz="1800" dirty="0"/>
              <a:t>RAM</a:t>
            </a:r>
            <a:r>
              <a:rPr lang="zh-CN" altLang="en-US" sz="1800" dirty="0"/>
              <a:t>尚未分配，因此分配模块可以将这些资源供给</a:t>
            </a:r>
            <a:r>
              <a:rPr lang="en-US" altLang="zh-CN" sz="1800" dirty="0"/>
              <a:t>Framework 2</a:t>
            </a:r>
            <a:r>
              <a:rPr lang="zh-CN" altLang="en-US" sz="1800" dirty="0"/>
              <a:t>。</a:t>
            </a:r>
          </a:p>
          <a:p>
            <a:endParaRPr lang="zh-CN" altLang="en-US" sz="1800" dirty="0">
              <a:latin typeface="+mn-ea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43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目前存在问题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Mesos</a:t>
            </a:r>
            <a:r>
              <a:rPr lang="zh-CN" altLang="en-US" sz="2400" dirty="0" smtClean="0"/>
              <a:t>目标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Mesos</a:t>
            </a:r>
            <a:r>
              <a:rPr lang="zh-CN" altLang="en-US" sz="2400" dirty="0" smtClean="0"/>
              <a:t>架构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Mesos</a:t>
            </a:r>
            <a:r>
              <a:rPr lang="zh-CN" altLang="en-US" sz="2400" dirty="0" smtClean="0"/>
              <a:t>例子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9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Gitlab</a:t>
            </a:r>
            <a:r>
              <a:rPr lang="en-US" altLang="zh-CN" sz="2000" dirty="0" smtClean="0"/>
              <a:t> CI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99" y="1950368"/>
            <a:ext cx="66960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1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m</a:t>
            </a:r>
            <a:r>
              <a:rPr lang="en-US" altLang="zh-CN" dirty="0" err="1" smtClean="0"/>
              <a:t>esos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yarn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282499"/>
              </p:ext>
            </p:extLst>
          </p:nvPr>
        </p:nvGraphicFramePr>
        <p:xfrm>
          <a:off x="457200" y="1600200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Master/slaves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Master/slaves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资源分配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仿</a:t>
                      </a:r>
                      <a:r>
                        <a:rPr lang="en-US" altLang="zh-CN" dirty="0" err="1" smtClean="0"/>
                        <a:t>borg</a:t>
                      </a:r>
                      <a:r>
                        <a:rPr lang="zh-CN" altLang="en-US" dirty="0" smtClean="0"/>
                        <a:t>，可能出现资源饿死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基于资源预留方案，资源利用率底下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err="1" smtClean="0"/>
                        <a:t>hadoop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粗粒度支持，</a:t>
                      </a:r>
                      <a:r>
                        <a:rPr lang="en-US" altLang="zh-CN" dirty="0" err="1" smtClean="0"/>
                        <a:t>hadoop</a:t>
                      </a:r>
                      <a:r>
                        <a:rPr lang="zh-CN" altLang="en-US" dirty="0" smtClean="0"/>
                        <a:t>直接以服务形式运行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细粒度支持，每个</a:t>
                      </a:r>
                      <a:r>
                        <a:rPr lang="en-US" altLang="zh-CN" dirty="0" smtClean="0"/>
                        <a:t>MR/Spark</a:t>
                      </a:r>
                      <a:r>
                        <a:rPr lang="zh-CN" altLang="en-US" dirty="0" smtClean="0"/>
                        <a:t>作业均是一个短应用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err="1" smtClean="0"/>
                        <a:t>docker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对长服务支持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两者关系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相互借鉴发展，比如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中的资源分配算法采用了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mesos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DRF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Mesos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也像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一样越来越重视对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以及上层计算框架的支持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4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个人理解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优点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Yarn</a:t>
            </a:r>
            <a:r>
              <a:rPr lang="zh-CN" altLang="en-US" sz="2000" dirty="0" smtClean="0"/>
              <a:t>更擅长的是对计算框架的管理，</a:t>
            </a:r>
            <a:r>
              <a:rPr lang="en-US" altLang="zh-CN" sz="2000" dirty="0" err="1" smtClean="0"/>
              <a:t>mesos</a:t>
            </a:r>
            <a:r>
              <a:rPr lang="zh-CN" altLang="en-US" sz="2000" dirty="0" smtClean="0"/>
              <a:t>更擅长对资源的抽象与管理，所以定位是数据中心操作系统中的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，就是最核心的资源调度和隔离。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、提高集群资源利用率。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、门槛有点高，需要自己开发</a:t>
            </a:r>
            <a:r>
              <a:rPr lang="en-US" altLang="zh-CN" sz="2000" dirty="0" smtClean="0"/>
              <a:t>Framework</a:t>
            </a:r>
            <a:r>
              <a:rPr lang="zh-CN" altLang="en-US" sz="2000" dirty="0" smtClean="0"/>
              <a:t>，也许前期比较乐观，但是后续的运维工作可能会比较多。当然了，长期来看肯定是减轻了运维的。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、和现有系统会有一个磨合过程，毕竟是连接应用层和</a:t>
            </a:r>
            <a:r>
              <a:rPr lang="en-US" altLang="zh-CN" sz="2000" dirty="0" smtClean="0"/>
              <a:t>HBP</a:t>
            </a:r>
            <a:r>
              <a:rPr lang="zh-CN" altLang="en-US" sz="2000" dirty="0" smtClean="0"/>
              <a:t>的中间层。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、社区相对不太活跃。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23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目前存在的问题</a:t>
            </a:r>
            <a:r>
              <a:rPr lang="en-US" altLang="zh-CN" dirty="0" smtClean="0"/>
              <a:t>-</a:t>
            </a:r>
            <a:r>
              <a:rPr lang="zh-CN" altLang="en-US" dirty="0"/>
              <a:t>总览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9094"/>
            <a:ext cx="655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5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目前存在的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服务器负载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由于一台服务器是不够的，那么必然涉及到扩容，那么新的服务器资源，应用是否能感知。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15486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目前存在的问题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、任务优先级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、任务需要的服务器资源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620395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1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目前存在的问题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负载不均衡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</a:t>
            </a:r>
            <a:r>
              <a:rPr lang="en-US" altLang="zh-CN" sz="2000" dirty="0" err="1" smtClean="0"/>
              <a:t>pu</a:t>
            </a:r>
            <a:r>
              <a:rPr lang="zh-CN" altLang="en-US" sz="2000" dirty="0" smtClean="0"/>
              <a:t>等资源负载不均衡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69262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7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/>
              <a:t>目标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目前架构的问题在于：资源是静态分配的，当不同的</a:t>
            </a:r>
            <a:r>
              <a:rPr lang="en-US" altLang="zh-CN" sz="1800" dirty="0"/>
              <a:t>Job</a:t>
            </a:r>
            <a:r>
              <a:rPr lang="zh-CN" altLang="en-US" sz="1800" dirty="0"/>
              <a:t>起来时会造成调度相互冲突，可用资源相互争抢，甚至有可能其中一些分区资源可能耗尽了，但是另一个分区的资源却没有得到充分的利用，并且无法跨分区重新分配集群资源。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3076" name="Picture 4" descr="http://cdn4.infoqstatic.com/statics_s2_20160809-0249u1/resource/articles/analyse-mesos-part-02/zh/resources/mesos-elastic-cea4da90b3c819bd96b3158da1a6f8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71246"/>
            <a:ext cx="4168123" cy="37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Mesos</a:t>
            </a:r>
            <a:r>
              <a:rPr lang="zh-CN" altLang="en-US" dirty="0"/>
              <a:t>目标</a:t>
            </a:r>
            <a:r>
              <a:rPr lang="en-US" altLang="zh-CN" dirty="0"/>
              <a:t>-</a:t>
            </a:r>
            <a:r>
              <a:rPr lang="zh-CN" altLang="en-US" dirty="0"/>
              <a:t>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资源有效利用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同上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49489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Mesos</a:t>
            </a:r>
            <a:r>
              <a:rPr lang="zh-CN" altLang="en-US" dirty="0"/>
              <a:t>目标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横向扩展</a:t>
            </a:r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71316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1067</Words>
  <Application>Microsoft Office PowerPoint</Application>
  <PresentationFormat>全屏显示(4:3)</PresentationFormat>
  <Paragraphs>99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Mesos</vt:lpstr>
      <vt:lpstr>内容</vt:lpstr>
      <vt:lpstr>目前存在的问题-总览</vt:lpstr>
      <vt:lpstr>目前存在的问题-服务器负载</vt:lpstr>
      <vt:lpstr>目前存在的问题-任务分配</vt:lpstr>
      <vt:lpstr>目前存在的问题-负载不均衡</vt:lpstr>
      <vt:lpstr>Mesos目标-效率</vt:lpstr>
      <vt:lpstr>Mesos目标-效率</vt:lpstr>
      <vt:lpstr>Mesos目标-扩展性</vt:lpstr>
      <vt:lpstr>Mesos目标-扩展性</vt:lpstr>
      <vt:lpstr>Mesos容错</vt:lpstr>
      <vt:lpstr>Mesos容错</vt:lpstr>
      <vt:lpstr>Mesos容错-解决方案</vt:lpstr>
      <vt:lpstr>Mesos容错-解决方案</vt:lpstr>
      <vt:lpstr>Mesos容错-解决方案</vt:lpstr>
      <vt:lpstr>Mesos架构</vt:lpstr>
      <vt:lpstr>Mesos二级调度架构</vt:lpstr>
      <vt:lpstr>Mesos流程-1</vt:lpstr>
      <vt:lpstr>Mesos流程-2</vt:lpstr>
      <vt:lpstr>Mesos例子</vt:lpstr>
      <vt:lpstr>mesos和yarn</vt:lpstr>
      <vt:lpstr>Mesos个人理解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Mesos</dc:title>
  <dc:creator>陈东升5</dc:creator>
  <cp:lastModifiedBy>AutoBVT</cp:lastModifiedBy>
  <cp:revision>10</cp:revision>
  <dcterms:created xsi:type="dcterms:W3CDTF">2017-05-02T03:08:46Z</dcterms:created>
  <dcterms:modified xsi:type="dcterms:W3CDTF">2017-05-02T06:42:00Z</dcterms:modified>
</cp:coreProperties>
</file>