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7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3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CC2882-B420-4408-9CE0-CD68DCD57201}" type="datetimeFigureOut">
              <a:rPr lang="en-US" smtClean="0"/>
              <a:t>19-05-2015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8B8092-8225-4B8C-9CC1-607B194E5A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61847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362" y="1875602"/>
            <a:ext cx="9068586" cy="2963815"/>
          </a:xfrm>
        </p:spPr>
        <p:txBody>
          <a:bodyPr/>
          <a:lstStyle/>
          <a:p>
            <a:r>
              <a:rPr lang="en-US" dirty="0" smtClean="0"/>
              <a:t>SOFTWARE CONTEST &amp; MAINTANACE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839417"/>
            <a:ext cx="9070848" cy="457201"/>
          </a:xfrm>
        </p:spPr>
        <p:txBody>
          <a:bodyPr/>
          <a:lstStyle/>
          <a:p>
            <a:r>
              <a:rPr lang="en-US" dirty="0" smtClean="0"/>
              <a:t>Group : Mammoth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57" y="431321"/>
            <a:ext cx="10058400" cy="1371600"/>
          </a:xfrm>
        </p:spPr>
        <p:txBody>
          <a:bodyPr/>
          <a:lstStyle/>
          <a:p>
            <a:r>
              <a:rPr lang="en-US" dirty="0" smtClean="0"/>
              <a:t>User Acceptance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09623"/>
            <a:ext cx="10058400" cy="45254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22 UAT</a:t>
            </a:r>
          </a:p>
          <a:p>
            <a:pPr marL="0" indent="0">
              <a:buNone/>
            </a:pPr>
            <a:r>
              <a:rPr lang="en-US" dirty="0" smtClean="0"/>
              <a:t>UAT02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77347"/>
              </p:ext>
            </p:extLst>
          </p:nvPr>
        </p:nvGraphicFramePr>
        <p:xfrm>
          <a:off x="592015" y="2312376"/>
          <a:ext cx="5937250" cy="717552"/>
        </p:xfrm>
        <a:graphic>
          <a:graphicData uri="http://schemas.openxmlformats.org/drawingml/2006/table">
            <a:tbl>
              <a:tblPr firstRow="1" firstCol="1" bandRow="1"/>
              <a:tblGrid>
                <a:gridCol w="1483360"/>
                <a:gridCol w="742315"/>
                <a:gridCol w="2226945"/>
                <a:gridCol w="1484630"/>
              </a:tblGrid>
              <a:tr h="16265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Wad Dub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Phai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Temple Test Script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UAT 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Administrator can add activity of the temple on activity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UAT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UAT-02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Version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V1.0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Iteration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Date of Test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17/05/2015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38752"/>
              </p:ext>
            </p:extLst>
          </p:nvPr>
        </p:nvGraphicFramePr>
        <p:xfrm>
          <a:off x="6660580" y="1509623"/>
          <a:ext cx="4866135" cy="4794463"/>
        </p:xfrm>
        <a:graphic>
          <a:graphicData uri="http://schemas.openxmlformats.org/drawingml/2006/table">
            <a:tbl>
              <a:tblPr firstRow="1" firstCol="1" bandRow="1"/>
              <a:tblGrid>
                <a:gridCol w="2432547"/>
                <a:gridCol w="2433588"/>
              </a:tblGrid>
              <a:tr h="1112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Purpose  of Test</a:t>
                      </a:r>
                    </a:p>
                  </a:txBody>
                  <a:tcPr marL="36666" marR="36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To ensure that: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It is possible to add the activity.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It is possible to view the activity.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</a:txBody>
                  <a:tcPr marL="36666" marR="36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 Environment</a:t>
                      </a:r>
                    </a:p>
                  </a:txBody>
                  <a:tcPr marL="36666" marR="36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The test environment is as follows: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Client Hardware: Lenovo Y5070 laptop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Server: Lenovo Y5070 laptop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No other applications should be running on the laptop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Activity is held in database MSSQL server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</a:txBody>
                  <a:tcPr marL="36666" marR="36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 Script</a:t>
                      </a:r>
                    </a:p>
                  </a:txBody>
                  <a:tcPr marL="36666" marR="36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In the Activity page, the tester should: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Left click into the “Add new activity”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Tester fill in the information into the given text field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Tester choose the activity date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Left click “Create” button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</a:txBody>
                  <a:tcPr marL="36666" marR="36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Expected Result</a:t>
                      </a:r>
                    </a:p>
                  </a:txBody>
                  <a:tcPr marL="36666" marR="36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 completing the above steps, the history should be displayed.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Verify that the application can add the activity and the activity that been added is correct.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</a:txBody>
                  <a:tcPr marL="36666" marR="36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08500" y="1965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1" y="358122"/>
            <a:ext cx="11509130" cy="61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0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15992"/>
            <a:ext cx="10058400" cy="5319048"/>
          </a:xfrm>
        </p:spPr>
        <p:txBody>
          <a:bodyPr/>
          <a:lstStyle/>
          <a:p>
            <a:r>
              <a:rPr lang="en-US" dirty="0" smtClean="0"/>
              <a:t>User Acceptance Record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32138" y="2095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33670"/>
              </p:ext>
            </p:extLst>
          </p:nvPr>
        </p:nvGraphicFramePr>
        <p:xfrm>
          <a:off x="3360891" y="2192879"/>
          <a:ext cx="5927418" cy="3946784"/>
        </p:xfrm>
        <a:graphic>
          <a:graphicData uri="http://schemas.openxmlformats.org/drawingml/2006/table">
            <a:tbl>
              <a:tblPr firstRow="1" firstCol="1" bandRow="1"/>
              <a:tblGrid>
                <a:gridCol w="2032895"/>
                <a:gridCol w="2036375"/>
                <a:gridCol w="741449"/>
                <a:gridCol w="103037"/>
                <a:gridCol w="1013662"/>
              </a:tblGrid>
              <a:tr h="357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 ID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TD-02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Time of Test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21:00-22:00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8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Observed Test Result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Having –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Left click into the “Add new activity” 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Tester fill in the information into the given text field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Tester choose the activity date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Left click “Create” button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79295" algn="ctr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 was able to verify that:	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79295" algn="ctr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The application can add the activity and the activity that been added is correct.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 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 Result Category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Pass 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 Error Description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N/A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Tester Name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Chanchai Suksang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Tester Signature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CS</a:t>
                      </a:r>
                    </a:p>
                  </a:txBody>
                  <a:tcPr marL="68313" marR="68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49061" y="8206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14382"/>
              </p:ext>
            </p:extLst>
          </p:nvPr>
        </p:nvGraphicFramePr>
        <p:xfrm>
          <a:off x="3347182" y="1382438"/>
          <a:ext cx="5937250" cy="717552"/>
        </p:xfrm>
        <a:graphic>
          <a:graphicData uri="http://schemas.openxmlformats.org/drawingml/2006/table">
            <a:tbl>
              <a:tblPr firstRow="1" firstCol="1" bandRow="1"/>
              <a:tblGrid>
                <a:gridCol w="1483995"/>
                <a:gridCol w="1483995"/>
                <a:gridCol w="1484630"/>
                <a:gridCol w="148463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Wad Dub Phai Temple Test Script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UAT 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Administrator can add activity of the temple on activity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UAT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UAT-02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Version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V1.0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Iteration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Date of Test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17/05/2015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5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  <a:endParaRPr 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27236"/>
              </p:ext>
            </p:extLst>
          </p:nvPr>
        </p:nvGraphicFramePr>
        <p:xfrm>
          <a:off x="2358888" y="2345632"/>
          <a:ext cx="7712903" cy="3245820"/>
        </p:xfrm>
        <a:graphic>
          <a:graphicData uri="http://schemas.openxmlformats.org/drawingml/2006/table">
            <a:tbl>
              <a:tblPr firstRow="1" firstCol="1" bandRow="1"/>
              <a:tblGrid>
                <a:gridCol w="1926164"/>
                <a:gridCol w="5786739"/>
              </a:tblGrid>
              <a:tr h="649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IT01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 item(s)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Activity Page -&gt; Activity Controller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Test the integration by create an input to test the function add activity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Input specification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Create typical activity 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Output specification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Check that the correct function are called in controller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27375" y="3621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Unit Test Case </a:t>
            </a:r>
            <a:endParaRPr lang="en-US" sz="32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55313" y="22911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 Case (UTC02):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testAddActivity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: Activity</a:t>
            </a:r>
            <a:endParaRPr kumimoji="0" lang="en-US" altLang="en-US" sz="1200" b="1" i="1" u="none" strike="noStrike" cap="none" normalizeH="0" baseline="0" dirty="0" smtClean="0">
              <a:ln>
                <a:noFill/>
              </a:ln>
              <a:solidFill>
                <a:srgbClr val="5B9BD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Description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testAddActivity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by inputting activity information to the database system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Function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public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AddActivity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(Activity a)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Test Data	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61887"/>
              </p:ext>
            </p:extLst>
          </p:nvPr>
        </p:nvGraphicFramePr>
        <p:xfrm>
          <a:off x="1066800" y="5104075"/>
          <a:ext cx="1005840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2514600"/>
                <a:gridCol w="2514600"/>
                <a:gridCol w="2514600"/>
                <a:gridCol w="2514600"/>
              </a:tblGrid>
              <a:tr h="14287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Case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Expected Results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Type: Activity object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Type: Activity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Test with all parameters have input the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Test with input duplicate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Can’t Add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Test with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Can’t Add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455313" y="39719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863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 Case (UTC02):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testAddActivity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: Activity</a:t>
            </a:r>
            <a:endParaRPr kumimoji="0" lang="en-US" altLang="en-US" sz="1200" b="1" i="1" u="none" strike="noStrike" cap="none" normalizeH="0" baseline="0" dirty="0" smtClean="0">
              <a:ln>
                <a:noFill/>
              </a:ln>
              <a:solidFill>
                <a:srgbClr val="5B9BD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Description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testAddActivity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by inputting activity information to the database system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Function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public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AddActivity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(Activity a)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Test Data	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863725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0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Bi-directional Matric between User Acceptance Testing and User Requirement Specification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37526"/>
              </p:ext>
            </p:extLst>
          </p:nvPr>
        </p:nvGraphicFramePr>
        <p:xfrm>
          <a:off x="1671525" y="2014194"/>
          <a:ext cx="8848950" cy="3949839"/>
        </p:xfrm>
        <a:graphic>
          <a:graphicData uri="http://schemas.openxmlformats.org/drawingml/2006/table">
            <a:tbl>
              <a:tblPr firstRow="1" firstCol="1" bandRow="1"/>
              <a:tblGrid>
                <a:gridCol w="542223"/>
                <a:gridCol w="1554162"/>
                <a:gridCol w="397210"/>
                <a:gridCol w="397210"/>
                <a:gridCol w="397210"/>
                <a:gridCol w="397210"/>
                <a:gridCol w="397210"/>
                <a:gridCol w="397210"/>
                <a:gridCol w="397210"/>
                <a:gridCol w="397210"/>
                <a:gridCol w="397210"/>
                <a:gridCol w="340465"/>
                <a:gridCol w="340465"/>
                <a:gridCol w="340465"/>
                <a:gridCol w="340465"/>
                <a:gridCol w="340465"/>
                <a:gridCol w="340465"/>
                <a:gridCol w="340465"/>
                <a:gridCol w="397210"/>
                <a:gridCol w="397210"/>
              </a:tblGrid>
              <a:tr h="6579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No.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Unit Testing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URS-01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URS-02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URS-03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URS-04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URS-05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URS-06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URS-07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URS-08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URS-09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URS-10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URS-11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URS-12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URS-13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URS-14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URS-15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URS-16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URS-17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URS-18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18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UAT18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069" marR="680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65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Bi-directional Matric between User Acceptance Testing and User Integration test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93751"/>
              </p:ext>
            </p:extLst>
          </p:nvPr>
        </p:nvGraphicFramePr>
        <p:xfrm>
          <a:off x="1878169" y="2662688"/>
          <a:ext cx="8382000" cy="2169795"/>
        </p:xfrm>
        <a:graphic>
          <a:graphicData uri="http://schemas.openxmlformats.org/drawingml/2006/table">
            <a:tbl>
              <a:tblPr/>
              <a:tblGrid>
                <a:gridCol w="406400"/>
                <a:gridCol w="1092200"/>
                <a:gridCol w="292100"/>
                <a:gridCol w="292100"/>
                <a:gridCol w="2667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851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N0.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Integration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test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-01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-02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-03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-04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-05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-06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-07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-08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-09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-19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-20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-21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ITC -22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2230" marR="62230" marT="9525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UTC-001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UTC-002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UTC-003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UTC-004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UTC-005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UTC-006</a:t>
                      </a: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30" marR="6223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150</TotalTime>
  <Words>407</Words>
  <Application>Microsoft Office PowerPoint</Application>
  <PresentationFormat>Widescreen</PresentationFormat>
  <Paragraphs>563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Century Gothic</vt:lpstr>
      <vt:lpstr>Cordia New</vt:lpstr>
      <vt:lpstr>Symbol</vt:lpstr>
      <vt:lpstr>Times New Roman</vt:lpstr>
      <vt:lpstr>Savon</vt:lpstr>
      <vt:lpstr>SOFTWARE CONTEST &amp; MAINTANACE 2nd project</vt:lpstr>
      <vt:lpstr>User Acceptance test</vt:lpstr>
      <vt:lpstr>PowerPoint Presentation</vt:lpstr>
      <vt:lpstr>PowerPoint Presentation</vt:lpstr>
      <vt:lpstr>Integration Testing</vt:lpstr>
      <vt:lpstr>Unit Test Case </vt:lpstr>
      <vt:lpstr>Bi-directional Matric between User Acceptance Testing and User Requirement Specification </vt:lpstr>
      <vt:lpstr>Bi-directional Matric between User Acceptance Testing and User Integration test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CONTEST &amp; MAINTANACE 2nd project</dc:title>
  <dc:creator>lenovo</dc:creator>
  <cp:lastModifiedBy>nathawut supavananusorn</cp:lastModifiedBy>
  <cp:revision>10</cp:revision>
  <dcterms:created xsi:type="dcterms:W3CDTF">2015-05-19T05:47:41Z</dcterms:created>
  <dcterms:modified xsi:type="dcterms:W3CDTF">2015-05-19T09:26:36Z</dcterms:modified>
</cp:coreProperties>
</file>