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2" r:id="rId7"/>
    <p:sldId id="263" r:id="rId8"/>
    <p:sldId id="264" r:id="rId9"/>
    <p:sldId id="271" r:id="rId10"/>
    <p:sldId id="272" r:id="rId11"/>
    <p:sldId id="268" r:id="rId12"/>
    <p:sldId id="269" r:id="rId13"/>
    <p:sldId id="270"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yOs/dPnIr3f4K1TyJS0mf01Cw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6d57dca68c_0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6d57dca68c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6d57dca68c_0_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6d57dca68c_0_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7"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4" name="Google Shape;14;p17"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5" name="Google Shape;15;p17"/>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7"/>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7"/>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7"/>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 name="Google Shape;19;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20"/>
        <p:cNvGrpSpPr/>
        <p:nvPr/>
      </p:nvGrpSpPr>
      <p:grpSpPr>
        <a:xfrm>
          <a:off x="0" y="0"/>
          <a:ext cx="0" cy="0"/>
          <a:chOff x="0" y="0"/>
          <a:chExt cx="0" cy="0"/>
        </a:xfrm>
      </p:grpSpPr>
      <p:pic>
        <p:nvPicPr>
          <p:cNvPr id="121" name="Google Shape;121;p28"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2" name="Google Shape;122;p28"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3" name="Google Shape;123;p28"/>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8"/>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8"/>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8"/>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7" name="Google Shape;127;p2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8"/>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30"/>
        <p:cNvGrpSpPr/>
        <p:nvPr/>
      </p:nvGrpSpPr>
      <p:grpSpPr>
        <a:xfrm>
          <a:off x="0" y="0"/>
          <a:ext cx="0" cy="0"/>
          <a:chOff x="0" y="0"/>
          <a:chExt cx="0" cy="0"/>
        </a:xfrm>
      </p:grpSpPr>
      <p:pic>
        <p:nvPicPr>
          <p:cNvPr id="131" name="Google Shape;131;p29"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2" name="Google Shape;132;p29"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3" name="Google Shape;133;p29"/>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9"/>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9"/>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9"/>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7" name="Google Shape;137;p29"/>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8" name="Google Shape;138;p2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9"/>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
        <p:nvSpPr>
          <p:cNvPr id="141" name="Google Shape;141;p29"/>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cap="none">
                <a:solidFill>
                  <a:schemeClr val="lt1"/>
                </a:solidFill>
                <a:latin typeface="Trebuchet MS"/>
                <a:ea typeface="Trebuchet MS"/>
                <a:cs typeface="Trebuchet MS"/>
                <a:sym typeface="Trebuchet MS"/>
              </a:rPr>
              <a:t>“</a:t>
            </a:r>
            <a:endParaRPr/>
          </a:p>
        </p:txBody>
      </p:sp>
      <p:sp>
        <p:nvSpPr>
          <p:cNvPr id="142" name="Google Shape;142;p29"/>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43"/>
        <p:cNvGrpSpPr/>
        <p:nvPr/>
      </p:nvGrpSpPr>
      <p:grpSpPr>
        <a:xfrm>
          <a:off x="0" y="0"/>
          <a:ext cx="0" cy="0"/>
          <a:chOff x="0" y="0"/>
          <a:chExt cx="0" cy="0"/>
        </a:xfrm>
      </p:grpSpPr>
      <p:pic>
        <p:nvPicPr>
          <p:cNvPr id="144" name="Google Shape;144;p3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5" name="Google Shape;145;p3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6" name="Google Shape;146;p3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0"/>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30"/>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50" name="Google Shape;150;p3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30"/>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53"/>
        <p:cNvGrpSpPr/>
        <p:nvPr/>
      </p:nvGrpSpPr>
      <p:grpSpPr>
        <a:xfrm>
          <a:off x="0" y="0"/>
          <a:ext cx="0" cy="0"/>
          <a:chOff x="0" y="0"/>
          <a:chExt cx="0" cy="0"/>
        </a:xfrm>
      </p:grpSpPr>
      <p:pic>
        <p:nvPicPr>
          <p:cNvPr id="154" name="Google Shape;154;p3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5" name="Google Shape;155;p3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6" name="Google Shape;156;p3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1"/>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31"/>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0" name="Google Shape;160;p31"/>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1" name="Google Shape;161;p31"/>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2" name="Google Shape;162;p31"/>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3" name="Google Shape;163;p31"/>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4" name="Google Shape;164;p31"/>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5" name="Google Shape;165;p3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3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8"/>
        <p:cNvGrpSpPr/>
        <p:nvPr/>
      </p:nvGrpSpPr>
      <p:grpSpPr>
        <a:xfrm>
          <a:off x="0" y="0"/>
          <a:ext cx="0" cy="0"/>
          <a:chOff x="0" y="0"/>
          <a:chExt cx="0" cy="0"/>
        </a:xfrm>
      </p:grpSpPr>
      <p:pic>
        <p:nvPicPr>
          <p:cNvPr id="169" name="Google Shape;169;p3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70" name="Google Shape;170;p3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71" name="Google Shape;171;p32"/>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2"/>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32"/>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5" name="Google Shape;175;p32"/>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6" name="Google Shape;176;p32"/>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7" name="Google Shape;177;p32"/>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8" name="Google Shape;178;p32"/>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9" name="Google Shape;179;p32"/>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80" name="Google Shape;180;p32"/>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1" name="Google Shape;181;p32"/>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82" name="Google Shape;182;p32"/>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83" name="Google Shape;183;p3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3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3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6"/>
        <p:cNvGrpSpPr/>
        <p:nvPr/>
      </p:nvGrpSpPr>
      <p:grpSpPr>
        <a:xfrm>
          <a:off x="0" y="0"/>
          <a:ext cx="0" cy="0"/>
          <a:chOff x="0" y="0"/>
          <a:chExt cx="0" cy="0"/>
        </a:xfrm>
      </p:grpSpPr>
      <p:pic>
        <p:nvPicPr>
          <p:cNvPr id="187" name="Google Shape;187;p3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8" name="Google Shape;188;p3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9" name="Google Shape;189;p3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3"/>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3" name="Google Shape;193;p3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3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3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6"/>
        <p:cNvGrpSpPr/>
        <p:nvPr/>
      </p:nvGrpSpPr>
      <p:grpSpPr>
        <a:xfrm>
          <a:off x="0" y="0"/>
          <a:ext cx="0" cy="0"/>
          <a:chOff x="0" y="0"/>
          <a:chExt cx="0" cy="0"/>
        </a:xfrm>
      </p:grpSpPr>
      <p:sp>
        <p:nvSpPr>
          <p:cNvPr id="197" name="Google Shape;197;p34"/>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4"/>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4"/>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34"/>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1" name="Google Shape;201;p34"/>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34"/>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34"/>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38100" marR="0" lvl="0" indent="0" algn="ctr">
              <a:lnSpc>
                <a:spcPct val="100000"/>
              </a:lnSpc>
              <a:spcBef>
                <a:spcPts val="0"/>
              </a:spcBef>
              <a:buNone/>
              <a:defRPr sz="3600">
                <a:solidFill>
                  <a:schemeClr val="lt1"/>
                </a:solidFill>
                <a:latin typeface="Trebuchet MS"/>
                <a:ea typeface="Trebuchet MS"/>
                <a:cs typeface="Trebuchet MS"/>
                <a:sym typeface="Trebuchet MS"/>
              </a:defRPr>
            </a:lvl1pPr>
            <a:lvl2pPr marL="38100" marR="0" lvl="1" indent="0" algn="ctr">
              <a:lnSpc>
                <a:spcPct val="100000"/>
              </a:lnSpc>
              <a:spcBef>
                <a:spcPts val="0"/>
              </a:spcBef>
              <a:buNone/>
              <a:defRPr sz="3600">
                <a:solidFill>
                  <a:schemeClr val="lt1"/>
                </a:solidFill>
                <a:latin typeface="Trebuchet MS"/>
                <a:ea typeface="Trebuchet MS"/>
                <a:cs typeface="Trebuchet MS"/>
                <a:sym typeface="Trebuchet MS"/>
              </a:defRPr>
            </a:lvl2pPr>
            <a:lvl3pPr marL="38100" marR="0" lvl="2" indent="0" algn="ctr">
              <a:lnSpc>
                <a:spcPct val="100000"/>
              </a:lnSpc>
              <a:spcBef>
                <a:spcPts val="0"/>
              </a:spcBef>
              <a:buNone/>
              <a:defRPr sz="3600">
                <a:solidFill>
                  <a:schemeClr val="lt1"/>
                </a:solidFill>
                <a:latin typeface="Trebuchet MS"/>
                <a:ea typeface="Trebuchet MS"/>
                <a:cs typeface="Trebuchet MS"/>
                <a:sym typeface="Trebuchet MS"/>
              </a:defRPr>
            </a:lvl3pPr>
            <a:lvl4pPr marL="38100" marR="0" lvl="3" indent="0" algn="ctr">
              <a:lnSpc>
                <a:spcPct val="100000"/>
              </a:lnSpc>
              <a:spcBef>
                <a:spcPts val="0"/>
              </a:spcBef>
              <a:buNone/>
              <a:defRPr sz="3600">
                <a:solidFill>
                  <a:schemeClr val="lt1"/>
                </a:solidFill>
                <a:latin typeface="Trebuchet MS"/>
                <a:ea typeface="Trebuchet MS"/>
                <a:cs typeface="Trebuchet MS"/>
                <a:sym typeface="Trebuchet MS"/>
              </a:defRPr>
            </a:lvl4pPr>
            <a:lvl5pPr marL="38100" marR="0" lvl="4" indent="0" algn="ctr">
              <a:lnSpc>
                <a:spcPct val="100000"/>
              </a:lnSpc>
              <a:spcBef>
                <a:spcPts val="0"/>
              </a:spcBef>
              <a:buNone/>
              <a:defRPr sz="3600">
                <a:solidFill>
                  <a:schemeClr val="lt1"/>
                </a:solidFill>
                <a:latin typeface="Trebuchet MS"/>
                <a:ea typeface="Trebuchet MS"/>
                <a:cs typeface="Trebuchet MS"/>
                <a:sym typeface="Trebuchet MS"/>
              </a:defRPr>
            </a:lvl5pPr>
            <a:lvl6pPr marL="38100" marR="0" lvl="5" indent="0" algn="ctr">
              <a:lnSpc>
                <a:spcPct val="100000"/>
              </a:lnSpc>
              <a:spcBef>
                <a:spcPts val="0"/>
              </a:spcBef>
              <a:buNone/>
              <a:defRPr sz="3600">
                <a:solidFill>
                  <a:schemeClr val="lt1"/>
                </a:solidFill>
                <a:latin typeface="Trebuchet MS"/>
                <a:ea typeface="Trebuchet MS"/>
                <a:cs typeface="Trebuchet MS"/>
                <a:sym typeface="Trebuchet MS"/>
              </a:defRPr>
            </a:lvl6pPr>
            <a:lvl7pPr marL="38100" marR="0" lvl="6" indent="0" algn="ctr">
              <a:lnSpc>
                <a:spcPct val="100000"/>
              </a:lnSpc>
              <a:spcBef>
                <a:spcPts val="0"/>
              </a:spcBef>
              <a:buNone/>
              <a:defRPr sz="3600">
                <a:solidFill>
                  <a:schemeClr val="lt1"/>
                </a:solidFill>
                <a:latin typeface="Trebuchet MS"/>
                <a:ea typeface="Trebuchet MS"/>
                <a:cs typeface="Trebuchet MS"/>
                <a:sym typeface="Trebuchet MS"/>
              </a:defRPr>
            </a:lvl7pPr>
            <a:lvl8pPr marL="38100" marR="0" lvl="7" indent="0" algn="ctr">
              <a:lnSpc>
                <a:spcPct val="100000"/>
              </a:lnSpc>
              <a:spcBef>
                <a:spcPts val="0"/>
              </a:spcBef>
              <a:buNone/>
              <a:defRPr sz="3600">
                <a:solidFill>
                  <a:schemeClr val="lt1"/>
                </a:solidFill>
                <a:latin typeface="Trebuchet MS"/>
                <a:ea typeface="Trebuchet MS"/>
                <a:cs typeface="Trebuchet MS"/>
                <a:sym typeface="Trebuchet MS"/>
              </a:defRPr>
            </a:lvl8pPr>
            <a:lvl9pPr marL="38100" marR="0" lvl="8" indent="0" algn="ctr">
              <a:lnSpc>
                <a:spcPct val="100000"/>
              </a:lnSpc>
              <a:spcBef>
                <a:spcPts val="0"/>
              </a:spcBef>
              <a:buNone/>
              <a:defRPr sz="3600">
                <a:solidFill>
                  <a:schemeClr val="lt1"/>
                </a:solidFill>
                <a:latin typeface="Trebuchet MS"/>
                <a:ea typeface="Trebuchet MS"/>
                <a:cs typeface="Trebuchet MS"/>
                <a:sym typeface="Trebuchet MS"/>
              </a:defRPr>
            </a:lvl9pPr>
          </a:lstStyle>
          <a:p>
            <a:pPr marL="3810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Google Shape;23;p1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4" name="Google Shape;24;p1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5" name="Google Shape;25;p1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 name="Google Shape;29;p1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1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4" name="Google Shape;34;p1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5" name="Google Shape;35;p1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pic>
        <p:nvPicPr>
          <p:cNvPr id="54" name="Google Shape;54;p22"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55" name="Google Shape;55;p22"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56" name="Google Shape;56;p22"/>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2"/>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2"/>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2"/>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60" name="Google Shape;60;p2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pic>
        <p:nvPicPr>
          <p:cNvPr id="64" name="Google Shape;64;p2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5" name="Google Shape;65;p2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6" name="Google Shape;66;p2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3"/>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0" name="Google Shape;70;p23"/>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2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4"/>
        <p:cNvGrpSpPr/>
        <p:nvPr/>
      </p:nvGrpSpPr>
      <p:grpSpPr>
        <a:xfrm>
          <a:off x="0" y="0"/>
          <a:ext cx="0" cy="0"/>
          <a:chOff x="0" y="0"/>
          <a:chExt cx="0" cy="0"/>
        </a:xfrm>
      </p:grpSpPr>
      <p:pic>
        <p:nvPicPr>
          <p:cNvPr id="75" name="Google Shape;75;p2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6" name="Google Shape;76;p2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7" name="Google Shape;77;p2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4"/>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1" name="Google Shape;81;p24"/>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2" name="Google Shape;82;p24"/>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3" name="Google Shape;83;p24"/>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4" name="Google Shape;84;p2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7"/>
        <p:cNvGrpSpPr/>
        <p:nvPr/>
      </p:nvGrpSpPr>
      <p:grpSpPr>
        <a:xfrm>
          <a:off x="0" y="0"/>
          <a:ext cx="0" cy="0"/>
          <a:chOff x="0" y="0"/>
          <a:chExt cx="0" cy="0"/>
        </a:xfrm>
      </p:grpSpPr>
      <p:pic>
        <p:nvPicPr>
          <p:cNvPr id="88" name="Google Shape;88;p2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9" name="Google Shape;89;p2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0" name="Google Shape;90;p2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5"/>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5"/>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25"/>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5" name="Google Shape;95;p2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8"/>
        <p:cNvGrpSpPr/>
        <p:nvPr/>
      </p:nvGrpSpPr>
      <p:grpSpPr>
        <a:xfrm>
          <a:off x="0" y="0"/>
          <a:ext cx="0" cy="0"/>
          <a:chOff x="0" y="0"/>
          <a:chExt cx="0" cy="0"/>
        </a:xfrm>
      </p:grpSpPr>
      <p:pic>
        <p:nvPicPr>
          <p:cNvPr id="99" name="Google Shape;99;p2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00" name="Google Shape;100;p2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01" name="Google Shape;101;p2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6"/>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6"/>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sp>
      <p:sp>
        <p:nvSpPr>
          <p:cNvPr id="105" name="Google Shape;105;p26"/>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6" name="Google Shape;106;p2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9"/>
        <p:cNvGrpSpPr/>
        <p:nvPr/>
      </p:nvGrpSpPr>
      <p:grpSpPr>
        <a:xfrm>
          <a:off x="0" y="0"/>
          <a:ext cx="0" cy="0"/>
          <a:chOff x="0" y="0"/>
          <a:chExt cx="0" cy="0"/>
        </a:xfrm>
      </p:grpSpPr>
      <p:pic>
        <p:nvPicPr>
          <p:cNvPr id="110" name="Google Shape;110;p27"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11" name="Google Shape;111;p27"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2" name="Google Shape;112;p27"/>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7"/>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7"/>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7"/>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sp>
      <p:sp>
        <p:nvSpPr>
          <p:cNvPr id="116" name="Google Shape;116;p27"/>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7" name="Google Shape;117;p2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7"/>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38100" lvl="0" indent="0" algn="l">
              <a:lnSpc>
                <a:spcPct val="100000"/>
              </a:lnSpc>
              <a:spcBef>
                <a:spcPts val="0"/>
              </a:spcBef>
              <a:buNone/>
              <a:defRPr/>
            </a:lvl1pPr>
            <a:lvl2pPr marL="38100" lvl="1" indent="0" algn="l">
              <a:lnSpc>
                <a:spcPct val="100000"/>
              </a:lnSpc>
              <a:spcBef>
                <a:spcPts val="0"/>
              </a:spcBef>
              <a:buNone/>
              <a:defRPr/>
            </a:lvl2pPr>
            <a:lvl3pPr marL="38100" lvl="2" indent="0" algn="l">
              <a:lnSpc>
                <a:spcPct val="100000"/>
              </a:lnSpc>
              <a:spcBef>
                <a:spcPts val="0"/>
              </a:spcBef>
              <a:buNone/>
              <a:defRPr/>
            </a:lvl3pPr>
            <a:lvl4pPr marL="38100" lvl="3" indent="0" algn="l">
              <a:lnSpc>
                <a:spcPct val="100000"/>
              </a:lnSpc>
              <a:spcBef>
                <a:spcPts val="0"/>
              </a:spcBef>
              <a:buNone/>
              <a:defRPr/>
            </a:lvl4pPr>
            <a:lvl5pPr marL="38100" lvl="4" indent="0" algn="l">
              <a:lnSpc>
                <a:spcPct val="100000"/>
              </a:lnSpc>
              <a:spcBef>
                <a:spcPts val="0"/>
              </a:spcBef>
              <a:buNone/>
              <a:defRPr/>
            </a:lvl5pPr>
            <a:lvl6pPr marL="38100" lvl="5" indent="0" algn="l">
              <a:lnSpc>
                <a:spcPct val="100000"/>
              </a:lnSpc>
              <a:spcBef>
                <a:spcPts val="0"/>
              </a:spcBef>
              <a:buNone/>
              <a:defRPr/>
            </a:lvl6pPr>
            <a:lvl7pPr marL="38100" lvl="6" indent="0" algn="l">
              <a:lnSpc>
                <a:spcPct val="100000"/>
              </a:lnSpc>
              <a:spcBef>
                <a:spcPts val="0"/>
              </a:spcBef>
              <a:buNone/>
              <a:defRPr/>
            </a:lvl7pPr>
            <a:lvl8pPr marL="38100" lvl="7" indent="0" algn="l">
              <a:lnSpc>
                <a:spcPct val="100000"/>
              </a:lnSpc>
              <a:spcBef>
                <a:spcPts val="0"/>
              </a:spcBef>
              <a:buNone/>
              <a:defRPr/>
            </a:lvl8pPr>
            <a:lvl9pPr marL="38100" lvl="8" indent="0" algn="l">
              <a:lnSpc>
                <a:spcPct val="100000"/>
              </a:lnSpc>
              <a:spcBef>
                <a:spcPts val="0"/>
              </a:spcBef>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8F4242"/>
            </a:gs>
            <a:gs pos="50000">
              <a:srgbClr val="2A316D"/>
            </a:gs>
            <a:gs pos="100000">
              <a:srgbClr val="164006"/>
            </a:gs>
          </a:gsLst>
          <a:lin ang="2520000" scaled="0"/>
        </a:gradFill>
        <a:effectLst/>
      </p:bgPr>
    </p:bg>
    <p:spTree>
      <p:nvGrpSpPr>
        <p:cNvPr id="1" name="Shape 5"/>
        <p:cNvGrpSpPr/>
        <p:nvPr/>
      </p:nvGrpSpPr>
      <p:grpSpPr>
        <a:xfrm>
          <a:off x="0" y="0"/>
          <a:ext cx="0" cy="0"/>
          <a:chOff x="0" y="0"/>
          <a:chExt cx="0" cy="0"/>
        </a:xfrm>
      </p:grpSpPr>
      <p:pic>
        <p:nvPicPr>
          <p:cNvPr id="6" name="Google Shape;6;p16" descr="hashOverlay-FullResolve.png"/>
          <p:cNvPicPr preferRelativeResize="0"/>
          <p:nvPr/>
        </p:nvPicPr>
        <p:blipFill rotWithShape="1">
          <a:blip r:embed="rId18">
            <a:alphaModFix amt="10000"/>
          </a:blip>
          <a:srcRect/>
          <a:stretch/>
        </p:blipFill>
        <p:spPr>
          <a:xfrm>
            <a:off x="0" y="0"/>
            <a:ext cx="12192000" cy="6858000"/>
          </a:xfrm>
          <a:prstGeom prst="rect">
            <a:avLst/>
          </a:prstGeom>
          <a:noFill/>
          <a:ln>
            <a:noFill/>
          </a:ln>
        </p:spPr>
      </p:pic>
      <p:sp>
        <p:nvSpPr>
          <p:cNvPr id="7" name="Google Shape;7;p1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 name="Google Shape;9;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 name="Google Shape;10;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 name="Google Shape;11;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38100" marR="0" lvl="0" indent="0" algn="l" rtl="0">
              <a:lnSpc>
                <a:spcPct val="100000"/>
              </a:lnSpc>
              <a:spcBef>
                <a:spcPts val="0"/>
              </a:spcBef>
              <a:buNone/>
              <a:defRPr sz="3600" b="0" i="0" u="none" strike="noStrike" cap="none">
                <a:solidFill>
                  <a:schemeClr val="lt1"/>
                </a:solidFill>
                <a:latin typeface="Trebuchet MS"/>
                <a:ea typeface="Trebuchet MS"/>
                <a:cs typeface="Trebuchet MS"/>
                <a:sym typeface="Trebuchet MS"/>
              </a:defRPr>
            </a:lvl1pPr>
            <a:lvl2pPr marL="38100" marR="0" lvl="1" indent="0" algn="l" rtl="0">
              <a:lnSpc>
                <a:spcPct val="100000"/>
              </a:lnSpc>
              <a:spcBef>
                <a:spcPts val="0"/>
              </a:spcBef>
              <a:buNone/>
              <a:defRPr sz="3600" b="0" i="0" u="none" strike="noStrike" cap="none">
                <a:solidFill>
                  <a:schemeClr val="lt1"/>
                </a:solidFill>
                <a:latin typeface="Trebuchet MS"/>
                <a:ea typeface="Trebuchet MS"/>
                <a:cs typeface="Trebuchet MS"/>
                <a:sym typeface="Trebuchet MS"/>
              </a:defRPr>
            </a:lvl2pPr>
            <a:lvl3pPr marL="38100" marR="0" lvl="2" indent="0" algn="l" rtl="0">
              <a:lnSpc>
                <a:spcPct val="100000"/>
              </a:lnSpc>
              <a:spcBef>
                <a:spcPts val="0"/>
              </a:spcBef>
              <a:buNone/>
              <a:defRPr sz="3600" b="0" i="0" u="none" strike="noStrike" cap="none">
                <a:solidFill>
                  <a:schemeClr val="lt1"/>
                </a:solidFill>
                <a:latin typeface="Trebuchet MS"/>
                <a:ea typeface="Trebuchet MS"/>
                <a:cs typeface="Trebuchet MS"/>
                <a:sym typeface="Trebuchet MS"/>
              </a:defRPr>
            </a:lvl3pPr>
            <a:lvl4pPr marL="38100" marR="0" lvl="3" indent="0" algn="l" rtl="0">
              <a:lnSpc>
                <a:spcPct val="100000"/>
              </a:lnSpc>
              <a:spcBef>
                <a:spcPts val="0"/>
              </a:spcBef>
              <a:buNone/>
              <a:defRPr sz="3600" b="0" i="0" u="none" strike="noStrike" cap="none">
                <a:solidFill>
                  <a:schemeClr val="lt1"/>
                </a:solidFill>
                <a:latin typeface="Trebuchet MS"/>
                <a:ea typeface="Trebuchet MS"/>
                <a:cs typeface="Trebuchet MS"/>
                <a:sym typeface="Trebuchet MS"/>
              </a:defRPr>
            </a:lvl4pPr>
            <a:lvl5pPr marL="38100" marR="0" lvl="4" indent="0" algn="l" rtl="0">
              <a:lnSpc>
                <a:spcPct val="100000"/>
              </a:lnSpc>
              <a:spcBef>
                <a:spcPts val="0"/>
              </a:spcBef>
              <a:buNone/>
              <a:defRPr sz="3600" b="0" i="0" u="none" strike="noStrike" cap="none">
                <a:solidFill>
                  <a:schemeClr val="lt1"/>
                </a:solidFill>
                <a:latin typeface="Trebuchet MS"/>
                <a:ea typeface="Trebuchet MS"/>
                <a:cs typeface="Trebuchet MS"/>
                <a:sym typeface="Trebuchet MS"/>
              </a:defRPr>
            </a:lvl5pPr>
            <a:lvl6pPr marL="38100" marR="0" lvl="5" indent="0" algn="l" rtl="0">
              <a:lnSpc>
                <a:spcPct val="100000"/>
              </a:lnSpc>
              <a:spcBef>
                <a:spcPts val="0"/>
              </a:spcBef>
              <a:buNone/>
              <a:defRPr sz="3600" b="0" i="0" u="none" strike="noStrike" cap="none">
                <a:solidFill>
                  <a:schemeClr val="lt1"/>
                </a:solidFill>
                <a:latin typeface="Trebuchet MS"/>
                <a:ea typeface="Trebuchet MS"/>
                <a:cs typeface="Trebuchet MS"/>
                <a:sym typeface="Trebuchet MS"/>
              </a:defRPr>
            </a:lvl6pPr>
            <a:lvl7pPr marL="38100" marR="0" lvl="6" indent="0" algn="l" rtl="0">
              <a:lnSpc>
                <a:spcPct val="100000"/>
              </a:lnSpc>
              <a:spcBef>
                <a:spcPts val="0"/>
              </a:spcBef>
              <a:buNone/>
              <a:defRPr sz="3600" b="0" i="0" u="none" strike="noStrike" cap="none">
                <a:solidFill>
                  <a:schemeClr val="lt1"/>
                </a:solidFill>
                <a:latin typeface="Trebuchet MS"/>
                <a:ea typeface="Trebuchet MS"/>
                <a:cs typeface="Trebuchet MS"/>
                <a:sym typeface="Trebuchet MS"/>
              </a:defRPr>
            </a:lvl7pPr>
            <a:lvl8pPr marL="38100" marR="0" lvl="7" indent="0" algn="l" rtl="0">
              <a:lnSpc>
                <a:spcPct val="100000"/>
              </a:lnSpc>
              <a:spcBef>
                <a:spcPts val="0"/>
              </a:spcBef>
              <a:buNone/>
              <a:defRPr sz="3600" b="0" i="0" u="none" strike="noStrike" cap="none">
                <a:solidFill>
                  <a:schemeClr val="lt1"/>
                </a:solidFill>
                <a:latin typeface="Trebuchet MS"/>
                <a:ea typeface="Trebuchet MS"/>
                <a:cs typeface="Trebuchet MS"/>
                <a:sym typeface="Trebuchet MS"/>
              </a:defRPr>
            </a:lvl8pPr>
            <a:lvl9pPr marL="38100" marR="0" lvl="8" indent="0" algn="l" rtl="0">
              <a:lnSpc>
                <a:spcPct val="100000"/>
              </a:lnSpc>
              <a:spcBef>
                <a:spcPts val="0"/>
              </a:spcBef>
              <a:buNone/>
              <a:defRPr sz="3600" b="0" i="0" u="none" strike="noStrike" cap="none">
                <a:solidFill>
                  <a:schemeClr val="lt1"/>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
          <p:cNvSpPr txBox="1">
            <a:spLocks noGrp="1"/>
          </p:cNvSpPr>
          <p:nvPr>
            <p:ph type="ctrTitle"/>
          </p:nvPr>
        </p:nvSpPr>
        <p:spPr>
          <a:xfrm>
            <a:off x="0" y="2947890"/>
            <a:ext cx="9462499" cy="13731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5400"/>
              <a:buFont typeface="Times New Roman"/>
              <a:buNone/>
            </a:pPr>
            <a:r>
              <a:rPr lang="en-US" sz="3600" b="1" dirty="0">
                <a:latin typeface="Times New Roman"/>
                <a:ea typeface="Times New Roman"/>
                <a:cs typeface="Times New Roman"/>
                <a:sym typeface="Times New Roman"/>
              </a:rPr>
              <a:t>ECG Anomaly Detection using Autoencoders</a:t>
            </a:r>
            <a:br>
              <a:rPr lang="en-US" sz="3600" b="1" dirty="0">
                <a:latin typeface="Times New Roman"/>
                <a:ea typeface="Times New Roman"/>
                <a:cs typeface="Times New Roman"/>
                <a:sym typeface="Times New Roman"/>
              </a:rPr>
            </a:br>
            <a:endParaRPr sz="3600" dirty="0">
              <a:latin typeface="Times New Roman"/>
              <a:ea typeface="Times New Roman"/>
              <a:cs typeface="Times New Roman"/>
              <a:sym typeface="Times New Roman"/>
            </a:endParaRPr>
          </a:p>
        </p:txBody>
      </p:sp>
      <p:sp>
        <p:nvSpPr>
          <p:cNvPr id="209" name="Google Shape;209;p1"/>
          <p:cNvSpPr txBox="1">
            <a:spLocks noGrp="1"/>
          </p:cNvSpPr>
          <p:nvPr>
            <p:ph type="subTitle" idx="1"/>
          </p:nvPr>
        </p:nvSpPr>
        <p:spPr>
          <a:xfrm>
            <a:off x="5343948" y="5272398"/>
            <a:ext cx="6808637" cy="163129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ct val="100000"/>
              <a:buNone/>
            </a:pPr>
            <a:r>
              <a:rPr lang="en-US" b="1" dirty="0">
                <a:latin typeface="Times New Roman"/>
                <a:ea typeface="Times New Roman"/>
                <a:cs typeface="Times New Roman"/>
                <a:sym typeface="Times New Roman"/>
              </a:rPr>
              <a:t>Anand A(anandashok2810@gmail.com)</a:t>
            </a:r>
          </a:p>
          <a:p>
            <a:pPr marL="0" lvl="0" indent="0" algn="ctr" rtl="0">
              <a:lnSpc>
                <a:spcPct val="90000"/>
              </a:lnSpc>
              <a:spcBef>
                <a:spcPts val="0"/>
              </a:spcBef>
              <a:spcAft>
                <a:spcPts val="0"/>
              </a:spcAft>
              <a:buClr>
                <a:schemeClr val="lt1"/>
              </a:buClr>
              <a:buSzPct val="100000"/>
              <a:buNone/>
            </a:pPr>
            <a:r>
              <a:rPr lang="en-US" b="1" dirty="0">
                <a:latin typeface="Times New Roman"/>
                <a:ea typeface="Times New Roman"/>
                <a:cs typeface="Times New Roman"/>
                <a:sym typeface="Times New Roman"/>
              </a:rPr>
              <a:t>(NM ID:BC159C7E79E95E9AE1C48BF5E1E2A5BD)</a:t>
            </a:r>
            <a:endParaRPr dirty="0"/>
          </a:p>
          <a:p>
            <a:pPr marL="0" lvl="0" indent="0" algn="ctr" rtl="0">
              <a:lnSpc>
                <a:spcPct val="90000"/>
              </a:lnSpc>
              <a:spcBef>
                <a:spcPts val="1000"/>
              </a:spcBef>
              <a:spcAft>
                <a:spcPts val="0"/>
              </a:spcAft>
              <a:buClr>
                <a:schemeClr val="lt1"/>
              </a:buClr>
              <a:buSzPct val="100000"/>
              <a:buNone/>
            </a:pPr>
            <a:r>
              <a:rPr lang="en-US" b="1" dirty="0">
                <a:latin typeface="Times New Roman"/>
                <a:ea typeface="Times New Roman"/>
                <a:cs typeface="Times New Roman"/>
                <a:sym typeface="Times New Roman"/>
              </a:rPr>
              <a:t>B .Tech - INFORMATION TECHNOLOGY(2021506011)</a:t>
            </a:r>
            <a:endParaRPr dirty="0"/>
          </a:p>
          <a:p>
            <a:pPr marL="0" lvl="0" indent="0" algn="ctr" rtl="0">
              <a:lnSpc>
                <a:spcPct val="90000"/>
              </a:lnSpc>
              <a:spcBef>
                <a:spcPts val="1000"/>
              </a:spcBef>
              <a:spcAft>
                <a:spcPts val="0"/>
              </a:spcAft>
              <a:buClr>
                <a:schemeClr val="lt1"/>
              </a:buClr>
              <a:buSzPct val="100000"/>
              <a:buNone/>
            </a:pPr>
            <a:r>
              <a:rPr lang="en-US" b="1" dirty="0">
                <a:latin typeface="Times New Roman"/>
                <a:ea typeface="Times New Roman"/>
                <a:cs typeface="Times New Roman"/>
                <a:sym typeface="Times New Roman"/>
              </a:rPr>
              <a:t>MADRAS INSTITUTE OF TECHNOLOGY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DB12-CE80-309C-B731-4FE571F4A3D3}"/>
              </a:ext>
            </a:extLst>
          </p:cNvPr>
          <p:cNvSpPr>
            <a:spLocks noGrp="1"/>
          </p:cNvSpPr>
          <p:nvPr>
            <p:ph type="title"/>
          </p:nvPr>
        </p:nvSpPr>
        <p:spPr/>
        <p:txBody>
          <a:bodyPr>
            <a:normAutofit fontScale="90000"/>
          </a:bodyPr>
          <a:lstStyle/>
          <a:p>
            <a:br>
              <a:rPr lang="en-US" b="1" dirty="0">
                <a:latin typeface="Times New Roman"/>
                <a:ea typeface="Times New Roman"/>
                <a:cs typeface="Times New Roman"/>
                <a:sym typeface="Times New Roman"/>
              </a:rPr>
            </a:br>
            <a:r>
              <a:rPr lang="en-US" b="1" dirty="0">
                <a:latin typeface="Times New Roman"/>
                <a:ea typeface="Times New Roman"/>
                <a:cs typeface="Times New Roman"/>
                <a:sym typeface="Times New Roman"/>
              </a:rPr>
              <a:t>MODELLING-CONT.</a:t>
            </a:r>
            <a:br>
              <a:rPr lang="en-US" dirty="0">
                <a:latin typeface="Times New Roman"/>
                <a:ea typeface="Times New Roman"/>
                <a:cs typeface="Times New Roman"/>
                <a:sym typeface="Times New Roman"/>
              </a:rPr>
            </a:br>
            <a:endParaRPr lang="en-US" dirty="0"/>
          </a:p>
        </p:txBody>
      </p:sp>
      <p:sp>
        <p:nvSpPr>
          <p:cNvPr id="3" name="Text Placeholder 2">
            <a:extLst>
              <a:ext uri="{FF2B5EF4-FFF2-40B4-BE49-F238E27FC236}">
                <a16:creationId xmlns:a16="http://schemas.microsoft.com/office/drawing/2014/main" id="{D48A3615-5DE6-2298-BD67-DEE33BF8A548}"/>
              </a:ext>
            </a:extLst>
          </p:cNvPr>
          <p:cNvSpPr>
            <a:spLocks noGrp="1"/>
          </p:cNvSpPr>
          <p:nvPr>
            <p:ph type="body" idx="1"/>
          </p:nvPr>
        </p:nvSpPr>
        <p:spPr/>
        <p:txBody>
          <a:bodyPr>
            <a:normAutofit/>
          </a:bodyPr>
          <a:lstStyle/>
          <a:p>
            <a:pPr marL="114300" indent="0">
              <a:buNone/>
            </a:pPr>
            <a:r>
              <a:rPr lang="en-US" sz="2000" b="1" dirty="0">
                <a:solidFill>
                  <a:schemeClr val="lt1"/>
                </a:solidFill>
                <a:latin typeface="Times New Roman"/>
                <a:ea typeface="Times New Roman"/>
                <a:cs typeface="Times New Roman"/>
                <a:sym typeface="Times New Roman"/>
              </a:rPr>
              <a:t>6.Model Evaluation:</a:t>
            </a:r>
            <a:r>
              <a:rPr lang="en-US" sz="2000" dirty="0">
                <a:solidFill>
                  <a:schemeClr val="lt1"/>
                </a:solidFill>
                <a:latin typeface="Times New Roman"/>
                <a:ea typeface="Times New Roman"/>
                <a:cs typeface="Times New Roman"/>
                <a:sym typeface="Times New Roman"/>
              </a:rPr>
              <a:t> Metrics like MSE, accuracy, precision, recall, F1-score, ROC-AUC for performance assessment.</a:t>
            </a:r>
          </a:p>
          <a:p>
            <a:pPr marL="114300" indent="0">
              <a:buNone/>
            </a:pPr>
            <a:r>
              <a:rPr lang="en-US" sz="2000" dirty="0">
                <a:latin typeface="Times New Roman"/>
                <a:cs typeface="Times New Roman"/>
                <a:sym typeface="Times New Roman"/>
              </a:rPr>
              <a:t>  </a:t>
            </a:r>
            <a:endParaRPr lang="en-US" sz="2000" dirty="0"/>
          </a:p>
          <a:p>
            <a:endParaRPr lang="en-US" sz="2000" dirty="0"/>
          </a:p>
        </p:txBody>
      </p:sp>
      <p:pic>
        <p:nvPicPr>
          <p:cNvPr id="4" name="Google Shape;282;p12">
            <a:extLst>
              <a:ext uri="{FF2B5EF4-FFF2-40B4-BE49-F238E27FC236}">
                <a16:creationId xmlns:a16="http://schemas.microsoft.com/office/drawing/2014/main" id="{10911038-F7C1-4F45-37FA-AC02B0C024CA}"/>
              </a:ext>
            </a:extLst>
          </p:cNvPr>
          <p:cNvPicPr preferRelativeResize="0"/>
          <p:nvPr/>
        </p:nvPicPr>
        <p:blipFill rotWithShape="1">
          <a:blip r:embed="rId2">
            <a:alphaModFix/>
          </a:blip>
          <a:srcRect/>
          <a:stretch/>
        </p:blipFill>
        <p:spPr>
          <a:xfrm>
            <a:off x="3063374" y="3555502"/>
            <a:ext cx="4146516" cy="1672747"/>
          </a:xfrm>
          <a:prstGeom prst="rect">
            <a:avLst/>
          </a:prstGeom>
          <a:noFill/>
          <a:ln>
            <a:noFill/>
          </a:ln>
        </p:spPr>
      </p:pic>
    </p:spTree>
    <p:extLst>
      <p:ext uri="{BB962C8B-B14F-4D97-AF65-F5344CB8AC3E}">
        <p14:creationId xmlns:p14="http://schemas.microsoft.com/office/powerpoint/2010/main" val="215976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3"/>
          <p:cNvSpPr txBox="1">
            <a:spLocks noGrp="1"/>
          </p:cNvSpPr>
          <p:nvPr>
            <p:ph type="title"/>
          </p:nvPr>
        </p:nvSpPr>
        <p:spPr>
          <a:xfrm>
            <a:off x="230403" y="923700"/>
            <a:ext cx="7463994" cy="567453"/>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lt1"/>
              </a:buClr>
              <a:buSzPts val="4000"/>
              <a:buFont typeface="Times New Roman"/>
              <a:buNone/>
            </a:pPr>
            <a:r>
              <a:rPr lang="en-US" b="1" dirty="0">
                <a:latin typeface="Times New Roman"/>
                <a:ea typeface="Times New Roman"/>
                <a:cs typeface="Times New Roman"/>
                <a:sym typeface="Times New Roman"/>
              </a:rPr>
              <a:t>RESULTS</a:t>
            </a:r>
            <a:endParaRPr dirty="0"/>
          </a:p>
        </p:txBody>
      </p:sp>
      <p:pic>
        <p:nvPicPr>
          <p:cNvPr id="288" name="Google Shape;288;p13"/>
          <p:cNvPicPr preferRelativeResize="0"/>
          <p:nvPr/>
        </p:nvPicPr>
        <p:blipFill rotWithShape="1">
          <a:blip r:embed="rId3">
            <a:alphaModFix/>
          </a:blip>
          <a:srcRect r="2175"/>
          <a:stretch/>
        </p:blipFill>
        <p:spPr>
          <a:xfrm>
            <a:off x="801385" y="2806554"/>
            <a:ext cx="2934984" cy="2690117"/>
          </a:xfrm>
          <a:prstGeom prst="rect">
            <a:avLst/>
          </a:prstGeom>
          <a:noFill/>
          <a:ln>
            <a:noFill/>
          </a:ln>
        </p:spPr>
      </p:pic>
      <p:pic>
        <p:nvPicPr>
          <p:cNvPr id="289" name="Google Shape;289;p13"/>
          <p:cNvPicPr preferRelativeResize="0"/>
          <p:nvPr/>
        </p:nvPicPr>
        <p:blipFill rotWithShape="1">
          <a:blip r:embed="rId4">
            <a:alphaModFix/>
          </a:blip>
          <a:srcRect l="2225"/>
          <a:stretch/>
        </p:blipFill>
        <p:spPr>
          <a:xfrm>
            <a:off x="4384879" y="2806554"/>
            <a:ext cx="3010328" cy="2690117"/>
          </a:xfrm>
          <a:prstGeom prst="rect">
            <a:avLst/>
          </a:prstGeom>
          <a:noFill/>
          <a:ln>
            <a:noFill/>
          </a:ln>
        </p:spPr>
      </p:pic>
      <p:pic>
        <p:nvPicPr>
          <p:cNvPr id="290" name="Google Shape;290;p13"/>
          <p:cNvPicPr preferRelativeResize="0"/>
          <p:nvPr/>
        </p:nvPicPr>
        <p:blipFill rotWithShape="1">
          <a:blip r:embed="rId5">
            <a:alphaModFix/>
          </a:blip>
          <a:srcRect/>
          <a:stretch/>
        </p:blipFill>
        <p:spPr>
          <a:xfrm>
            <a:off x="8146460" y="2806555"/>
            <a:ext cx="3055951" cy="2690117"/>
          </a:xfrm>
          <a:prstGeom prst="rect">
            <a:avLst/>
          </a:prstGeom>
          <a:noFill/>
          <a:ln>
            <a:noFill/>
          </a:ln>
        </p:spPr>
      </p:pic>
      <p:sp>
        <p:nvSpPr>
          <p:cNvPr id="291" name="Google Shape;291;p13"/>
          <p:cNvSpPr txBox="1"/>
          <p:nvPr/>
        </p:nvSpPr>
        <p:spPr>
          <a:xfrm>
            <a:off x="4878070" y="5909537"/>
            <a:ext cx="2437130" cy="567463"/>
          </a:xfrm>
          <a:prstGeom prst="rect">
            <a:avLst/>
          </a:prstGeom>
          <a:noFill/>
          <a:ln>
            <a:noFill/>
          </a:ln>
        </p:spPr>
        <p:txBody>
          <a:bodyPr spcFirstLastPara="1" wrap="square" lIns="0" tIns="13325" rIns="0" bIns="0" anchor="ctr" anchorCtr="0">
            <a:spAutoFit/>
          </a:bodyPr>
          <a:lstStyle/>
          <a:p>
            <a:pPr marL="12700" marR="0" lvl="0" indent="0" algn="ctr" rtl="0">
              <a:lnSpc>
                <a:spcPct val="100000"/>
              </a:lnSpc>
              <a:spcBef>
                <a:spcPts val="0"/>
              </a:spcBef>
              <a:spcAft>
                <a:spcPts val="0"/>
              </a:spcAft>
              <a:buClr>
                <a:schemeClr val="lt1"/>
              </a:buClr>
              <a:buSzPts val="3600"/>
              <a:buFont typeface="Times New Roman"/>
              <a:buNone/>
            </a:pPr>
            <a:r>
              <a:rPr lang="en-US" sz="3600" b="1" dirty="0">
                <a:solidFill>
                  <a:schemeClr val="lt1"/>
                </a:solidFill>
                <a:latin typeface="Times New Roman"/>
                <a:ea typeface="Times New Roman"/>
                <a:cs typeface="Times New Roman"/>
                <a:sym typeface="Times New Roman"/>
              </a:rPr>
              <a:t>Normal</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7" name="Google Shape;297;p14"/>
          <p:cNvPicPr preferRelativeResize="0"/>
          <p:nvPr/>
        </p:nvPicPr>
        <p:blipFill rotWithShape="1">
          <a:blip r:embed="rId3">
            <a:alphaModFix/>
          </a:blip>
          <a:srcRect l="-404" r="531"/>
          <a:stretch/>
        </p:blipFill>
        <p:spPr>
          <a:xfrm>
            <a:off x="727753" y="2740632"/>
            <a:ext cx="3092522" cy="2690116"/>
          </a:xfrm>
          <a:prstGeom prst="rect">
            <a:avLst/>
          </a:prstGeom>
          <a:noFill/>
          <a:ln>
            <a:noFill/>
          </a:ln>
        </p:spPr>
      </p:pic>
      <p:pic>
        <p:nvPicPr>
          <p:cNvPr id="298" name="Google Shape;298;p14"/>
          <p:cNvPicPr preferRelativeResize="0"/>
          <p:nvPr/>
        </p:nvPicPr>
        <p:blipFill rotWithShape="1">
          <a:blip r:embed="rId4">
            <a:alphaModFix/>
          </a:blip>
          <a:srcRect l="1287" r="531"/>
          <a:stretch/>
        </p:blipFill>
        <p:spPr>
          <a:xfrm>
            <a:off x="4631931" y="2740632"/>
            <a:ext cx="3079679" cy="2690116"/>
          </a:xfrm>
          <a:prstGeom prst="rect">
            <a:avLst/>
          </a:prstGeom>
          <a:noFill/>
          <a:ln>
            <a:noFill/>
          </a:ln>
        </p:spPr>
      </p:pic>
      <p:pic>
        <p:nvPicPr>
          <p:cNvPr id="299" name="Google Shape;299;p14"/>
          <p:cNvPicPr preferRelativeResize="0"/>
          <p:nvPr/>
        </p:nvPicPr>
        <p:blipFill rotWithShape="1">
          <a:blip r:embed="rId5">
            <a:alphaModFix/>
          </a:blip>
          <a:srcRect/>
          <a:stretch/>
        </p:blipFill>
        <p:spPr>
          <a:xfrm>
            <a:off x="8523266" y="2740633"/>
            <a:ext cx="3092520" cy="2690115"/>
          </a:xfrm>
          <a:prstGeom prst="rect">
            <a:avLst/>
          </a:prstGeom>
          <a:noFill/>
          <a:ln>
            <a:noFill/>
          </a:ln>
        </p:spPr>
      </p:pic>
      <p:sp>
        <p:nvSpPr>
          <p:cNvPr id="300" name="Google Shape;300;p14"/>
          <p:cNvSpPr txBox="1"/>
          <p:nvPr/>
        </p:nvSpPr>
        <p:spPr>
          <a:xfrm>
            <a:off x="5099820" y="5728882"/>
            <a:ext cx="2437130" cy="567463"/>
          </a:xfrm>
          <a:prstGeom prst="rect">
            <a:avLst/>
          </a:prstGeom>
          <a:noFill/>
          <a:ln>
            <a:noFill/>
          </a:ln>
        </p:spPr>
        <p:txBody>
          <a:bodyPr spcFirstLastPara="1" wrap="square" lIns="0" tIns="13325" rIns="0" bIns="0" anchor="ctr" anchorCtr="0">
            <a:spAutoFit/>
          </a:bodyPr>
          <a:lstStyle/>
          <a:p>
            <a:pPr marL="12700" marR="0" lvl="0" indent="0" algn="ctr" rtl="0">
              <a:lnSpc>
                <a:spcPct val="100000"/>
              </a:lnSpc>
              <a:spcBef>
                <a:spcPts val="0"/>
              </a:spcBef>
              <a:spcAft>
                <a:spcPts val="0"/>
              </a:spcAft>
              <a:buClr>
                <a:schemeClr val="lt1"/>
              </a:buClr>
              <a:buSzPts val="3600"/>
              <a:buFont typeface="Times New Roman"/>
              <a:buNone/>
            </a:pPr>
            <a:r>
              <a:rPr lang="en-US" sz="3600" b="1" dirty="0">
                <a:solidFill>
                  <a:schemeClr val="lt1"/>
                </a:solidFill>
                <a:latin typeface="Times New Roman"/>
                <a:ea typeface="Times New Roman"/>
                <a:cs typeface="Times New Roman"/>
                <a:sym typeface="Times New Roman"/>
              </a:rPr>
              <a:t>Anomaly</a:t>
            </a:r>
            <a:endParaRPr dirty="0"/>
          </a:p>
        </p:txBody>
      </p:sp>
      <p:sp>
        <p:nvSpPr>
          <p:cNvPr id="3" name="Title 2">
            <a:extLst>
              <a:ext uri="{FF2B5EF4-FFF2-40B4-BE49-F238E27FC236}">
                <a16:creationId xmlns:a16="http://schemas.microsoft.com/office/drawing/2014/main" id="{D15A59FB-FD93-E3F9-8FA5-11C06CE164F3}"/>
              </a:ext>
            </a:extLst>
          </p:cNvPr>
          <p:cNvSpPr>
            <a:spLocks noGrp="1"/>
          </p:cNvSpPr>
          <p:nvPr>
            <p:ph type="title"/>
          </p:nvPr>
        </p:nvSpPr>
        <p:spPr/>
        <p:txBody>
          <a:bodyPr/>
          <a:lstStyle/>
          <a:p>
            <a:r>
              <a:rPr lang="en-US" b="1" dirty="0">
                <a:latin typeface="Times New Roman"/>
                <a:ea typeface="Times New Roman"/>
                <a:cs typeface="Times New Roman"/>
                <a:sym typeface="Times New Roman"/>
              </a:rPr>
              <a:t>RESULTS-CONT.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6" name="Google Shape;306;p15"/>
          <p:cNvPicPr preferRelativeResize="0"/>
          <p:nvPr/>
        </p:nvPicPr>
        <p:blipFill rotWithShape="1">
          <a:blip r:embed="rId3">
            <a:alphaModFix/>
          </a:blip>
          <a:srcRect/>
          <a:stretch/>
        </p:blipFill>
        <p:spPr>
          <a:xfrm>
            <a:off x="2081627" y="2239120"/>
            <a:ext cx="5054029" cy="3865652"/>
          </a:xfrm>
          <a:prstGeom prst="rect">
            <a:avLst/>
          </a:prstGeom>
          <a:noFill/>
          <a:ln>
            <a:noFill/>
          </a:ln>
        </p:spPr>
      </p:pic>
      <p:sp>
        <p:nvSpPr>
          <p:cNvPr id="2" name="Title 1">
            <a:extLst>
              <a:ext uri="{FF2B5EF4-FFF2-40B4-BE49-F238E27FC236}">
                <a16:creationId xmlns:a16="http://schemas.microsoft.com/office/drawing/2014/main" id="{5EA6DF21-68E4-CC37-863D-FD741D33CC4C}"/>
              </a:ext>
            </a:extLst>
          </p:cNvPr>
          <p:cNvSpPr>
            <a:spLocks noGrp="1"/>
          </p:cNvSpPr>
          <p:nvPr>
            <p:ph type="title"/>
          </p:nvPr>
        </p:nvSpPr>
        <p:spPr/>
        <p:txBody>
          <a:bodyPr/>
          <a:lstStyle/>
          <a:p>
            <a:r>
              <a:rPr lang="en-US" b="1" dirty="0">
                <a:latin typeface="Times New Roman"/>
                <a:ea typeface="Times New Roman"/>
                <a:cs typeface="Times New Roman"/>
                <a:sym typeface="Times New Roman"/>
              </a:rPr>
              <a:t>RESULTS-CONT.</a:t>
            </a:r>
            <a:endParaRPr lang="en-US" dirty="0"/>
          </a:p>
        </p:txBody>
      </p:sp>
      <p:sp>
        <p:nvSpPr>
          <p:cNvPr id="3" name="Google Shape;300;p14">
            <a:extLst>
              <a:ext uri="{FF2B5EF4-FFF2-40B4-BE49-F238E27FC236}">
                <a16:creationId xmlns:a16="http://schemas.microsoft.com/office/drawing/2014/main" id="{EC8DF3C9-AB52-30DD-0140-72C217D31EFC}"/>
              </a:ext>
            </a:extLst>
          </p:cNvPr>
          <p:cNvSpPr txBox="1"/>
          <p:nvPr/>
        </p:nvSpPr>
        <p:spPr>
          <a:xfrm>
            <a:off x="7219037" y="3211181"/>
            <a:ext cx="4794376" cy="1675449"/>
          </a:xfrm>
          <a:prstGeom prst="rect">
            <a:avLst/>
          </a:prstGeom>
          <a:noFill/>
          <a:ln>
            <a:noFill/>
          </a:ln>
        </p:spPr>
        <p:txBody>
          <a:bodyPr spcFirstLastPara="1" wrap="square" lIns="0" tIns="13325" rIns="0" bIns="0" anchor="ctr" anchorCtr="0">
            <a:spAutoFit/>
          </a:bodyPr>
          <a:lstStyle/>
          <a:p>
            <a:pPr marL="12700" marR="0" lvl="0" indent="0" algn="ctr" rtl="0">
              <a:lnSpc>
                <a:spcPct val="100000"/>
              </a:lnSpc>
              <a:spcBef>
                <a:spcPts val="0"/>
              </a:spcBef>
              <a:spcAft>
                <a:spcPts val="0"/>
              </a:spcAft>
              <a:buClr>
                <a:schemeClr val="lt1"/>
              </a:buClr>
              <a:buSzPts val="3600"/>
              <a:buFont typeface="Times New Roman"/>
              <a:buNone/>
            </a:pPr>
            <a:r>
              <a:rPr lang="en-US" sz="1800" b="1" dirty="0">
                <a:solidFill>
                  <a:schemeClr val="lt1"/>
                </a:solidFill>
                <a:latin typeface="Times New Roman"/>
                <a:ea typeface="Times New Roman"/>
                <a:cs typeface="Times New Roman"/>
                <a:sym typeface="Times New Roman"/>
              </a:rPr>
              <a:t>If the reconstruction error is greater than one standard deviation from the normal training example, classify the ECG as abnormal.</a:t>
            </a:r>
            <a:endParaRPr sz="900" dirty="0"/>
          </a:p>
        </p:txBody>
      </p:sp>
      <p:sp>
        <p:nvSpPr>
          <p:cNvPr id="4" name="Google Shape;300;p14">
            <a:extLst>
              <a:ext uri="{FF2B5EF4-FFF2-40B4-BE49-F238E27FC236}">
                <a16:creationId xmlns:a16="http://schemas.microsoft.com/office/drawing/2014/main" id="{0F7BF14F-A88F-0378-5CAD-4DCCABCBFA3D}"/>
              </a:ext>
            </a:extLst>
          </p:cNvPr>
          <p:cNvSpPr txBox="1"/>
          <p:nvPr/>
        </p:nvSpPr>
        <p:spPr>
          <a:xfrm>
            <a:off x="2642594" y="6169286"/>
            <a:ext cx="4088747" cy="321232"/>
          </a:xfrm>
          <a:prstGeom prst="rect">
            <a:avLst/>
          </a:prstGeom>
          <a:noFill/>
          <a:ln>
            <a:noFill/>
          </a:ln>
        </p:spPr>
        <p:txBody>
          <a:bodyPr spcFirstLastPara="1" wrap="square" lIns="0" tIns="13325" rIns="0" bIns="0" anchor="ctr" anchorCtr="0">
            <a:spAutoFit/>
          </a:bodyPr>
          <a:lstStyle/>
          <a:p>
            <a:pPr marL="12700" marR="0" lvl="0" indent="0" algn="ctr" rtl="0">
              <a:lnSpc>
                <a:spcPct val="100000"/>
              </a:lnSpc>
              <a:spcBef>
                <a:spcPts val="0"/>
              </a:spcBef>
              <a:spcAft>
                <a:spcPts val="0"/>
              </a:spcAft>
              <a:buClr>
                <a:schemeClr val="lt1"/>
              </a:buClr>
              <a:buSzPts val="3600"/>
              <a:buFont typeface="Times New Roman"/>
              <a:buNone/>
            </a:pPr>
            <a:r>
              <a:rPr lang="en-US" sz="2000" b="1" dirty="0">
                <a:solidFill>
                  <a:schemeClr val="lt1"/>
                </a:solidFill>
                <a:latin typeface="Times New Roman"/>
                <a:ea typeface="Times New Roman"/>
                <a:cs typeface="Times New Roman"/>
                <a:sym typeface="Times New Roman"/>
              </a:rPr>
              <a:t>Training and Validation Loss</a:t>
            </a:r>
            <a:endParaRPr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Times New Roman"/>
              <a:buNone/>
            </a:pPr>
            <a:r>
              <a:rPr lang="en-US" b="1" dirty="0">
                <a:latin typeface="Times New Roman"/>
                <a:ea typeface="Times New Roman"/>
                <a:cs typeface="Times New Roman"/>
                <a:sym typeface="Times New Roman"/>
              </a:rPr>
              <a:t>AGENDA</a:t>
            </a:r>
            <a:endParaRPr dirty="0"/>
          </a:p>
        </p:txBody>
      </p:sp>
      <p:sp>
        <p:nvSpPr>
          <p:cNvPr id="215" name="Google Shape;215;p2"/>
          <p:cNvSpPr txBox="1">
            <a:spLocks noGrp="1"/>
          </p:cNvSpPr>
          <p:nvPr>
            <p:ph type="body" idx="1"/>
          </p:nvPr>
        </p:nvSpPr>
        <p:spPr>
          <a:xfrm>
            <a:off x="610429" y="2420484"/>
            <a:ext cx="9905171" cy="3599316"/>
          </a:xfrm>
          <a:prstGeom prst="rect">
            <a:avLst/>
          </a:prstGeom>
          <a:noFill/>
          <a:ln>
            <a:noFill/>
          </a:ln>
        </p:spPr>
        <p:txBody>
          <a:bodyPr spcFirstLastPara="1" wrap="square" lIns="91425" tIns="45700" rIns="91425" bIns="45700" anchor="t" anchorCtr="0">
            <a:noAutofit/>
          </a:bodyPr>
          <a:lstStyle/>
          <a:p>
            <a:pPr marL="228600" lvl="0" indent="-216534" algn="l" rtl="0">
              <a:lnSpc>
                <a:spcPct val="90000"/>
              </a:lnSpc>
              <a:spcBef>
                <a:spcPts val="0"/>
              </a:spcBef>
              <a:spcAft>
                <a:spcPts val="0"/>
              </a:spcAft>
              <a:buClr>
                <a:schemeClr val="lt1"/>
              </a:buClr>
              <a:buSzPts val="2400"/>
              <a:buFont typeface="Noto Sans Symbols"/>
              <a:buChar char="⮚"/>
            </a:pPr>
            <a:r>
              <a:rPr lang="en-US" dirty="0">
                <a:latin typeface="Times New Roman"/>
                <a:ea typeface="Times New Roman"/>
                <a:cs typeface="Times New Roman"/>
                <a:sym typeface="Times New Roman"/>
              </a:rPr>
              <a:t>PROBLEM STATEMENT</a:t>
            </a:r>
            <a:endParaRPr dirty="0"/>
          </a:p>
          <a:p>
            <a:pPr marL="228600" lvl="0" indent="-216534" algn="l" rtl="0">
              <a:lnSpc>
                <a:spcPct val="90000"/>
              </a:lnSpc>
              <a:spcBef>
                <a:spcPts val="1000"/>
              </a:spcBef>
              <a:spcAft>
                <a:spcPts val="0"/>
              </a:spcAft>
              <a:buClr>
                <a:schemeClr val="lt1"/>
              </a:buClr>
              <a:buSzPts val="2400"/>
              <a:buFont typeface="Noto Sans Symbols"/>
              <a:buChar char="⮚"/>
            </a:pPr>
            <a:r>
              <a:rPr lang="en-US" dirty="0">
                <a:latin typeface="Times New Roman"/>
                <a:ea typeface="Times New Roman"/>
                <a:cs typeface="Times New Roman"/>
                <a:sym typeface="Times New Roman"/>
              </a:rPr>
              <a:t>PROBLEM OVERVIEW</a:t>
            </a:r>
            <a:endParaRPr dirty="0"/>
          </a:p>
          <a:p>
            <a:pPr marL="228600" lvl="0" indent="-216534" algn="l" rtl="0">
              <a:lnSpc>
                <a:spcPct val="90000"/>
              </a:lnSpc>
              <a:spcBef>
                <a:spcPts val="1000"/>
              </a:spcBef>
              <a:spcAft>
                <a:spcPts val="0"/>
              </a:spcAft>
              <a:buClr>
                <a:schemeClr val="lt1"/>
              </a:buClr>
              <a:buSzPts val="2400"/>
              <a:buFont typeface="Noto Sans Symbols"/>
              <a:buChar char="⮚"/>
            </a:pPr>
            <a:r>
              <a:rPr lang="en-US" dirty="0">
                <a:latin typeface="Times New Roman"/>
                <a:ea typeface="Times New Roman"/>
                <a:cs typeface="Times New Roman"/>
                <a:sym typeface="Times New Roman"/>
              </a:rPr>
              <a:t>END USERS</a:t>
            </a:r>
            <a:endParaRPr dirty="0"/>
          </a:p>
          <a:p>
            <a:pPr marL="228600" lvl="0" indent="-216534" algn="l" rtl="0">
              <a:lnSpc>
                <a:spcPct val="90000"/>
              </a:lnSpc>
              <a:spcBef>
                <a:spcPts val="1000"/>
              </a:spcBef>
              <a:spcAft>
                <a:spcPts val="0"/>
              </a:spcAft>
              <a:buClr>
                <a:schemeClr val="lt1"/>
              </a:buClr>
              <a:buSzPts val="2400"/>
              <a:buFont typeface="Noto Sans Symbols"/>
              <a:buChar char="⮚"/>
            </a:pPr>
            <a:r>
              <a:rPr lang="en-US" dirty="0">
                <a:latin typeface="Times New Roman"/>
                <a:ea typeface="Times New Roman"/>
                <a:cs typeface="Times New Roman"/>
                <a:sym typeface="Times New Roman"/>
              </a:rPr>
              <a:t>SYSTEM APPROACH</a:t>
            </a:r>
            <a:endParaRPr dirty="0"/>
          </a:p>
          <a:p>
            <a:pPr marL="228600" lvl="0" indent="-216534" algn="l" rtl="0">
              <a:lnSpc>
                <a:spcPct val="90000"/>
              </a:lnSpc>
              <a:spcBef>
                <a:spcPts val="1000"/>
              </a:spcBef>
              <a:spcAft>
                <a:spcPts val="0"/>
              </a:spcAft>
              <a:buClr>
                <a:schemeClr val="lt1"/>
              </a:buClr>
              <a:buSzPts val="2400"/>
              <a:buFont typeface="Noto Sans Symbols"/>
              <a:buChar char="⮚"/>
            </a:pPr>
            <a:r>
              <a:rPr lang="en-US" dirty="0">
                <a:latin typeface="Times New Roman"/>
                <a:ea typeface="Times New Roman"/>
                <a:cs typeface="Times New Roman"/>
                <a:sym typeface="Times New Roman"/>
              </a:rPr>
              <a:t>PROPOSED SOLUTION VALUE </a:t>
            </a:r>
            <a:endParaRPr dirty="0"/>
          </a:p>
          <a:p>
            <a:pPr marL="228600" lvl="0" indent="-216534" algn="l" rtl="0">
              <a:lnSpc>
                <a:spcPct val="90000"/>
              </a:lnSpc>
              <a:spcBef>
                <a:spcPts val="1000"/>
              </a:spcBef>
              <a:spcAft>
                <a:spcPts val="0"/>
              </a:spcAft>
              <a:buClr>
                <a:schemeClr val="lt1"/>
              </a:buClr>
              <a:buSzPts val="2400"/>
              <a:buFont typeface="Noto Sans Symbols"/>
              <a:buChar char="⮚"/>
            </a:pPr>
            <a:r>
              <a:rPr lang="en-US" dirty="0">
                <a:latin typeface="Times New Roman"/>
                <a:ea typeface="Times New Roman"/>
                <a:cs typeface="Times New Roman"/>
                <a:sym typeface="Times New Roman"/>
              </a:rPr>
              <a:t>MODELLING</a:t>
            </a:r>
            <a:endParaRPr dirty="0"/>
          </a:p>
          <a:p>
            <a:pPr marL="228600" lvl="0" indent="-216534" algn="l" rtl="0">
              <a:lnSpc>
                <a:spcPct val="90000"/>
              </a:lnSpc>
              <a:spcBef>
                <a:spcPts val="1000"/>
              </a:spcBef>
              <a:spcAft>
                <a:spcPts val="0"/>
              </a:spcAft>
              <a:buClr>
                <a:schemeClr val="lt1"/>
              </a:buClr>
              <a:buSzPts val="2400"/>
              <a:buFont typeface="Noto Sans Symbols"/>
              <a:buChar char="⮚"/>
            </a:pPr>
            <a:r>
              <a:rPr lang="en-US" dirty="0">
                <a:latin typeface="Times New Roman"/>
                <a:ea typeface="Times New Roman"/>
                <a:cs typeface="Times New Roman"/>
                <a:sym typeface="Times New Roman"/>
              </a:rPr>
              <a:t>RESULTS</a:t>
            </a:r>
            <a:endParaRPr dirty="0"/>
          </a:p>
          <a:p>
            <a:pPr marL="228600" lvl="0" indent="-64135" algn="l" rtl="0">
              <a:lnSpc>
                <a:spcPct val="90000"/>
              </a:lnSpc>
              <a:spcBef>
                <a:spcPts val="1000"/>
              </a:spcBef>
              <a:spcAft>
                <a:spcPts val="0"/>
              </a:spcAft>
              <a:buClr>
                <a:schemeClr val="lt1"/>
              </a:buClr>
              <a:buSzPts val="2800"/>
              <a:buFont typeface="Noto Sans Symbols"/>
              <a:buNone/>
            </a:pPr>
            <a:endParaRPr b="1" dirty="0">
              <a:latin typeface="Times New Roman"/>
              <a:ea typeface="Times New Roman"/>
              <a:cs typeface="Times New Roman"/>
              <a:sym typeface="Times New Roman"/>
            </a:endParaRPr>
          </a:p>
          <a:p>
            <a:pPr marL="228600" lvl="0" indent="-64135" algn="l" rtl="0">
              <a:lnSpc>
                <a:spcPct val="90000"/>
              </a:lnSpc>
              <a:spcBef>
                <a:spcPts val="1000"/>
              </a:spcBef>
              <a:spcAft>
                <a:spcPts val="0"/>
              </a:spcAft>
              <a:buClr>
                <a:schemeClr val="lt1"/>
              </a:buClr>
              <a:buSzPts val="2800"/>
              <a:buFont typeface="Noto Sans Symbols"/>
              <a:buNone/>
            </a:pPr>
            <a:endParaRPr dirty="0">
              <a:latin typeface="Times New Roman"/>
              <a:ea typeface="Times New Roman"/>
              <a:cs typeface="Times New Roman"/>
              <a:sym typeface="Times New Roman"/>
            </a:endParaRPr>
          </a:p>
          <a:p>
            <a:pPr marL="228600" lvl="0" indent="-64135" algn="l" rtl="0">
              <a:lnSpc>
                <a:spcPct val="90000"/>
              </a:lnSpc>
              <a:spcBef>
                <a:spcPts val="1000"/>
              </a:spcBef>
              <a:spcAft>
                <a:spcPts val="0"/>
              </a:spcAft>
              <a:buClr>
                <a:schemeClr val="lt1"/>
              </a:buClr>
              <a:buSzPts val="2800"/>
              <a:buFont typeface="Noto Sans Symbols"/>
              <a:buNone/>
            </a:pPr>
            <a:endParaRPr dirty="0">
              <a:latin typeface="Times New Roman"/>
              <a:ea typeface="Times New Roman"/>
              <a:cs typeface="Times New Roman"/>
              <a:sym typeface="Times New Roman"/>
            </a:endParaRPr>
          </a:p>
          <a:p>
            <a:pPr marL="228600" lvl="0" indent="-64135" algn="l" rtl="0">
              <a:lnSpc>
                <a:spcPct val="90000"/>
              </a:lnSpc>
              <a:spcBef>
                <a:spcPts val="1000"/>
              </a:spcBef>
              <a:spcAft>
                <a:spcPts val="0"/>
              </a:spcAft>
              <a:buClr>
                <a:schemeClr val="lt1"/>
              </a:buClr>
              <a:buSzPts val="2800"/>
              <a:buFont typeface="Noto Sans Symbols"/>
              <a:buNone/>
            </a:pPr>
            <a:endParaRPr dirty="0">
              <a:latin typeface="Times New Roman"/>
              <a:ea typeface="Times New Roman"/>
              <a:cs typeface="Times New Roman"/>
              <a:sym typeface="Times New Roman"/>
            </a:endParaRPr>
          </a:p>
          <a:p>
            <a:pPr marL="228600" lvl="0" indent="-64135" algn="l" rtl="0">
              <a:lnSpc>
                <a:spcPct val="90000"/>
              </a:lnSpc>
              <a:spcBef>
                <a:spcPts val="1000"/>
              </a:spcBef>
              <a:spcAft>
                <a:spcPts val="0"/>
              </a:spcAft>
              <a:buClr>
                <a:schemeClr val="lt1"/>
              </a:buClr>
              <a:buSzPts val="2800"/>
              <a:buFont typeface="Noto Sans Symbols"/>
              <a:buNone/>
            </a:pPr>
            <a:endParaRPr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
          <p:cNvSpPr txBox="1">
            <a:spLocks noGrp="1"/>
          </p:cNvSpPr>
          <p:nvPr>
            <p:ph type="title"/>
          </p:nvPr>
        </p:nvSpPr>
        <p:spPr>
          <a:xfrm>
            <a:off x="390927" y="975780"/>
            <a:ext cx="9503086" cy="570659"/>
          </a:xfrm>
          <a:prstGeom prst="rect">
            <a:avLst/>
          </a:prstGeom>
          <a:noFill/>
          <a:ln>
            <a:noFill/>
          </a:ln>
        </p:spPr>
        <p:txBody>
          <a:bodyPr spcFirstLastPara="1" wrap="square" lIns="0" tIns="16500" rIns="0" bIns="0" anchor="ctr" anchorCtr="0">
            <a:spAutoFit/>
          </a:bodyPr>
          <a:lstStyle/>
          <a:p>
            <a:pPr marL="12700" lvl="0" indent="0" algn="l" rtl="0">
              <a:lnSpc>
                <a:spcPct val="100000"/>
              </a:lnSpc>
              <a:spcBef>
                <a:spcPts val="0"/>
              </a:spcBef>
              <a:spcAft>
                <a:spcPts val="0"/>
              </a:spcAft>
              <a:buClr>
                <a:schemeClr val="lt1"/>
              </a:buClr>
              <a:buSzPts val="4250"/>
              <a:buFont typeface="Times New Roman"/>
              <a:buNone/>
            </a:pPr>
            <a:r>
              <a:rPr lang="en-US" b="1" dirty="0">
                <a:latin typeface="Times New Roman"/>
                <a:ea typeface="Times New Roman"/>
                <a:cs typeface="Times New Roman"/>
                <a:sym typeface="Times New Roman"/>
              </a:rPr>
              <a:t>PROBLEM STATEMENT</a:t>
            </a:r>
            <a:endParaRPr b="1" dirty="0">
              <a:latin typeface="Times New Roman"/>
              <a:ea typeface="Times New Roman"/>
              <a:cs typeface="Times New Roman"/>
              <a:sym typeface="Times New Roman"/>
            </a:endParaRPr>
          </a:p>
        </p:txBody>
      </p:sp>
      <p:sp>
        <p:nvSpPr>
          <p:cNvPr id="221" name="Google Shape;221;p3"/>
          <p:cNvSpPr txBox="1"/>
          <p:nvPr/>
        </p:nvSpPr>
        <p:spPr>
          <a:xfrm>
            <a:off x="228600" y="2590800"/>
            <a:ext cx="116868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The Project addresses the critical need for accurate and timely detection of ECG anomaly. Existing detection methods are typically complicated, time-consuming and can have false positives, leading to challenges in early detection . </a:t>
            </a:r>
            <a:endParaRPr/>
          </a:p>
          <a:p>
            <a:pPr marL="0" marR="0" lvl="0" indent="0" algn="l"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222" name="Google Shape;222;p3"/>
          <p:cNvSpPr/>
          <p:nvPr/>
        </p:nvSpPr>
        <p:spPr>
          <a:xfrm>
            <a:off x="0" y="0"/>
            <a:ext cx="4676775"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
          <p:cNvSpPr txBox="1">
            <a:spLocks noGrp="1"/>
          </p:cNvSpPr>
          <p:nvPr>
            <p:ph type="title"/>
          </p:nvPr>
        </p:nvSpPr>
        <p:spPr>
          <a:xfrm>
            <a:off x="304800" y="979138"/>
            <a:ext cx="5814194" cy="570659"/>
          </a:xfrm>
          <a:prstGeom prst="rect">
            <a:avLst/>
          </a:prstGeom>
          <a:noFill/>
          <a:ln>
            <a:noFill/>
          </a:ln>
        </p:spPr>
        <p:txBody>
          <a:bodyPr spcFirstLastPara="1" wrap="square" lIns="0" tIns="16500" rIns="0" bIns="0" anchor="ctr" anchorCtr="0">
            <a:spAutoFit/>
          </a:bodyPr>
          <a:lstStyle/>
          <a:p>
            <a:pPr marL="12700" lvl="0" indent="0" algn="l" rtl="0">
              <a:lnSpc>
                <a:spcPct val="100000"/>
              </a:lnSpc>
              <a:spcBef>
                <a:spcPts val="0"/>
              </a:spcBef>
              <a:spcAft>
                <a:spcPts val="0"/>
              </a:spcAft>
              <a:buClr>
                <a:schemeClr val="lt1"/>
              </a:buClr>
              <a:buSzPts val="4250"/>
              <a:buFont typeface="Times New Roman"/>
              <a:buNone/>
            </a:pPr>
            <a:r>
              <a:rPr lang="en-US" b="1" dirty="0">
                <a:latin typeface="Times New Roman"/>
                <a:ea typeface="Times New Roman"/>
                <a:cs typeface="Times New Roman"/>
                <a:sym typeface="Times New Roman"/>
              </a:rPr>
              <a:t>PROJECT OVERVIEW</a:t>
            </a:r>
            <a:endParaRPr b="1" dirty="0">
              <a:latin typeface="Times New Roman"/>
              <a:ea typeface="Times New Roman"/>
              <a:cs typeface="Times New Roman"/>
              <a:sym typeface="Times New Roman"/>
            </a:endParaRPr>
          </a:p>
        </p:txBody>
      </p:sp>
      <p:sp>
        <p:nvSpPr>
          <p:cNvPr id="228" name="Google Shape;228;p4"/>
          <p:cNvSpPr txBox="1"/>
          <p:nvPr/>
        </p:nvSpPr>
        <p:spPr>
          <a:xfrm>
            <a:off x="152400" y="2514600"/>
            <a:ext cx="11827562"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Times New Roman"/>
                <a:ea typeface="Times New Roman"/>
                <a:cs typeface="Times New Roman"/>
                <a:sym typeface="Times New Roman"/>
              </a:rPr>
              <a:t>The Project aims to develop an model that can detect anomalies in electrocardiogram (ECG) data. Autoencoders, a type of neural network, are used to reconstruct normal ECG signals and then identify any deviations from the normal patterns as anomalies. By training the autoencoder on a large dataset of normal ECG signals, deviations from normal patterns can be identified as anomalies. Deep learning techniques will be employed to enhance the accuracy of ECG anomaly detection, aiding in early diagnosis and treatment of cardiac disorders.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8F4242"/>
            </a:gs>
            <a:gs pos="85000">
              <a:srgbClr val="2A316D"/>
            </a:gs>
            <a:gs pos="100000">
              <a:srgbClr val="164006"/>
            </a:gs>
          </a:gsLst>
          <a:lin ang="2520000" scaled="0"/>
        </a:gradFill>
        <a:effectLst/>
      </p:bgPr>
    </p:bg>
    <p:spTree>
      <p:nvGrpSpPr>
        <p:cNvPr id="1" name="Shape 232"/>
        <p:cNvGrpSpPr/>
        <p:nvPr/>
      </p:nvGrpSpPr>
      <p:grpSpPr>
        <a:xfrm>
          <a:off x="0" y="0"/>
          <a:ext cx="0" cy="0"/>
          <a:chOff x="0" y="0"/>
          <a:chExt cx="0" cy="0"/>
        </a:xfrm>
      </p:grpSpPr>
      <p:sp>
        <p:nvSpPr>
          <p:cNvPr id="233" name="Google Shape;233;p5"/>
          <p:cNvSpPr txBox="1">
            <a:spLocks noGrp="1"/>
          </p:cNvSpPr>
          <p:nvPr>
            <p:ph type="title"/>
          </p:nvPr>
        </p:nvSpPr>
        <p:spPr>
          <a:xfrm>
            <a:off x="362164" y="973676"/>
            <a:ext cx="7318800" cy="570659"/>
          </a:xfrm>
          <a:prstGeom prst="rect">
            <a:avLst/>
          </a:prstGeom>
          <a:noFill/>
          <a:ln>
            <a:noFill/>
          </a:ln>
        </p:spPr>
        <p:txBody>
          <a:bodyPr spcFirstLastPara="1" wrap="square" lIns="0" tIns="16500" rIns="0" bIns="0" anchor="ctr" anchorCtr="0">
            <a:spAutoFit/>
          </a:bodyPr>
          <a:lstStyle/>
          <a:p>
            <a:pPr marL="0" lvl="0" indent="0" algn="l" rtl="0">
              <a:lnSpc>
                <a:spcPct val="100000"/>
              </a:lnSpc>
              <a:spcBef>
                <a:spcPts val="0"/>
              </a:spcBef>
              <a:spcAft>
                <a:spcPts val="0"/>
              </a:spcAft>
              <a:buClr>
                <a:schemeClr val="lt1"/>
              </a:buClr>
              <a:buSzPts val="4250"/>
              <a:buFont typeface="Times New Roman"/>
              <a:buNone/>
            </a:pPr>
            <a:r>
              <a:rPr lang="en-US" b="1" dirty="0">
                <a:latin typeface="Times New Roman"/>
                <a:ea typeface="Times New Roman"/>
                <a:cs typeface="Times New Roman"/>
                <a:sym typeface="Times New Roman"/>
              </a:rPr>
              <a:t>END USERS</a:t>
            </a:r>
            <a:endParaRPr b="1" dirty="0">
              <a:latin typeface="Times New Roman"/>
              <a:ea typeface="Times New Roman"/>
              <a:cs typeface="Times New Roman"/>
              <a:sym typeface="Times New Roman"/>
            </a:endParaRPr>
          </a:p>
        </p:txBody>
      </p:sp>
      <p:sp>
        <p:nvSpPr>
          <p:cNvPr id="234" name="Google Shape;234;p5"/>
          <p:cNvSpPr txBox="1"/>
          <p:nvPr/>
        </p:nvSpPr>
        <p:spPr>
          <a:xfrm>
            <a:off x="264437" y="2095248"/>
            <a:ext cx="11241763" cy="445795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lt1"/>
              </a:buClr>
              <a:buSzPts val="2400"/>
              <a:buFont typeface="Noto Sans Symbols"/>
              <a:buChar char="⮚"/>
            </a:pPr>
            <a:r>
              <a:rPr lang="en-US" sz="2400" b="1" i="0">
                <a:solidFill>
                  <a:schemeClr val="lt1"/>
                </a:solidFill>
                <a:latin typeface="Times New Roman"/>
                <a:ea typeface="Times New Roman"/>
                <a:cs typeface="Times New Roman"/>
                <a:sym typeface="Times New Roman"/>
              </a:rPr>
              <a:t>Healthcare Professionals</a:t>
            </a:r>
            <a:endParaRPr/>
          </a:p>
          <a:p>
            <a:pPr marL="342900" marR="0" lvl="0" indent="-342900" algn="l" rtl="0">
              <a:lnSpc>
                <a:spcPct val="150000"/>
              </a:lnSpc>
              <a:spcBef>
                <a:spcPts val="0"/>
              </a:spcBef>
              <a:spcAft>
                <a:spcPts val="0"/>
              </a:spcAft>
              <a:buClr>
                <a:schemeClr val="lt1"/>
              </a:buClr>
              <a:buSzPts val="2400"/>
              <a:buFont typeface="Noto Sans Symbols"/>
              <a:buChar char="⮚"/>
            </a:pPr>
            <a:r>
              <a:rPr lang="en-US" sz="2400" b="1" i="0">
                <a:solidFill>
                  <a:schemeClr val="lt1"/>
                </a:solidFill>
                <a:latin typeface="Times New Roman"/>
                <a:ea typeface="Times New Roman"/>
                <a:cs typeface="Times New Roman"/>
                <a:sym typeface="Times New Roman"/>
              </a:rPr>
              <a:t>Healthcare Institutions</a:t>
            </a:r>
            <a:endParaRPr/>
          </a:p>
          <a:p>
            <a:pPr marL="342900" marR="0" lvl="0" indent="-342900" algn="l" rtl="0">
              <a:lnSpc>
                <a:spcPct val="150000"/>
              </a:lnSpc>
              <a:spcBef>
                <a:spcPts val="0"/>
              </a:spcBef>
              <a:spcAft>
                <a:spcPts val="0"/>
              </a:spcAft>
              <a:buClr>
                <a:schemeClr val="lt1"/>
              </a:buClr>
              <a:buSzPts val="2400"/>
              <a:buFont typeface="Noto Sans Symbols"/>
              <a:buChar char="⮚"/>
            </a:pPr>
            <a:r>
              <a:rPr lang="en-US" sz="2400" b="1" i="0">
                <a:solidFill>
                  <a:schemeClr val="lt1"/>
                </a:solidFill>
                <a:latin typeface="Times New Roman"/>
                <a:ea typeface="Times New Roman"/>
                <a:cs typeface="Times New Roman"/>
                <a:sym typeface="Times New Roman"/>
              </a:rPr>
              <a:t>Patients</a:t>
            </a:r>
            <a:endParaRPr/>
          </a:p>
          <a:p>
            <a:pPr marL="342900" marR="0" lvl="0" indent="-342900" algn="l" rtl="0">
              <a:lnSpc>
                <a:spcPct val="150000"/>
              </a:lnSpc>
              <a:spcBef>
                <a:spcPts val="0"/>
              </a:spcBef>
              <a:spcAft>
                <a:spcPts val="0"/>
              </a:spcAft>
              <a:buClr>
                <a:schemeClr val="lt1"/>
              </a:buClr>
              <a:buSzPts val="2400"/>
              <a:buFont typeface="Noto Sans Symbols"/>
              <a:buChar char="⮚"/>
            </a:pPr>
            <a:r>
              <a:rPr lang="en-US" sz="2400" b="1" i="0">
                <a:solidFill>
                  <a:schemeClr val="lt1"/>
                </a:solidFill>
                <a:latin typeface="Times New Roman"/>
                <a:ea typeface="Times New Roman"/>
                <a:cs typeface="Times New Roman"/>
                <a:sym typeface="Times New Roman"/>
              </a:rPr>
              <a:t>Research Institutions</a:t>
            </a:r>
            <a:endParaRPr/>
          </a:p>
          <a:p>
            <a:pPr marL="342900" marR="0" lvl="0" indent="-342900" algn="l" rtl="0">
              <a:lnSpc>
                <a:spcPct val="150000"/>
              </a:lnSpc>
              <a:spcBef>
                <a:spcPts val="0"/>
              </a:spcBef>
              <a:spcAft>
                <a:spcPts val="0"/>
              </a:spcAft>
              <a:buClr>
                <a:schemeClr val="lt1"/>
              </a:buClr>
              <a:buSzPts val="2400"/>
              <a:buFont typeface="Noto Sans Symbols"/>
              <a:buChar char="⮚"/>
            </a:pPr>
            <a:r>
              <a:rPr lang="en-US" sz="2400" b="1" i="0">
                <a:solidFill>
                  <a:schemeClr val="lt1"/>
                </a:solidFill>
                <a:latin typeface="Times New Roman"/>
                <a:ea typeface="Times New Roman"/>
                <a:cs typeface="Times New Roman"/>
                <a:sym typeface="Times New Roman"/>
              </a:rPr>
              <a:t>Medical Device Manufacturers</a:t>
            </a:r>
            <a:endParaRPr/>
          </a:p>
          <a:p>
            <a:pPr marL="342900" marR="0" lvl="0" indent="-342900" algn="l" rtl="0">
              <a:lnSpc>
                <a:spcPct val="150000"/>
              </a:lnSpc>
              <a:spcBef>
                <a:spcPts val="0"/>
              </a:spcBef>
              <a:spcAft>
                <a:spcPts val="0"/>
              </a:spcAft>
              <a:buClr>
                <a:schemeClr val="lt1"/>
              </a:buClr>
              <a:buSzPts val="2400"/>
              <a:buFont typeface="Noto Sans Symbols"/>
              <a:buChar char="⮚"/>
            </a:pPr>
            <a:r>
              <a:rPr lang="en-US" sz="2400" b="1" i="0">
                <a:solidFill>
                  <a:schemeClr val="lt1"/>
                </a:solidFill>
                <a:latin typeface="Times New Roman"/>
                <a:ea typeface="Times New Roman"/>
                <a:cs typeface="Times New Roman"/>
                <a:sym typeface="Times New Roman"/>
              </a:rPr>
              <a:t>Healthcare Software Developers</a:t>
            </a:r>
            <a:endParaRPr sz="2400" b="0" i="0">
              <a:solidFill>
                <a:schemeClr val="lt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lt1"/>
              </a:buClr>
              <a:buSzPts val="2400"/>
              <a:buFont typeface="Noto Sans Symbols"/>
              <a:buChar char="⮚"/>
            </a:pPr>
            <a:r>
              <a:rPr lang="en-US" sz="2400" b="1" i="0">
                <a:solidFill>
                  <a:schemeClr val="lt1"/>
                </a:solidFill>
                <a:latin typeface="Times New Roman"/>
                <a:ea typeface="Times New Roman"/>
                <a:cs typeface="Times New Roman"/>
                <a:sym typeface="Times New Roman"/>
              </a:rPr>
              <a:t>Telemedicine Providers</a:t>
            </a:r>
            <a:endParaRPr/>
          </a:p>
          <a:p>
            <a:pPr marL="342900" marR="0" lvl="0" indent="-342900" algn="l" rtl="0">
              <a:lnSpc>
                <a:spcPct val="150000"/>
              </a:lnSpc>
              <a:spcBef>
                <a:spcPts val="0"/>
              </a:spcBef>
              <a:spcAft>
                <a:spcPts val="0"/>
              </a:spcAft>
              <a:buClr>
                <a:schemeClr val="lt1"/>
              </a:buClr>
              <a:buSzPts val="2400"/>
              <a:buFont typeface="Noto Sans Symbols"/>
              <a:buChar char="⮚"/>
            </a:pPr>
            <a:r>
              <a:rPr lang="en-US" sz="2400" b="1" i="0">
                <a:solidFill>
                  <a:schemeClr val="lt1"/>
                </a:solidFill>
                <a:latin typeface="Times New Roman"/>
                <a:ea typeface="Times New Roman"/>
                <a:cs typeface="Times New Roman"/>
                <a:sym typeface="Times New Roman"/>
              </a:rPr>
              <a:t>Insurance Companies</a:t>
            </a:r>
            <a:endParaRPr sz="2400" b="0" i="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7"/>
          <p:cNvSpPr txBox="1">
            <a:spLocks noGrp="1"/>
          </p:cNvSpPr>
          <p:nvPr>
            <p:ph type="title"/>
          </p:nvPr>
        </p:nvSpPr>
        <p:spPr>
          <a:xfrm>
            <a:off x="331474" y="945869"/>
            <a:ext cx="10004100" cy="640293"/>
          </a:xfrm>
          <a:prstGeom prst="rect">
            <a:avLst/>
          </a:prstGeom>
          <a:noFill/>
          <a:ln>
            <a:noFill/>
          </a:ln>
        </p:spPr>
        <p:txBody>
          <a:bodyPr spcFirstLastPara="1" wrap="square" lIns="0" tIns="13325" rIns="0" bIns="0" anchor="ctr" anchorCtr="0">
            <a:spAutoFit/>
          </a:bodyPr>
          <a:lstStyle/>
          <a:p>
            <a:pPr marL="0" lvl="0" indent="0" algn="l" rtl="0">
              <a:spcBef>
                <a:spcPts val="1000"/>
              </a:spcBef>
              <a:spcAft>
                <a:spcPts val="0"/>
              </a:spcAft>
              <a:buNone/>
            </a:pPr>
            <a:r>
              <a:rPr lang="en-US" b="1" dirty="0">
                <a:latin typeface="Times New Roman"/>
                <a:ea typeface="Times New Roman"/>
                <a:cs typeface="Times New Roman"/>
                <a:sym typeface="Times New Roman"/>
              </a:rPr>
              <a:t>PROPOSED SOLUTION VALUE</a:t>
            </a:r>
            <a:endParaRPr b="1" dirty="0"/>
          </a:p>
        </p:txBody>
      </p:sp>
      <p:sp>
        <p:nvSpPr>
          <p:cNvPr id="246" name="Google Shape;246;p7"/>
          <p:cNvSpPr txBox="1"/>
          <p:nvPr/>
        </p:nvSpPr>
        <p:spPr>
          <a:xfrm>
            <a:off x="304800" y="2209800"/>
            <a:ext cx="11639500" cy="37481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lt1"/>
                </a:solidFill>
                <a:latin typeface="Times New Roman"/>
                <a:ea typeface="Times New Roman"/>
                <a:cs typeface="Times New Roman"/>
                <a:sym typeface="Times New Roman"/>
              </a:rPr>
              <a:t>Our ECG anomaly detection solution utilizes a sophisticated autoencoder neural network, optimized for analyzing ECG data and identifying anomalies. With its specialized model design and unsupervised learning approach, our solution provides unique capabilities tailored for accurate anomaly detection in ECG signals.</a:t>
            </a:r>
            <a:endParaRPr dirty="0"/>
          </a:p>
          <a:p>
            <a:pPr marL="0" marR="0" lvl="0" indent="0" algn="l" rtl="0">
              <a:spcBef>
                <a:spcPts val="0"/>
              </a:spcBef>
              <a:spcAft>
                <a:spcPts val="0"/>
              </a:spcAft>
              <a:buNone/>
            </a:pPr>
            <a:endParaRPr sz="2400" dirty="0">
              <a:solidFill>
                <a:schemeClr val="lt1"/>
              </a:solidFill>
              <a:latin typeface="Times New Roman"/>
              <a:ea typeface="Times New Roman"/>
              <a:cs typeface="Times New Roman"/>
              <a:sym typeface="Times New Roman"/>
            </a:endParaRPr>
          </a:p>
          <a:p>
            <a:pPr marL="342900" marR="0" lvl="0" indent="-342900" algn="l" rtl="0">
              <a:spcBef>
                <a:spcPts val="0"/>
              </a:spcBef>
              <a:spcAft>
                <a:spcPts val="0"/>
              </a:spcAft>
              <a:buClr>
                <a:schemeClr val="lt1"/>
              </a:buClr>
              <a:buSzPts val="2400"/>
              <a:buFont typeface="Noto Sans Symbols"/>
              <a:buChar char="✔"/>
            </a:pPr>
            <a:r>
              <a:rPr lang="en-US" sz="2400" b="1" dirty="0">
                <a:solidFill>
                  <a:schemeClr val="lt1"/>
                </a:solidFill>
                <a:latin typeface="Times New Roman"/>
                <a:ea typeface="Times New Roman"/>
                <a:cs typeface="Times New Roman"/>
                <a:sym typeface="Times New Roman"/>
              </a:rPr>
              <a:t>Efficient Resource Utilization</a:t>
            </a:r>
            <a:endParaRPr sz="2400" dirty="0">
              <a:solidFill>
                <a:schemeClr val="lt1"/>
              </a:solidFill>
              <a:latin typeface="Times New Roman"/>
              <a:ea typeface="Times New Roman"/>
              <a:cs typeface="Times New Roman"/>
              <a:sym typeface="Times New Roman"/>
            </a:endParaRPr>
          </a:p>
          <a:p>
            <a:pPr marL="342900" marR="0" lvl="0" indent="-342900" algn="l" rtl="0">
              <a:spcBef>
                <a:spcPts val="0"/>
              </a:spcBef>
              <a:spcAft>
                <a:spcPts val="0"/>
              </a:spcAft>
              <a:buClr>
                <a:schemeClr val="lt1"/>
              </a:buClr>
              <a:buSzPts val="2400"/>
              <a:buFont typeface="Noto Sans Symbols"/>
              <a:buChar char="✔"/>
            </a:pPr>
            <a:r>
              <a:rPr lang="en-US" sz="2400" b="1" dirty="0">
                <a:solidFill>
                  <a:schemeClr val="lt1"/>
                </a:solidFill>
                <a:latin typeface="Times New Roman"/>
                <a:ea typeface="Times New Roman"/>
                <a:cs typeface="Times New Roman"/>
                <a:sym typeface="Times New Roman"/>
              </a:rPr>
              <a:t>Accurate Anomaly Detection</a:t>
            </a:r>
            <a:endParaRPr sz="2400" dirty="0">
              <a:solidFill>
                <a:schemeClr val="lt1"/>
              </a:solidFill>
              <a:latin typeface="Times New Roman"/>
              <a:ea typeface="Times New Roman"/>
              <a:cs typeface="Times New Roman"/>
              <a:sym typeface="Times New Roman"/>
            </a:endParaRPr>
          </a:p>
          <a:p>
            <a:pPr marL="342900" marR="0" lvl="0" indent="-342900" algn="l" rtl="0">
              <a:spcBef>
                <a:spcPts val="0"/>
              </a:spcBef>
              <a:spcAft>
                <a:spcPts val="0"/>
              </a:spcAft>
              <a:buClr>
                <a:schemeClr val="lt1"/>
              </a:buClr>
              <a:buSzPts val="2400"/>
              <a:buFont typeface="Noto Sans Symbols"/>
              <a:buChar char="✔"/>
            </a:pPr>
            <a:r>
              <a:rPr lang="en-US" sz="2400" b="1" dirty="0">
                <a:solidFill>
                  <a:schemeClr val="lt1"/>
                </a:solidFill>
                <a:latin typeface="Times New Roman"/>
                <a:ea typeface="Times New Roman"/>
                <a:cs typeface="Times New Roman"/>
                <a:sym typeface="Times New Roman"/>
              </a:rPr>
              <a:t>Timely Intervention</a:t>
            </a:r>
            <a:endParaRPr sz="2400" dirty="0">
              <a:solidFill>
                <a:schemeClr val="lt1"/>
              </a:solidFill>
              <a:latin typeface="Times New Roman"/>
              <a:ea typeface="Times New Roman"/>
              <a:cs typeface="Times New Roman"/>
              <a:sym typeface="Times New Roman"/>
            </a:endParaRPr>
          </a:p>
          <a:p>
            <a:pPr marL="342900" marR="0" lvl="0" indent="-342900" algn="l" rtl="0">
              <a:spcBef>
                <a:spcPts val="0"/>
              </a:spcBef>
              <a:spcAft>
                <a:spcPts val="0"/>
              </a:spcAft>
              <a:buClr>
                <a:schemeClr val="lt1"/>
              </a:buClr>
              <a:buSzPts val="2400"/>
              <a:buFont typeface="Noto Sans Symbols"/>
              <a:buChar char="✔"/>
            </a:pPr>
            <a:r>
              <a:rPr lang="en-US" sz="2400" b="1" dirty="0">
                <a:solidFill>
                  <a:schemeClr val="lt1"/>
                </a:solidFill>
                <a:latin typeface="Times New Roman"/>
                <a:ea typeface="Times New Roman"/>
                <a:cs typeface="Times New Roman"/>
                <a:sym typeface="Times New Roman"/>
              </a:rPr>
              <a:t>Enhanced Diagnostic Insights</a:t>
            </a:r>
            <a:endParaRPr sz="2400" dirty="0">
              <a:solidFill>
                <a:schemeClr val="lt1"/>
              </a:solidFill>
              <a:latin typeface="Times New Roman"/>
              <a:ea typeface="Times New Roman"/>
              <a:cs typeface="Times New Roman"/>
              <a:sym typeface="Times New Roman"/>
            </a:endParaRPr>
          </a:p>
          <a:p>
            <a:pPr marL="342900" marR="0" lvl="0" indent="-342900" algn="l" rtl="0">
              <a:spcBef>
                <a:spcPts val="0"/>
              </a:spcBef>
              <a:spcAft>
                <a:spcPts val="0"/>
              </a:spcAft>
              <a:buClr>
                <a:schemeClr val="lt1"/>
              </a:buClr>
              <a:buSzPts val="2400"/>
              <a:buFont typeface="Noto Sans Symbols"/>
              <a:buChar char="✔"/>
            </a:pPr>
            <a:r>
              <a:rPr lang="en-US" sz="2400" b="1" dirty="0">
                <a:solidFill>
                  <a:schemeClr val="lt1"/>
                </a:solidFill>
                <a:latin typeface="Times New Roman"/>
                <a:ea typeface="Times New Roman"/>
                <a:cs typeface="Times New Roman"/>
                <a:sym typeface="Times New Roman"/>
              </a:rPr>
              <a:t>Cost-Efficiency</a:t>
            </a:r>
            <a:endParaRPr sz="24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6d57dca68c_0_0"/>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12700" lvl="0" indent="0" algn="l" rtl="0">
              <a:lnSpc>
                <a:spcPct val="100000"/>
              </a:lnSpc>
              <a:spcBef>
                <a:spcPts val="0"/>
              </a:spcBef>
              <a:spcAft>
                <a:spcPts val="0"/>
              </a:spcAft>
              <a:buClr>
                <a:schemeClr val="dk1"/>
              </a:buClr>
              <a:buFont typeface="Arial"/>
              <a:buNone/>
            </a:pPr>
            <a:r>
              <a:rPr lang="en-US" b="1" dirty="0">
                <a:latin typeface="Times New Roman"/>
                <a:ea typeface="Times New Roman"/>
                <a:cs typeface="Times New Roman"/>
                <a:sym typeface="Times New Roman"/>
              </a:rPr>
              <a:t>MODELLING</a:t>
            </a:r>
            <a:endParaRPr dirty="0">
              <a:latin typeface="Times New Roman"/>
              <a:ea typeface="Times New Roman"/>
              <a:cs typeface="Times New Roman"/>
              <a:sym typeface="Times New Roman"/>
            </a:endParaRPr>
          </a:p>
        </p:txBody>
      </p:sp>
      <p:sp>
        <p:nvSpPr>
          <p:cNvPr id="252" name="Google Shape;252;g26d57dca68c_0_0"/>
          <p:cNvSpPr txBox="1">
            <a:spLocks noGrp="1"/>
          </p:cNvSpPr>
          <p:nvPr>
            <p:ph type="body" idx="1"/>
          </p:nvPr>
        </p:nvSpPr>
        <p:spPr>
          <a:xfrm>
            <a:off x="680321" y="2051973"/>
            <a:ext cx="9613800" cy="4544036"/>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lt1"/>
              </a:buClr>
              <a:buSzPts val="2800"/>
              <a:buFont typeface="Arial"/>
              <a:buNone/>
            </a:pPr>
            <a:r>
              <a:rPr lang="en-US" sz="2000" b="1" dirty="0">
                <a:latin typeface="Times New Roman"/>
                <a:ea typeface="Times New Roman"/>
                <a:cs typeface="Times New Roman"/>
                <a:sym typeface="Times New Roman"/>
              </a:rPr>
              <a:t>Autoencoder Architecture Design:</a:t>
            </a:r>
            <a:endParaRPr sz="2000" dirty="0">
              <a:solidFill>
                <a:schemeClr val="dk1"/>
              </a:solidFill>
              <a:latin typeface="Arial"/>
              <a:ea typeface="Arial"/>
              <a:cs typeface="Arial"/>
              <a:sym typeface="Arial"/>
            </a:endParaRPr>
          </a:p>
          <a:p>
            <a:pPr marL="0" lvl="0" indent="0" algn="l" rtl="0">
              <a:spcBef>
                <a:spcPts val="1000"/>
              </a:spcBef>
              <a:spcAft>
                <a:spcPts val="0"/>
              </a:spcAft>
              <a:buClr>
                <a:schemeClr val="lt1"/>
              </a:buClr>
              <a:buSzPts val="2400"/>
              <a:buFont typeface="Arial"/>
              <a:buNone/>
            </a:pPr>
            <a:r>
              <a:rPr lang="en-US" sz="2000" b="1" dirty="0">
                <a:latin typeface="Times New Roman"/>
                <a:ea typeface="Times New Roman"/>
                <a:cs typeface="Times New Roman"/>
                <a:sym typeface="Times New Roman"/>
              </a:rPr>
              <a:t>1.Encoder Layers:</a:t>
            </a:r>
            <a:endParaRPr sz="2000" dirty="0">
              <a:solidFill>
                <a:schemeClr val="dk1"/>
              </a:solidFill>
              <a:latin typeface="Arial"/>
              <a:ea typeface="Arial"/>
              <a:cs typeface="Arial"/>
              <a:sym typeface="Arial"/>
            </a:endParaRPr>
          </a:p>
          <a:p>
            <a:pPr marL="0" lvl="0" indent="0" algn="l" rtl="0">
              <a:spcBef>
                <a:spcPts val="1000"/>
              </a:spcBef>
              <a:spcAft>
                <a:spcPts val="0"/>
              </a:spcAft>
              <a:buClr>
                <a:schemeClr val="lt1"/>
              </a:buClr>
              <a:buSzPts val="2300"/>
              <a:buFont typeface="Arial"/>
              <a:buNone/>
            </a:pPr>
            <a:r>
              <a:rPr lang="en-US" sz="2000" dirty="0">
                <a:latin typeface="Times New Roman"/>
                <a:ea typeface="Times New Roman"/>
                <a:cs typeface="Times New Roman"/>
                <a:sym typeface="Times New Roman"/>
              </a:rPr>
              <a:t>The system processes ECG signal data through several dense layers. Initially, there's a layer with 32 units and </a:t>
            </a:r>
            <a:r>
              <a:rPr lang="en-US" sz="2000" dirty="0" err="1">
                <a:latin typeface="Times New Roman"/>
                <a:ea typeface="Times New Roman"/>
                <a:cs typeface="Times New Roman"/>
                <a:sym typeface="Times New Roman"/>
              </a:rPr>
              <a:t>ReLU</a:t>
            </a:r>
            <a:r>
              <a:rPr lang="en-US" sz="2000" dirty="0">
                <a:latin typeface="Times New Roman"/>
                <a:ea typeface="Times New Roman"/>
                <a:cs typeface="Times New Roman"/>
                <a:sym typeface="Times New Roman"/>
              </a:rPr>
              <a:t> activation, followed by one with 16 units and </a:t>
            </a:r>
            <a:r>
              <a:rPr lang="en-US" sz="2000" dirty="0" err="1">
                <a:latin typeface="Times New Roman"/>
                <a:ea typeface="Times New Roman"/>
                <a:cs typeface="Times New Roman"/>
                <a:sym typeface="Times New Roman"/>
              </a:rPr>
              <a:t>ReLU</a:t>
            </a:r>
            <a:r>
              <a:rPr lang="en-US" sz="2000" dirty="0">
                <a:latin typeface="Times New Roman"/>
                <a:ea typeface="Times New Roman"/>
                <a:cs typeface="Times New Roman"/>
                <a:sym typeface="Times New Roman"/>
              </a:rPr>
              <a:t> activation. Finally, a layer with 8 units and </a:t>
            </a:r>
            <a:r>
              <a:rPr lang="en-US" sz="2000" dirty="0" err="1">
                <a:latin typeface="Times New Roman"/>
                <a:ea typeface="Times New Roman"/>
                <a:cs typeface="Times New Roman"/>
                <a:sym typeface="Times New Roman"/>
              </a:rPr>
              <a:t>ReLU</a:t>
            </a:r>
            <a:r>
              <a:rPr lang="en-US" sz="2000" dirty="0">
                <a:latin typeface="Times New Roman"/>
                <a:ea typeface="Times New Roman"/>
                <a:cs typeface="Times New Roman"/>
                <a:sym typeface="Times New Roman"/>
              </a:rPr>
              <a:t> activation is applied. The resulting encoded representation captures essential features in the latent space of the ECG signal.</a:t>
            </a:r>
            <a:endParaRPr sz="2000" dirty="0">
              <a:solidFill>
                <a:schemeClr val="dk1"/>
              </a:solidFill>
              <a:latin typeface="Arial"/>
              <a:ea typeface="Arial"/>
              <a:cs typeface="Arial"/>
              <a:sym typeface="Arial"/>
            </a:endParaRPr>
          </a:p>
          <a:p>
            <a:pPr marL="0" lvl="0" indent="0" algn="l" rtl="0">
              <a:spcBef>
                <a:spcPts val="1000"/>
              </a:spcBef>
              <a:spcAft>
                <a:spcPts val="0"/>
              </a:spcAft>
              <a:buClr>
                <a:schemeClr val="lt1"/>
              </a:buClr>
              <a:buSzPts val="2400"/>
              <a:buFont typeface="Arial"/>
              <a:buNone/>
            </a:pPr>
            <a:r>
              <a:rPr lang="en-US" sz="2000" b="1" dirty="0">
                <a:latin typeface="Times New Roman"/>
                <a:ea typeface="Times New Roman"/>
                <a:cs typeface="Times New Roman"/>
                <a:sym typeface="Times New Roman"/>
              </a:rPr>
              <a:t>2.Decoder Layers:</a:t>
            </a:r>
            <a:endParaRPr sz="2000" dirty="0">
              <a:solidFill>
                <a:schemeClr val="dk1"/>
              </a:solidFill>
              <a:latin typeface="Arial"/>
              <a:ea typeface="Arial"/>
              <a:cs typeface="Arial"/>
              <a:sym typeface="Arial"/>
            </a:endParaRPr>
          </a:p>
          <a:p>
            <a:pPr marL="0" lvl="0" indent="0" algn="l" rtl="0">
              <a:spcBef>
                <a:spcPts val="1000"/>
              </a:spcBef>
              <a:spcAft>
                <a:spcPts val="0"/>
              </a:spcAft>
              <a:buClr>
                <a:schemeClr val="lt1"/>
              </a:buClr>
              <a:buSzPts val="2300"/>
              <a:buFont typeface="Arial"/>
              <a:buNone/>
            </a:pPr>
            <a:r>
              <a:rPr lang="en-US" sz="2000" dirty="0">
                <a:latin typeface="Times New Roman"/>
                <a:ea typeface="Times New Roman"/>
                <a:cs typeface="Times New Roman"/>
                <a:sym typeface="Times New Roman"/>
              </a:rPr>
              <a:t>The system reconstructs input signals from the latent space using a series of dense layers. Initially, there's a layer with 16 units and </a:t>
            </a:r>
            <a:r>
              <a:rPr lang="en-US" sz="2000" dirty="0" err="1">
                <a:latin typeface="Times New Roman"/>
                <a:ea typeface="Times New Roman"/>
                <a:cs typeface="Times New Roman"/>
                <a:sym typeface="Times New Roman"/>
              </a:rPr>
              <a:t>ReLU</a:t>
            </a:r>
            <a:r>
              <a:rPr lang="en-US" sz="2000" dirty="0">
                <a:latin typeface="Times New Roman"/>
                <a:ea typeface="Times New Roman"/>
                <a:cs typeface="Times New Roman"/>
                <a:sym typeface="Times New Roman"/>
              </a:rPr>
              <a:t> activation, followed by one with 32 units and </a:t>
            </a:r>
            <a:r>
              <a:rPr lang="en-US" sz="2000" dirty="0" err="1">
                <a:latin typeface="Times New Roman"/>
                <a:ea typeface="Times New Roman"/>
                <a:cs typeface="Times New Roman"/>
                <a:sym typeface="Times New Roman"/>
              </a:rPr>
              <a:t>ReLU</a:t>
            </a:r>
            <a:r>
              <a:rPr lang="en-US" sz="2000" dirty="0">
                <a:latin typeface="Times New Roman"/>
                <a:ea typeface="Times New Roman"/>
                <a:cs typeface="Times New Roman"/>
                <a:sym typeface="Times New Roman"/>
              </a:rPr>
              <a:t> activation. Finally, the output layer consists of 140 units with Sigmoid activation.</a:t>
            </a:r>
            <a:endParaRPr sz="2000" dirty="0">
              <a:solidFill>
                <a:schemeClr val="dk1"/>
              </a:solidFill>
              <a:latin typeface="Arial"/>
              <a:ea typeface="Arial"/>
              <a:cs typeface="Arial"/>
              <a:sym typeface="Arial"/>
            </a:endParaRPr>
          </a:p>
          <a:p>
            <a:pPr marL="0" lvl="0" indent="0" algn="l" rtl="0">
              <a:spcBef>
                <a:spcPts val="1000"/>
              </a:spcBef>
              <a:spcAft>
                <a:spcPts val="0"/>
              </a:spcAft>
              <a:buClr>
                <a:schemeClr val="lt1"/>
              </a:buClr>
              <a:buSzPts val="2300"/>
              <a:buFont typeface="Arial"/>
              <a:buNone/>
            </a:pPr>
            <a:r>
              <a:rPr lang="en-US" sz="2000" dirty="0">
                <a:latin typeface="Times New Roman"/>
                <a:ea typeface="Times New Roman"/>
                <a:cs typeface="Times New Roman"/>
                <a:sym typeface="Times New Roman"/>
              </a:rPr>
              <a:t> </a:t>
            </a:r>
            <a:endParaRPr sz="2000" dirty="0">
              <a:solidFill>
                <a:schemeClr val="dk1"/>
              </a:solidFill>
              <a:latin typeface="Arial"/>
              <a:ea typeface="Arial"/>
              <a:cs typeface="Arial"/>
              <a:sym typeface="Arial"/>
            </a:endParaRPr>
          </a:p>
          <a:p>
            <a:pPr marL="0" lvl="0" indent="0" algn="l" rtl="0">
              <a:spcBef>
                <a:spcPts val="1000"/>
              </a:spcBef>
              <a:spcAft>
                <a:spcPts val="0"/>
              </a:spcAft>
              <a:buNone/>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6d57dca68c_0_5"/>
          <p:cNvSpPr txBox="1">
            <a:spLocks noGrp="1"/>
          </p:cNvSpPr>
          <p:nvPr>
            <p:ph type="title"/>
          </p:nvPr>
        </p:nvSpPr>
        <p:spPr>
          <a:xfrm>
            <a:off x="680321" y="916028"/>
            <a:ext cx="9613800" cy="1080900"/>
          </a:xfrm>
          <a:prstGeom prst="rect">
            <a:avLst/>
          </a:prstGeom>
        </p:spPr>
        <p:txBody>
          <a:bodyPr spcFirstLastPara="1" wrap="square" lIns="91425" tIns="45700" rIns="91425" bIns="45700" anchor="ctr" anchorCtr="0">
            <a:noAutofit/>
          </a:bodyPr>
          <a:lstStyle/>
          <a:p>
            <a:pPr marL="12700" lvl="0" indent="0" algn="l" rtl="0">
              <a:lnSpc>
                <a:spcPct val="100000"/>
              </a:lnSpc>
              <a:spcBef>
                <a:spcPts val="0"/>
              </a:spcBef>
              <a:spcAft>
                <a:spcPts val="0"/>
              </a:spcAft>
              <a:buClr>
                <a:schemeClr val="dk1"/>
              </a:buClr>
              <a:buSzPts val="990"/>
              <a:buFont typeface="Arial"/>
              <a:buNone/>
            </a:pPr>
            <a:r>
              <a:rPr lang="en-US" b="1" dirty="0">
                <a:latin typeface="Times New Roman"/>
                <a:ea typeface="Times New Roman"/>
                <a:cs typeface="Times New Roman"/>
                <a:sym typeface="Times New Roman"/>
              </a:rPr>
              <a:t>MODELLING-CONT.</a:t>
            </a:r>
            <a:endParaRPr dirty="0">
              <a:latin typeface="Times New Roman"/>
              <a:ea typeface="Times New Roman"/>
              <a:cs typeface="Times New Roman"/>
              <a:sym typeface="Times New Roman"/>
            </a:endParaRPr>
          </a:p>
          <a:p>
            <a:pPr marL="0" lvl="0" indent="0" algn="l" rtl="0">
              <a:spcBef>
                <a:spcPts val="0"/>
              </a:spcBef>
              <a:spcAft>
                <a:spcPts val="0"/>
              </a:spcAft>
              <a:buSzPts val="990"/>
              <a:buNone/>
            </a:pPr>
            <a:endParaRPr dirty="0">
              <a:latin typeface="Times New Roman"/>
              <a:ea typeface="Times New Roman"/>
              <a:cs typeface="Times New Roman"/>
              <a:sym typeface="Times New Roman"/>
            </a:endParaRPr>
          </a:p>
        </p:txBody>
      </p:sp>
      <p:sp>
        <p:nvSpPr>
          <p:cNvPr id="258" name="Google Shape;258;g26d57dca68c_0_5"/>
          <p:cNvSpPr txBox="1">
            <a:spLocks noGrp="1"/>
          </p:cNvSpPr>
          <p:nvPr>
            <p:ph type="body" idx="1"/>
          </p:nvPr>
        </p:nvSpPr>
        <p:spPr>
          <a:xfrm>
            <a:off x="680321" y="2157572"/>
            <a:ext cx="9613800" cy="4058293"/>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lt1"/>
              </a:buClr>
              <a:buSzPts val="2300"/>
              <a:buFont typeface="Arial"/>
              <a:buNone/>
            </a:pPr>
            <a:r>
              <a:rPr lang="en-US" sz="2000" dirty="0">
                <a:latin typeface="Times New Roman"/>
                <a:ea typeface="Times New Roman"/>
                <a:cs typeface="Times New Roman"/>
                <a:sym typeface="Times New Roman"/>
              </a:rPr>
              <a:t>3.</a:t>
            </a:r>
            <a:r>
              <a:rPr lang="en-US" sz="2000" b="1" dirty="0">
                <a:latin typeface="Times New Roman"/>
                <a:ea typeface="Times New Roman"/>
                <a:cs typeface="Times New Roman"/>
                <a:sym typeface="Times New Roman"/>
              </a:rPr>
              <a:t>Loss Function:</a:t>
            </a:r>
            <a:endParaRPr lang="en-US" sz="2000" dirty="0">
              <a:solidFill>
                <a:schemeClr val="dk1"/>
              </a:solidFill>
              <a:latin typeface="Arial"/>
              <a:ea typeface="Arial"/>
              <a:cs typeface="Arial"/>
              <a:sym typeface="Arial"/>
            </a:endParaRPr>
          </a:p>
          <a:p>
            <a:pPr marL="0" lvl="0" indent="0" algn="l" rtl="0">
              <a:spcBef>
                <a:spcPts val="1000"/>
              </a:spcBef>
              <a:spcAft>
                <a:spcPts val="0"/>
              </a:spcAft>
              <a:buClr>
                <a:schemeClr val="lt1"/>
              </a:buClr>
              <a:buSzPts val="2300"/>
              <a:buFont typeface="Arial"/>
              <a:buNone/>
            </a:pPr>
            <a:r>
              <a:rPr lang="en-US" sz="2000" dirty="0">
                <a:latin typeface="Times New Roman"/>
                <a:ea typeface="Times New Roman"/>
                <a:cs typeface="Times New Roman"/>
                <a:sym typeface="Times New Roman"/>
              </a:rPr>
              <a:t> The calculated mean of the training loss values (Mean Absolute Error) provides insight into the reconstruction accuracy of the autoencoder model.</a:t>
            </a:r>
            <a:endParaRPr lang="en-US" sz="2000" b="1" dirty="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Font typeface="Arial"/>
              <a:buNone/>
            </a:pPr>
            <a:r>
              <a:rPr lang="en-US" sz="2000" b="1" dirty="0">
                <a:latin typeface="Times New Roman"/>
                <a:ea typeface="Times New Roman"/>
                <a:cs typeface="Times New Roman"/>
                <a:sym typeface="Times New Roman"/>
              </a:rPr>
              <a:t>4.Training:</a:t>
            </a:r>
            <a:endParaRPr sz="20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Font typeface="Arial"/>
              <a:buNone/>
            </a:pPr>
            <a:r>
              <a:rPr lang="en-US" sz="2000" dirty="0">
                <a:latin typeface="Times New Roman"/>
                <a:ea typeface="Times New Roman"/>
                <a:cs typeface="Times New Roman"/>
                <a:sym typeface="Times New Roman"/>
              </a:rPr>
              <a:t>During training, the model iterates through 20 epochs, representing the complete pass of the training dataset through the neural network. Each training iteration utilizes a batch size of 512 samples for gradient updates. Additionally, model performance is monitored using validation data, typically derived from separate test data, throughout the training process.</a:t>
            </a:r>
            <a:endParaRPr sz="2000"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endParaRPr sz="20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Font typeface="Arial"/>
              <a:buNone/>
            </a:pPr>
            <a:endParaRPr sz="20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Font typeface="Arial"/>
              <a:buNone/>
            </a:pPr>
            <a:endParaRPr sz="20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Font typeface="Arial"/>
              <a:buNone/>
            </a:pPr>
            <a:endParaRPr sz="2000" dirty="0">
              <a:latin typeface="Times New Roman"/>
              <a:ea typeface="Times New Roman"/>
              <a:cs typeface="Times New Roman"/>
              <a:sym typeface="Times New Roman"/>
            </a:endParaRPr>
          </a:p>
          <a:p>
            <a:pPr marL="0" lvl="0" indent="0" algn="l" rtl="0">
              <a:spcBef>
                <a:spcPts val="1000"/>
              </a:spcBef>
              <a:spcAft>
                <a:spcPts val="0"/>
              </a:spcAft>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0F57-AC7D-6E55-DDF6-07588D340DF3}"/>
              </a:ext>
            </a:extLst>
          </p:cNvPr>
          <p:cNvSpPr>
            <a:spLocks noGrp="1"/>
          </p:cNvSpPr>
          <p:nvPr>
            <p:ph type="title"/>
          </p:nvPr>
        </p:nvSpPr>
        <p:spPr/>
        <p:txBody>
          <a:bodyPr/>
          <a:lstStyle/>
          <a:p>
            <a:r>
              <a:rPr lang="en-US" b="1" dirty="0">
                <a:latin typeface="Times New Roman"/>
                <a:ea typeface="Times New Roman"/>
                <a:cs typeface="Times New Roman"/>
                <a:sym typeface="Times New Roman"/>
              </a:rPr>
              <a:t>MODELLING-CONT.</a:t>
            </a:r>
            <a:endParaRPr lang="en-US" dirty="0"/>
          </a:p>
        </p:txBody>
      </p:sp>
      <p:sp>
        <p:nvSpPr>
          <p:cNvPr id="3" name="Text Placeholder 2">
            <a:extLst>
              <a:ext uri="{FF2B5EF4-FFF2-40B4-BE49-F238E27FC236}">
                <a16:creationId xmlns:a16="http://schemas.microsoft.com/office/drawing/2014/main" id="{53A3E856-45AE-292F-3BCE-D0D4C95F6110}"/>
              </a:ext>
            </a:extLst>
          </p:cNvPr>
          <p:cNvSpPr>
            <a:spLocks noGrp="1"/>
          </p:cNvSpPr>
          <p:nvPr>
            <p:ph type="body" idx="1"/>
          </p:nvPr>
        </p:nvSpPr>
        <p:spPr>
          <a:xfrm>
            <a:off x="680321" y="2116476"/>
            <a:ext cx="9613861" cy="4274049"/>
          </a:xfrm>
        </p:spPr>
        <p:txBody>
          <a:bodyPr>
            <a:normAutofit fontScale="92500" lnSpcReduction="10000"/>
          </a:bodyPr>
          <a:lstStyle/>
          <a:p>
            <a:pPr marL="0" lvl="0" indent="0" algn="l" rtl="0">
              <a:lnSpc>
                <a:spcPct val="150000"/>
              </a:lnSpc>
              <a:spcBef>
                <a:spcPts val="0"/>
              </a:spcBef>
              <a:spcAft>
                <a:spcPts val="0"/>
              </a:spcAft>
              <a:buClr>
                <a:schemeClr val="dk1"/>
              </a:buClr>
              <a:buFont typeface="Arial"/>
              <a:buNone/>
            </a:pPr>
            <a:r>
              <a:rPr lang="en-US" sz="2200" b="1" dirty="0">
                <a:latin typeface="Times New Roman"/>
                <a:ea typeface="Times New Roman"/>
                <a:cs typeface="Times New Roman"/>
                <a:sym typeface="Times New Roman"/>
              </a:rPr>
              <a:t>5.Anomaly Detection:</a:t>
            </a:r>
            <a:r>
              <a:rPr lang="en-US" sz="2200" dirty="0">
                <a:latin typeface="Times New Roman"/>
                <a:ea typeface="Times New Roman"/>
                <a:cs typeface="Times New Roman"/>
                <a:sym typeface="Times New Roman"/>
              </a:rPr>
              <a:t> </a:t>
            </a:r>
            <a:endParaRPr lang="en-US" sz="2200"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2200" dirty="0">
                <a:latin typeface="Times New Roman"/>
                <a:ea typeface="Times New Roman"/>
                <a:cs typeface="Times New Roman"/>
                <a:sym typeface="Times New Roman"/>
              </a:rPr>
              <a:t>Deviations or differences between the reconstructed signals and the originals serve as indicators of anomalies. </a:t>
            </a:r>
            <a:endParaRPr lang="en-US" sz="2200" dirty="0">
              <a:solidFill>
                <a:schemeClr val="dk1"/>
              </a:solidFill>
              <a:latin typeface="Arial"/>
              <a:ea typeface="Arial"/>
              <a:cs typeface="Arial"/>
              <a:sym typeface="Arial"/>
            </a:endParaRPr>
          </a:p>
          <a:p>
            <a:endParaRPr lang="en-US" dirty="0"/>
          </a:p>
          <a:p>
            <a:endParaRPr lang="en-US" dirty="0"/>
          </a:p>
          <a:p>
            <a:endParaRPr lang="en-US" dirty="0"/>
          </a:p>
          <a:p>
            <a:endParaRPr lang="en-US" dirty="0"/>
          </a:p>
          <a:p>
            <a:endParaRPr lang="en-US" dirty="0"/>
          </a:p>
          <a:p>
            <a:r>
              <a:rPr lang="en-US" dirty="0"/>
              <a:t>                                                     </a:t>
            </a:r>
          </a:p>
          <a:p>
            <a:endParaRPr lang="en-US" dirty="0"/>
          </a:p>
          <a:p>
            <a:pPr marL="114300" indent="0">
              <a:buNone/>
            </a:pPr>
            <a:r>
              <a:rPr lang="en-US" sz="2400" b="1" dirty="0">
                <a:solidFill>
                  <a:schemeClr val="lt1"/>
                </a:solidFill>
                <a:latin typeface="Times New Roman"/>
                <a:ea typeface="Times New Roman"/>
                <a:cs typeface="Times New Roman"/>
                <a:sym typeface="Times New Roman"/>
              </a:rPr>
              <a:t>Testing using normal data                               </a:t>
            </a:r>
            <a:r>
              <a:rPr lang="en-US" sz="2400" b="1" dirty="0">
                <a:latin typeface="Times New Roman"/>
                <a:ea typeface="Times New Roman"/>
                <a:cs typeface="Times New Roman"/>
                <a:sym typeface="Times New Roman"/>
              </a:rPr>
              <a:t>Testing using abnormal data</a:t>
            </a:r>
            <a:endParaRPr lang="en-US" dirty="0"/>
          </a:p>
          <a:p>
            <a:endParaRPr lang="en-US" dirty="0"/>
          </a:p>
        </p:txBody>
      </p:sp>
      <p:pic>
        <p:nvPicPr>
          <p:cNvPr id="4" name="Google Shape;259;g26d57dca68c_0_5">
            <a:extLst>
              <a:ext uri="{FF2B5EF4-FFF2-40B4-BE49-F238E27FC236}">
                <a16:creationId xmlns:a16="http://schemas.microsoft.com/office/drawing/2014/main" id="{FE3E3F2B-0DE4-76ED-984B-1E6E03F06284}"/>
              </a:ext>
            </a:extLst>
          </p:cNvPr>
          <p:cNvPicPr preferRelativeResize="0"/>
          <p:nvPr/>
        </p:nvPicPr>
        <p:blipFill rotWithShape="1">
          <a:blip r:embed="rId2">
            <a:alphaModFix/>
          </a:blip>
          <a:srcRect/>
          <a:stretch/>
        </p:blipFill>
        <p:spPr>
          <a:xfrm>
            <a:off x="923361" y="3429000"/>
            <a:ext cx="2992258" cy="2216649"/>
          </a:xfrm>
          <a:prstGeom prst="rect">
            <a:avLst/>
          </a:prstGeom>
          <a:noFill/>
          <a:ln>
            <a:noFill/>
          </a:ln>
        </p:spPr>
      </p:pic>
      <p:pic>
        <p:nvPicPr>
          <p:cNvPr id="5" name="Google Shape;280;p12">
            <a:extLst>
              <a:ext uri="{FF2B5EF4-FFF2-40B4-BE49-F238E27FC236}">
                <a16:creationId xmlns:a16="http://schemas.microsoft.com/office/drawing/2014/main" id="{105251D7-790D-7130-CBD6-9974C01C0920}"/>
              </a:ext>
            </a:extLst>
          </p:cNvPr>
          <p:cNvPicPr preferRelativeResize="0"/>
          <p:nvPr/>
        </p:nvPicPr>
        <p:blipFill rotWithShape="1">
          <a:blip r:embed="rId3">
            <a:alphaModFix/>
          </a:blip>
          <a:srcRect/>
          <a:stretch/>
        </p:blipFill>
        <p:spPr>
          <a:xfrm>
            <a:off x="6232990" y="3429000"/>
            <a:ext cx="2992258" cy="2216649"/>
          </a:xfrm>
          <a:prstGeom prst="rect">
            <a:avLst/>
          </a:prstGeom>
          <a:noFill/>
          <a:ln>
            <a:noFill/>
          </a:ln>
        </p:spPr>
      </p:pic>
    </p:spTree>
    <p:extLst>
      <p:ext uri="{BB962C8B-B14F-4D97-AF65-F5344CB8AC3E}">
        <p14:creationId xmlns:p14="http://schemas.microsoft.com/office/powerpoint/2010/main" val="3407620639"/>
      </p:ext>
    </p:extLst>
  </p:cSld>
  <p:clrMapOvr>
    <a:masterClrMapping/>
  </p:clrMapOvr>
</p:sld>
</file>

<file path=ppt/theme/theme1.xml><?xml version="1.0" encoding="utf-8"?>
<a:theme xmlns:a="http://schemas.openxmlformats.org/drawingml/2006/main" name="Berlin">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577</Words>
  <Application>Microsoft Office PowerPoint</Application>
  <PresentationFormat>Widescreen</PresentationFormat>
  <Paragraphs>74</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Noto Sans Symbols</vt:lpstr>
      <vt:lpstr>Times New Roman</vt:lpstr>
      <vt:lpstr>Trebuchet MS</vt:lpstr>
      <vt:lpstr>Berlin</vt:lpstr>
      <vt:lpstr>ECG Anomaly Detection using Autoencoders </vt:lpstr>
      <vt:lpstr>AGENDA</vt:lpstr>
      <vt:lpstr>PROBLEM STATEMENT</vt:lpstr>
      <vt:lpstr>PROJECT OVERVIEW</vt:lpstr>
      <vt:lpstr>END USERS</vt:lpstr>
      <vt:lpstr>PROPOSED SOLUTION VALUE</vt:lpstr>
      <vt:lpstr>MODELLING</vt:lpstr>
      <vt:lpstr>MODELLING-CONT. </vt:lpstr>
      <vt:lpstr>MODELLING-CONT.</vt:lpstr>
      <vt:lpstr> MODELLING-CONT. </vt:lpstr>
      <vt:lpstr>RESULTS</vt:lpstr>
      <vt:lpstr>RESULTS-CONT.</vt:lpstr>
      <vt:lpstr>RESULTS-CONT.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ECG Anomaly Detection using Autoencoders</dc:title>
  <dc:creator>Anand ashok</dc:creator>
  <cp:lastModifiedBy>Anand ashok</cp:lastModifiedBy>
  <cp:revision>7</cp:revision>
  <dcterms:created xsi:type="dcterms:W3CDTF">2024-04-02T15:13:13Z</dcterms:created>
  <dcterms:modified xsi:type="dcterms:W3CDTF">2024-04-05T04:54:09Z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