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edbec08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7edbec08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7edbec08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7edbec0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edbec08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edbec08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edbec08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7edbec08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edbec08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7edbec08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7edbec084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7edbec084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edbec084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edbec084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edbec08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7edbec08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7edbec084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7edbec084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7edbec084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7edbec08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edbec0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edbec0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edbec0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edbec0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7edbec0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7edbec0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7edbec0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7edbec0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edbec0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7edbec0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edbec0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edbec0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7edbec08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7edbec08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7edbec0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7edbec0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4cmkw5CpydUXzcvqKUpzBUoK_H2iPM4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8083" y="447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Leveraging OpenCV for Precise Yoga Pose Estimation and Reducing Injury Risks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Anand Jha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x21157251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4: LSTM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50" y="1510437"/>
            <a:ext cx="8327448" cy="2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5: CNN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1338461"/>
            <a:ext cx="8520601" cy="266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6: Random Forest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842"/>
            <a:ext cx="9144001" cy="227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7: SVM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5479"/>
            <a:ext cx="9143998" cy="25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8: Decision Tree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1224401"/>
            <a:ext cx="9143998" cy="2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9: XGBoost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2" cy="2312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10: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75" y="1270238"/>
            <a:ext cx="80581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11: Predicting Pose using Machine Learning Model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0" y="1125550"/>
            <a:ext cx="3790950" cy="34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5975"/>
            <a:ext cx="4004100" cy="12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12: predicting pose in real time using machine learning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3" cy="38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Future Work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Successfully created Yoga Pose detection Method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Yoga Pose </a:t>
            </a:r>
            <a:r>
              <a:rPr lang="en-GB" sz="1575"/>
              <a:t>Benefit</a:t>
            </a:r>
            <a:r>
              <a:rPr lang="en-GB" sz="1575"/>
              <a:t> Function Is </a:t>
            </a:r>
            <a:r>
              <a:rPr lang="en-GB" sz="1575"/>
              <a:t>built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Audio Feedback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Helps to prevent injury.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Expand Dataset: Consider more yoga poses for a robust model.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Increase Sample Data: Augment images or gather more data for enhanced accuracy.</a:t>
            </a:r>
            <a:endParaRPr sz="1575"/>
          </a:p>
          <a:p>
            <a:pPr indent="-32861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Experiment with Models: Test other ML algorithms for improved results.</a:t>
            </a:r>
            <a:endParaRPr sz="1575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75"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- GNN Integration: Explore Graphical Neural Networks for pose detection.</a:t>
            </a:r>
            <a:endParaRPr sz="1575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Expert Involvement: Collaborate with yoga instructors for precise data creation.</a:t>
            </a:r>
            <a:endParaRPr sz="1575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Chatbot Integration: Link system with a chatbot for yoga-related inquiries.</a:t>
            </a:r>
            <a:endParaRPr sz="1575"/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GB" sz="1575"/>
              <a:t>- Breathing Assistance: Include guidance on breathing techniques during poses.</a:t>
            </a:r>
            <a:endParaRPr sz="15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Yoga gains popularity due to its physical and mental health benefits.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Proper execution is crucial but not everyone can afford a trainer.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Our system addresses this by detecting correct poses in real-time.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It helps users know if they're doing the poses accurately.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Additionally, it educates users about the benefits of each yoga 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- Introducing: The Yoga Pose Detector.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will help in reducing the risk of injury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 and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can computer vision and machine learning be effectively combined to develop a real-time yoga pose detection system that provides accurate pose classification, guided feedback, and pose benefit analysis to enhance user experience and accessibility for yoga practitioners?”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” How can the identified yoga poses, and their corresponding benefits be integrated into the system to provide comprehensive guidance and enhance user engagement during yoga sessions?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Methodology: CRISP-DM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50" y="1246325"/>
            <a:ext cx="826770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Gathering: Kaggle Dataset. https://www.kaggle.com/datasets/swapzzj/yoga-dataset?select=Dataset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Transformation: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with the help of Mediapipe we have detected the pose and save them in the form of csv File.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</a:t>
            </a:r>
            <a:r>
              <a:rPr lang="en-GB"/>
              <a:t>Splitting</a:t>
            </a:r>
            <a:r>
              <a:rPr lang="en-GB"/>
              <a:t>: In this all the data in the dataset is shuffled and splitted into Training and testing (70:30)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Training models: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9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Machine learning and deep learning model to be used: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Xgboost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Support vector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1: Key point detection using Mediapipe model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Successfully identify the 33 keypoint using mediapipe.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163" y="1750775"/>
            <a:ext cx="5049675" cy="29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2: Keypoint detection of real time video using media pipe and opencv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0" name="Google Shape;100;p20" title="whatsapp-video-2023-11-27-at-135318-1b9e7b12_on3vll6u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000" y="1342450"/>
            <a:ext cx="4196000" cy="3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3: predicting pose using maths ( angle between the keypoints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527675"/>
            <a:ext cx="85206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527675"/>
            <a:ext cx="4388658" cy="36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175" y="1103462"/>
            <a:ext cx="2999724" cy="38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