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32"/>
  </p:notesMasterIdLst>
  <p:sldIdLst>
    <p:sldId id="256" r:id="rId5"/>
    <p:sldId id="326" r:id="rId6"/>
    <p:sldId id="318" r:id="rId7"/>
    <p:sldId id="327" r:id="rId8"/>
    <p:sldId id="283" r:id="rId9"/>
    <p:sldId id="312" r:id="rId10"/>
    <p:sldId id="333" r:id="rId11"/>
    <p:sldId id="338" r:id="rId12"/>
    <p:sldId id="354" r:id="rId13"/>
    <p:sldId id="355" r:id="rId14"/>
    <p:sldId id="356" r:id="rId15"/>
    <p:sldId id="362" r:id="rId16"/>
    <p:sldId id="337" r:id="rId17"/>
    <p:sldId id="347" r:id="rId18"/>
    <p:sldId id="348" r:id="rId19"/>
    <p:sldId id="349" r:id="rId20"/>
    <p:sldId id="358" r:id="rId21"/>
    <p:sldId id="336" r:id="rId22"/>
    <p:sldId id="340" r:id="rId23"/>
    <p:sldId id="341" r:id="rId24"/>
    <p:sldId id="352" r:id="rId25"/>
    <p:sldId id="361" r:id="rId26"/>
    <p:sldId id="322" r:id="rId27"/>
    <p:sldId id="357" r:id="rId28"/>
    <p:sldId id="360" r:id="rId29"/>
    <p:sldId id="321" r:id="rId30"/>
    <p:sldId id="32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A VIVEKANANDA MALGI" initials="VM" lastIdx="11" clrIdx="0">
    <p:extLst>
      <p:ext uri="{19B8F6BF-5375-455C-9EA6-DF929625EA0E}">
        <p15:presenceInfo xmlns:p15="http://schemas.microsoft.com/office/powerpoint/2012/main" userId="S::vmalgi@deakin.edu.au::fa0dd923-b204-4d35-90be-b404b6fe31a2" providerId="AD"/>
      </p:ext>
    </p:extLst>
  </p:cmAuthor>
  <p:cmAuthor id="2" name="RISHABH JINDAL" initials="RJ" lastIdx="1" clrIdx="1">
    <p:extLst>
      <p:ext uri="{19B8F6BF-5375-455C-9EA6-DF929625EA0E}">
        <p15:presenceInfo xmlns:p15="http://schemas.microsoft.com/office/powerpoint/2012/main" userId="S::jindalri@deakin.edu.au::129a6ca0-b9f0-4019-8139-ce27a77b63d1" providerId="AD"/>
      </p:ext>
    </p:extLst>
  </p:cmAuthor>
  <p:cmAuthor id="3" name="VINAYAKA VIVEKANANDA MALGI" initials="VVM" lastIdx="4" clrIdx="2">
    <p:extLst>
      <p:ext uri="{19B8F6BF-5375-455C-9EA6-DF929625EA0E}">
        <p15:presenceInfo xmlns:p15="http://schemas.microsoft.com/office/powerpoint/2012/main" userId="VINAYAKA VIVEKANANDA MALG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E185"/>
    <a:srgbClr val="2ADE78"/>
    <a:srgbClr val="4472C4"/>
    <a:srgbClr val="2BDE78"/>
    <a:srgbClr val="D5E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8D4FA-B991-4CAE-A749-FC4F2A4E3F9B}" v="508" dt="2021-06-01T12:23:00.614"/>
    <p1510:client id="{32D06919-C854-429C-944E-BE0FAD85ECDE}" v="1" dt="2021-06-01T11:38:48.023"/>
    <p1510:client id="{4C927A20-8855-44DA-9D6B-E8C9EE39EBFB}" v="70" dt="2021-06-01T02:34:35.904"/>
    <p1510:client id="{4EF0093C-D511-4850-84DF-C2C32C8314D0}" v="629" dt="2021-06-01T14:15:50.899"/>
    <p1510:client id="{6BA8AE04-E0C0-4BF2-80E5-85AE7DD54480}" v="95" dt="2021-06-01T23:23:05.907"/>
    <p1510:client id="{7965551A-4A79-49F7-94AC-C447C3B3296B}" v="215" dt="2021-06-01T12:52:54.895"/>
    <p1510:client id="{9F865256-58D7-4097-B57C-DA0CFBB65317}" v="1" dt="2021-06-01T12:02:24.597"/>
    <p1510:client id="{B359C556-F13D-4009-A67E-B8D3725DD4A1}" v="15" dt="2021-06-01T02:41:52.207"/>
    <p1510:client id="{C4318248-3CA4-4948-A954-FF4E2EAA098E}" v="20" dt="2021-06-01T12:27:20.711"/>
    <p1510:client id="{D1DC2602-5D78-C8A1-E8C8-A35B701CF546}" v="430" dt="2021-06-01T11:44:52.260"/>
    <p1510:client id="{DA1C0617-2FB7-4914-9216-AE7F333F3EBD}" v="9" dt="2021-06-01T14:03:50.494"/>
    <p1510:client id="{E4BD95B5-AA3E-4961-B8AC-D3BC842355C6}" v="748" dt="2021-06-01T11:54:01.432"/>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JIA ZHANG" userId="S::zhangyiji@deakin.edu.au::b327fb30-3e7e-465b-8115-adcdd026babd" providerId="AD" clId="Web-{A010DFC6-4CFE-4512-8854-2B309C407F96}"/>
    <pc:docChg chg="modSld">
      <pc:chgData name="YIJIA ZHANG" userId="S::zhangyiji@deakin.edu.au::b327fb30-3e7e-465b-8115-adcdd026babd" providerId="AD" clId="Web-{A010DFC6-4CFE-4512-8854-2B309C407F96}" dt="2021-04-28T04:34:59.795" v="141"/>
      <pc:docMkLst>
        <pc:docMk/>
      </pc:docMkLst>
      <pc:sldChg chg="modSp">
        <pc:chgData name="YIJIA ZHANG" userId="S::zhangyiji@deakin.edu.au::b327fb30-3e7e-465b-8115-adcdd026babd" providerId="AD" clId="Web-{A010DFC6-4CFE-4512-8854-2B309C407F96}" dt="2021-04-28T04:34:59.795" v="141"/>
        <pc:sldMkLst>
          <pc:docMk/>
          <pc:sldMk cId="1696398168" sldId="329"/>
        </pc:sldMkLst>
        <pc:graphicFrameChg chg="mod modGraphic">
          <ac:chgData name="YIJIA ZHANG" userId="S::zhangyiji@deakin.edu.au::b327fb30-3e7e-465b-8115-adcdd026babd" providerId="AD" clId="Web-{A010DFC6-4CFE-4512-8854-2B309C407F96}" dt="2021-04-28T04:34:59.795" v="141"/>
          <ac:graphicFrameMkLst>
            <pc:docMk/>
            <pc:sldMk cId="1696398168" sldId="329"/>
            <ac:graphicFrameMk id="7" creationId="{07B3BC99-03B3-1540-B6ED-972CBECD4BBC}"/>
          </ac:graphicFrameMkLst>
        </pc:graphicFrameChg>
      </pc:sldChg>
    </pc:docChg>
  </pc:docChgLst>
  <pc:docChgLst>
    <pc:chgData name="XIAORAN GUI" userId="S::xgui@deakin.edu.au::c6a25124-c74d-4545-b9e8-480f8e45ebb8" providerId="AD" clId="Web-{84854784-EE30-4536-A948-589C9C8C6918}"/>
    <pc:docChg chg="modSld">
      <pc:chgData name="XIAORAN GUI" userId="S::xgui@deakin.edu.au::c6a25124-c74d-4545-b9e8-480f8e45ebb8" providerId="AD" clId="Web-{84854784-EE30-4536-A948-589C9C8C6918}" dt="2021-04-28T03:06:16.395" v="8" actId="14100"/>
      <pc:docMkLst>
        <pc:docMk/>
      </pc:docMkLst>
      <pc:sldChg chg="addSp modSp">
        <pc:chgData name="XIAORAN GUI" userId="S::xgui@deakin.edu.au::c6a25124-c74d-4545-b9e8-480f8e45ebb8" providerId="AD" clId="Web-{84854784-EE30-4536-A948-589C9C8C6918}" dt="2021-04-28T03:06:16.395" v="8" actId="14100"/>
        <pc:sldMkLst>
          <pc:docMk/>
          <pc:sldMk cId="4086415997" sldId="322"/>
        </pc:sldMkLst>
        <pc:spChg chg="mod">
          <ac:chgData name="XIAORAN GUI" userId="S::xgui@deakin.edu.au::c6a25124-c74d-4545-b9e8-480f8e45ebb8" providerId="AD" clId="Web-{84854784-EE30-4536-A948-589C9C8C6918}" dt="2021-04-28T03:06:04.145" v="6" actId="1076"/>
          <ac:spMkLst>
            <pc:docMk/>
            <pc:sldMk cId="4086415997" sldId="322"/>
            <ac:spMk id="2" creationId="{7F4ED8D1-9EE5-F042-B63E-0F12910B7916}"/>
          </ac:spMkLst>
        </pc:spChg>
        <pc:picChg chg="add mod">
          <ac:chgData name="XIAORAN GUI" userId="S::xgui@deakin.edu.au::c6a25124-c74d-4545-b9e8-480f8e45ebb8" providerId="AD" clId="Web-{84854784-EE30-4536-A948-589C9C8C6918}" dt="2021-04-28T03:06:16.395" v="8" actId="14100"/>
          <ac:picMkLst>
            <pc:docMk/>
            <pc:sldMk cId="4086415997" sldId="322"/>
            <ac:picMk id="3" creationId="{4D63A2E4-1CDD-4B24-99A0-C9D6DB3C3A3F}"/>
          </ac:picMkLst>
        </pc:picChg>
      </pc:sldChg>
    </pc:docChg>
  </pc:docChgLst>
  <pc:docChgLst>
    <pc:chgData name="ANAND BIDWALKAR" userId="S::abidwalkar@deakin.edu.au::a6055673-e8c8-48eb-a54c-15ae425aa167" providerId="AD" clId="Web-{E4BD95B5-AA3E-4961-B8AC-D3BC842355C6}"/>
    <pc:docChg chg="modSld">
      <pc:chgData name="ANAND BIDWALKAR" userId="S::abidwalkar@deakin.edu.au::a6055673-e8c8-48eb-a54c-15ae425aa167" providerId="AD" clId="Web-{E4BD95B5-AA3E-4961-B8AC-D3BC842355C6}" dt="2021-06-01T11:54:01.432" v="703" actId="20577"/>
      <pc:docMkLst>
        <pc:docMk/>
      </pc:docMkLst>
      <pc:sldChg chg="modSp">
        <pc:chgData name="ANAND BIDWALKAR" userId="S::abidwalkar@deakin.edu.au::a6055673-e8c8-48eb-a54c-15ae425aa167" providerId="AD" clId="Web-{E4BD95B5-AA3E-4961-B8AC-D3BC842355C6}" dt="2021-06-01T11:47:40.495" v="303" actId="20577"/>
        <pc:sldMkLst>
          <pc:docMk/>
          <pc:sldMk cId="4166984848" sldId="340"/>
        </pc:sldMkLst>
        <pc:spChg chg="mod">
          <ac:chgData name="ANAND BIDWALKAR" userId="S::abidwalkar@deakin.edu.au::a6055673-e8c8-48eb-a54c-15ae425aa167" providerId="AD" clId="Web-{E4BD95B5-AA3E-4961-B8AC-D3BC842355C6}" dt="2021-06-01T11:40:39.213" v="14" actId="20577"/>
          <ac:spMkLst>
            <pc:docMk/>
            <pc:sldMk cId="4166984848" sldId="340"/>
            <ac:spMk id="2" creationId="{B5559F55-BCA2-4062-BD81-5DF747FB6933}"/>
          </ac:spMkLst>
        </pc:spChg>
        <pc:graphicFrameChg chg="modGraphic">
          <ac:chgData name="ANAND BIDWALKAR" userId="S::abidwalkar@deakin.edu.au::a6055673-e8c8-48eb-a54c-15ae425aa167" providerId="AD" clId="Web-{E4BD95B5-AA3E-4961-B8AC-D3BC842355C6}" dt="2021-06-01T11:47:40.495" v="303" actId="20577"/>
          <ac:graphicFrameMkLst>
            <pc:docMk/>
            <pc:sldMk cId="4166984848" sldId="340"/>
            <ac:graphicFrameMk id="10" creationId="{994DC8A4-5FA7-42E0-AF9A-828C56FABF3A}"/>
          </ac:graphicFrameMkLst>
        </pc:graphicFrameChg>
      </pc:sldChg>
      <pc:sldChg chg="modSp">
        <pc:chgData name="ANAND BIDWALKAR" userId="S::abidwalkar@deakin.edu.au::a6055673-e8c8-48eb-a54c-15ae425aa167" providerId="AD" clId="Web-{E4BD95B5-AA3E-4961-B8AC-D3BC842355C6}" dt="2021-06-01T11:54:01.432" v="703" actId="20577"/>
        <pc:sldMkLst>
          <pc:docMk/>
          <pc:sldMk cId="517273524" sldId="341"/>
        </pc:sldMkLst>
        <pc:spChg chg="mod">
          <ac:chgData name="ANAND BIDWALKAR" userId="S::abidwalkar@deakin.edu.au::a6055673-e8c8-48eb-a54c-15ae425aa167" providerId="AD" clId="Web-{E4BD95B5-AA3E-4961-B8AC-D3BC842355C6}" dt="2021-06-01T11:49:39.995" v="330" actId="20577"/>
          <ac:spMkLst>
            <pc:docMk/>
            <pc:sldMk cId="517273524" sldId="341"/>
            <ac:spMk id="2" creationId="{705F5526-FD4D-4EAB-8A33-26D50BDE1798}"/>
          </ac:spMkLst>
        </pc:spChg>
        <pc:graphicFrameChg chg="modGraphic">
          <ac:chgData name="ANAND BIDWALKAR" userId="S::abidwalkar@deakin.edu.au::a6055673-e8c8-48eb-a54c-15ae425aa167" providerId="AD" clId="Web-{E4BD95B5-AA3E-4961-B8AC-D3BC842355C6}" dt="2021-06-01T11:54:01.432" v="703" actId="20577"/>
          <ac:graphicFrameMkLst>
            <pc:docMk/>
            <pc:sldMk cId="517273524" sldId="341"/>
            <ac:graphicFrameMk id="6" creationId="{C8BF907F-B3E3-411D-99C8-B93A294A099F}"/>
          </ac:graphicFrameMkLst>
        </pc:graphicFrameChg>
      </pc:sldChg>
    </pc:docChg>
  </pc:docChgLst>
  <pc:docChgLst>
    <pc:chgData name="ANAND BIDWALKAR" userId="S::abidwalkar@deakin.edu.au::a6055673-e8c8-48eb-a54c-15ae425aa167" providerId="AD" clId="Web-{0599C568-3AC0-4139-B6B3-26CBCD2DC6A0}"/>
    <pc:docChg chg="modSld">
      <pc:chgData name="ANAND BIDWALKAR" userId="S::abidwalkar@deakin.edu.au::a6055673-e8c8-48eb-a54c-15ae425aa167" providerId="AD" clId="Web-{0599C568-3AC0-4139-B6B3-26CBCD2DC6A0}" dt="2021-05-16T06:51:13.819" v="88" actId="20577"/>
      <pc:docMkLst>
        <pc:docMk/>
      </pc:docMkLst>
      <pc:sldChg chg="modSp">
        <pc:chgData name="ANAND BIDWALKAR" userId="S::abidwalkar@deakin.edu.au::a6055673-e8c8-48eb-a54c-15ae425aa167" providerId="AD" clId="Web-{0599C568-3AC0-4139-B6B3-26CBCD2DC6A0}" dt="2021-05-16T06:49:14.349" v="61"/>
        <pc:sldMkLst>
          <pc:docMk/>
          <pc:sldMk cId="954460259" sldId="328"/>
        </pc:sldMkLst>
        <pc:graphicFrameChg chg="mod modGraphic">
          <ac:chgData name="ANAND BIDWALKAR" userId="S::abidwalkar@deakin.edu.au::a6055673-e8c8-48eb-a54c-15ae425aa167" providerId="AD" clId="Web-{0599C568-3AC0-4139-B6B3-26CBCD2DC6A0}" dt="2021-05-16T06:49:14.349" v="61"/>
          <ac:graphicFrameMkLst>
            <pc:docMk/>
            <pc:sldMk cId="954460259" sldId="328"/>
            <ac:graphicFrameMk id="7" creationId="{07B3BC99-03B3-1540-B6ED-972CBECD4BBC}"/>
          </ac:graphicFrameMkLst>
        </pc:graphicFrameChg>
      </pc:sldChg>
      <pc:sldChg chg="modSp">
        <pc:chgData name="ANAND BIDWALKAR" userId="S::abidwalkar@deakin.edu.au::a6055673-e8c8-48eb-a54c-15ae425aa167" providerId="AD" clId="Web-{0599C568-3AC0-4139-B6B3-26CBCD2DC6A0}" dt="2021-05-16T06:51:13.819" v="88" actId="20577"/>
        <pc:sldMkLst>
          <pc:docMk/>
          <pc:sldMk cId="2403275594" sldId="357"/>
        </pc:sldMkLst>
        <pc:graphicFrameChg chg="modGraphic">
          <ac:chgData name="ANAND BIDWALKAR" userId="S::abidwalkar@deakin.edu.au::a6055673-e8c8-48eb-a54c-15ae425aa167" providerId="AD" clId="Web-{0599C568-3AC0-4139-B6B3-26CBCD2DC6A0}" dt="2021-05-16T06:51:13.819" v="88" actId="20577"/>
          <ac:graphicFrameMkLst>
            <pc:docMk/>
            <pc:sldMk cId="2403275594" sldId="357"/>
            <ac:graphicFrameMk id="16" creationId="{067FEA47-04B7-1E48-812C-5B6840F482A3}"/>
          </ac:graphicFrameMkLst>
        </pc:graphicFrameChg>
      </pc:sldChg>
    </pc:docChg>
  </pc:docChgLst>
  <pc:docChgLst>
    <pc:chgData name="NGOC DUNG HUYNH" userId="S::ndhuynh@deakin.edu.au::c012c4b1-98bb-46fe-9944-13c955be8ce0" providerId="AD" clId="Web-{9CA87403-6D8D-4BA8-A2D5-7D66E0DE3FEB}"/>
    <pc:docChg chg="modSld">
      <pc:chgData name="NGOC DUNG HUYNH" userId="S::ndhuynh@deakin.edu.au::c012c4b1-98bb-46fe-9944-13c955be8ce0" providerId="AD" clId="Web-{9CA87403-6D8D-4BA8-A2D5-7D66E0DE3FEB}" dt="2021-05-15T09:15:52.674" v="139" actId="20577"/>
      <pc:docMkLst>
        <pc:docMk/>
      </pc:docMkLst>
      <pc:sldChg chg="modSp">
        <pc:chgData name="NGOC DUNG HUYNH" userId="S::ndhuynh@deakin.edu.au::c012c4b1-98bb-46fe-9944-13c955be8ce0" providerId="AD" clId="Web-{9CA87403-6D8D-4BA8-A2D5-7D66E0DE3FEB}" dt="2021-05-15T09:15:52.674" v="139" actId="20577"/>
        <pc:sldMkLst>
          <pc:docMk/>
          <pc:sldMk cId="4064292697" sldId="343"/>
        </pc:sldMkLst>
        <pc:graphicFrameChg chg="modGraphic">
          <ac:chgData name="NGOC DUNG HUYNH" userId="S::ndhuynh@deakin.edu.au::c012c4b1-98bb-46fe-9944-13c955be8ce0" providerId="AD" clId="Web-{9CA87403-6D8D-4BA8-A2D5-7D66E0DE3FEB}" dt="2021-05-15T09:15:52.674" v="139" actId="20577"/>
          <ac:graphicFrameMkLst>
            <pc:docMk/>
            <pc:sldMk cId="4064292697" sldId="343"/>
            <ac:graphicFrameMk id="10" creationId="{994DC8A4-5FA7-42E0-AF9A-828C56FABF3A}"/>
          </ac:graphicFrameMkLst>
        </pc:graphicFrameChg>
      </pc:sldChg>
      <pc:sldChg chg="modSp">
        <pc:chgData name="NGOC DUNG HUYNH" userId="S::ndhuynh@deakin.edu.au::c012c4b1-98bb-46fe-9944-13c955be8ce0" providerId="AD" clId="Web-{9CA87403-6D8D-4BA8-A2D5-7D66E0DE3FEB}" dt="2021-05-15T09:09:01.608" v="93" actId="20577"/>
        <pc:sldMkLst>
          <pc:docMk/>
          <pc:sldMk cId="787878331" sldId="347"/>
        </pc:sldMkLst>
        <pc:spChg chg="mod">
          <ac:chgData name="NGOC DUNG HUYNH" userId="S::ndhuynh@deakin.edu.au::c012c4b1-98bb-46fe-9944-13c955be8ce0" providerId="AD" clId="Web-{9CA87403-6D8D-4BA8-A2D5-7D66E0DE3FEB}" dt="2021-05-15T09:09:01.608" v="93" actId="20577"/>
          <ac:spMkLst>
            <pc:docMk/>
            <pc:sldMk cId="787878331" sldId="347"/>
            <ac:spMk id="2" creationId="{B5559F55-BCA2-4062-BD81-5DF747FB6933}"/>
          </ac:spMkLst>
        </pc:spChg>
      </pc:sldChg>
      <pc:sldChg chg="modSp">
        <pc:chgData name="NGOC DUNG HUYNH" userId="S::ndhuynh@deakin.edu.au::c012c4b1-98bb-46fe-9944-13c955be8ce0" providerId="AD" clId="Web-{9CA87403-6D8D-4BA8-A2D5-7D66E0DE3FEB}" dt="2021-05-15T09:15:30.862" v="136" actId="14100"/>
        <pc:sldMkLst>
          <pc:docMk/>
          <pc:sldMk cId="546874786" sldId="348"/>
        </pc:sldMkLst>
        <pc:spChg chg="mod">
          <ac:chgData name="NGOC DUNG HUYNH" userId="S::ndhuynh@deakin.edu.au::c012c4b1-98bb-46fe-9944-13c955be8ce0" providerId="AD" clId="Web-{9CA87403-6D8D-4BA8-A2D5-7D66E0DE3FEB}" dt="2021-05-15T09:09:07.405" v="94" actId="20577"/>
          <ac:spMkLst>
            <pc:docMk/>
            <pc:sldMk cId="546874786" sldId="348"/>
            <ac:spMk id="2" creationId="{B5559F55-BCA2-4062-BD81-5DF747FB6933}"/>
          </ac:spMkLst>
        </pc:spChg>
        <pc:picChg chg="mod">
          <ac:chgData name="NGOC DUNG HUYNH" userId="S::ndhuynh@deakin.edu.au::c012c4b1-98bb-46fe-9944-13c955be8ce0" providerId="AD" clId="Web-{9CA87403-6D8D-4BA8-A2D5-7D66E0DE3FEB}" dt="2021-05-15T09:15:30.862" v="136" actId="14100"/>
          <ac:picMkLst>
            <pc:docMk/>
            <pc:sldMk cId="546874786" sldId="348"/>
            <ac:picMk id="112" creationId="{7E3227D8-CBB2-4712-9EC3-0B90CFB7D489}"/>
          </ac:picMkLst>
        </pc:picChg>
      </pc:sldChg>
      <pc:sldChg chg="delSp modSp">
        <pc:chgData name="NGOC DUNG HUYNH" userId="S::ndhuynh@deakin.edu.au::c012c4b1-98bb-46fe-9944-13c955be8ce0" providerId="AD" clId="Web-{9CA87403-6D8D-4BA8-A2D5-7D66E0DE3FEB}" dt="2021-05-15T09:14:23.408" v="132" actId="1076"/>
        <pc:sldMkLst>
          <pc:docMk/>
          <pc:sldMk cId="1545751876" sldId="349"/>
        </pc:sldMkLst>
        <pc:graphicFrameChg chg="mod modGraphic">
          <ac:chgData name="NGOC DUNG HUYNH" userId="S::ndhuynh@deakin.edu.au::c012c4b1-98bb-46fe-9944-13c955be8ce0" providerId="AD" clId="Web-{9CA87403-6D8D-4BA8-A2D5-7D66E0DE3FEB}" dt="2021-05-15T09:14:20.705" v="130" actId="1076"/>
          <ac:graphicFrameMkLst>
            <pc:docMk/>
            <pc:sldMk cId="1545751876" sldId="349"/>
            <ac:graphicFrameMk id="10" creationId="{994DC8A4-5FA7-42E0-AF9A-828C56FABF3A}"/>
          </ac:graphicFrameMkLst>
        </pc:graphicFrameChg>
        <pc:picChg chg="del">
          <ac:chgData name="NGOC DUNG HUYNH" userId="S::ndhuynh@deakin.edu.au::c012c4b1-98bb-46fe-9944-13c955be8ce0" providerId="AD" clId="Web-{9CA87403-6D8D-4BA8-A2D5-7D66E0DE3FEB}" dt="2021-05-15T09:03:16.054" v="0"/>
          <ac:picMkLst>
            <pc:docMk/>
            <pc:sldMk cId="1545751876" sldId="349"/>
            <ac:picMk id="5" creationId="{854B54BC-AD52-4FD2-A811-0FF77DF18045}"/>
          </ac:picMkLst>
        </pc:picChg>
        <pc:picChg chg="mod">
          <ac:chgData name="NGOC DUNG HUYNH" userId="S::ndhuynh@deakin.edu.au::c012c4b1-98bb-46fe-9944-13c955be8ce0" providerId="AD" clId="Web-{9CA87403-6D8D-4BA8-A2D5-7D66E0DE3FEB}" dt="2021-05-15T09:14:23.408" v="132" actId="1076"/>
          <ac:picMkLst>
            <pc:docMk/>
            <pc:sldMk cId="1545751876" sldId="349"/>
            <ac:picMk id="48" creationId="{DE72C46E-1FD2-4A5C-B7B5-1B5CD10F5007}"/>
          </ac:picMkLst>
        </pc:picChg>
      </pc:sldChg>
    </pc:docChg>
  </pc:docChgLst>
  <pc:docChgLst>
    <pc:chgData name="ANAND BIDWALKAR" userId="S::abidwalkar@deakin.edu.au::a6055673-e8c8-48eb-a54c-15ae425aa167" providerId="AD" clId="Web-{898934AE-CD58-4D9A-B56D-13B00F2ED7F4}"/>
    <pc:docChg chg="modSld">
      <pc:chgData name="ANAND BIDWALKAR" userId="S::abidwalkar@deakin.edu.au::a6055673-e8c8-48eb-a54c-15ae425aa167" providerId="AD" clId="Web-{898934AE-CD58-4D9A-B56D-13B00F2ED7F4}" dt="2021-05-12T04:18:25.906" v="4" actId="20577"/>
      <pc:docMkLst>
        <pc:docMk/>
      </pc:docMkLst>
      <pc:sldChg chg="modSp">
        <pc:chgData name="ANAND BIDWALKAR" userId="S::abidwalkar@deakin.edu.au::a6055673-e8c8-48eb-a54c-15ae425aa167" providerId="AD" clId="Web-{898934AE-CD58-4D9A-B56D-13B00F2ED7F4}" dt="2021-05-12T04:18:25.906" v="4" actId="20577"/>
        <pc:sldMkLst>
          <pc:docMk/>
          <pc:sldMk cId="521936641" sldId="256"/>
        </pc:sldMkLst>
        <pc:spChg chg="mod">
          <ac:chgData name="ANAND BIDWALKAR" userId="S::abidwalkar@deakin.edu.au::a6055673-e8c8-48eb-a54c-15ae425aa167" providerId="AD" clId="Web-{898934AE-CD58-4D9A-B56D-13B00F2ED7F4}" dt="2021-05-12T04:18:25.906" v="4" actId="20577"/>
          <ac:spMkLst>
            <pc:docMk/>
            <pc:sldMk cId="521936641" sldId="256"/>
            <ac:spMk id="13" creationId="{FA6F3A39-CEF5-644F-8378-0E65D46A4252}"/>
          </ac:spMkLst>
        </pc:spChg>
      </pc:sldChg>
    </pc:docChg>
  </pc:docChgLst>
  <pc:docChgLst>
    <pc:chgData name="RISHABH JINDAL" userId="129a6ca0-b9f0-4019-8139-ce27a77b63d1" providerId="ADAL" clId="{808CC4D0-CBA0-4D40-B010-3EF2BB2DA2E3}"/>
    <pc:docChg chg="addSld delSld modSld">
      <pc:chgData name="RISHABH JINDAL" userId="129a6ca0-b9f0-4019-8139-ce27a77b63d1" providerId="ADAL" clId="{808CC4D0-CBA0-4D40-B010-3EF2BB2DA2E3}" dt="2021-04-23T15:53:04.922" v="2" actId="47"/>
      <pc:docMkLst>
        <pc:docMk/>
      </pc:docMkLst>
      <pc:sldChg chg="del">
        <pc:chgData name="RISHABH JINDAL" userId="129a6ca0-b9f0-4019-8139-ce27a77b63d1" providerId="ADAL" clId="{808CC4D0-CBA0-4D40-B010-3EF2BB2DA2E3}" dt="2021-04-23T15:53:04.922" v="2" actId="47"/>
        <pc:sldMkLst>
          <pc:docMk/>
          <pc:sldMk cId="3355321320" sldId="315"/>
        </pc:sldMkLst>
      </pc:sldChg>
      <pc:sldChg chg="add">
        <pc:chgData name="RISHABH JINDAL" userId="129a6ca0-b9f0-4019-8139-ce27a77b63d1" providerId="ADAL" clId="{808CC4D0-CBA0-4D40-B010-3EF2BB2DA2E3}" dt="2021-04-23T15:52:50.146" v="0"/>
        <pc:sldMkLst>
          <pc:docMk/>
          <pc:sldMk cId="4166984848" sldId="340"/>
        </pc:sldMkLst>
      </pc:sldChg>
      <pc:sldChg chg="add">
        <pc:chgData name="RISHABH JINDAL" userId="129a6ca0-b9f0-4019-8139-ce27a77b63d1" providerId="ADAL" clId="{808CC4D0-CBA0-4D40-B010-3EF2BB2DA2E3}" dt="2021-04-23T15:52:50.146" v="0"/>
        <pc:sldMkLst>
          <pc:docMk/>
          <pc:sldMk cId="517273524" sldId="341"/>
        </pc:sldMkLst>
      </pc:sldChg>
      <pc:sldChg chg="add setBg">
        <pc:chgData name="RISHABH JINDAL" userId="129a6ca0-b9f0-4019-8139-ce27a77b63d1" providerId="ADAL" clId="{808CC4D0-CBA0-4D40-B010-3EF2BB2DA2E3}" dt="2021-04-23T15:53:03.050" v="1"/>
        <pc:sldMkLst>
          <pc:docMk/>
          <pc:sldMk cId="4183743281" sldId="342"/>
        </pc:sldMkLst>
      </pc:sldChg>
    </pc:docChg>
  </pc:docChgLst>
  <pc:docChgLst>
    <pc:chgData name="VINAYAKA VIVEKANANDA MALGI" userId="S::vmalgi@deakin.edu.au::fa0dd923-b204-4d35-90be-b404b6fe31a2" providerId="AD" clId="Web-{A1FF2A94-337F-47CD-8E82-FB93CABF7412}"/>
    <pc:docChg chg="modSld">
      <pc:chgData name="VINAYAKA VIVEKANANDA MALGI" userId="S::vmalgi@deakin.edu.au::fa0dd923-b204-4d35-90be-b404b6fe31a2" providerId="AD" clId="Web-{A1FF2A94-337F-47CD-8E82-FB93CABF7412}" dt="2021-04-25T09:54:30.804" v="1"/>
      <pc:docMkLst>
        <pc:docMk/>
      </pc:docMkLst>
      <pc:sldChg chg="addSp delSp modSp">
        <pc:chgData name="VINAYAKA VIVEKANANDA MALGI" userId="S::vmalgi@deakin.edu.au::fa0dd923-b204-4d35-90be-b404b6fe31a2" providerId="AD" clId="Web-{A1FF2A94-337F-47CD-8E82-FB93CABF7412}" dt="2021-04-25T09:54:30.804" v="1"/>
        <pc:sldMkLst>
          <pc:docMk/>
          <pc:sldMk cId="1696398168" sldId="329"/>
        </pc:sldMkLst>
        <pc:picChg chg="add del mod">
          <ac:chgData name="VINAYAKA VIVEKANANDA MALGI" userId="S::vmalgi@deakin.edu.au::fa0dd923-b204-4d35-90be-b404b6fe31a2" providerId="AD" clId="Web-{A1FF2A94-337F-47CD-8E82-FB93CABF7412}" dt="2021-04-25T09:54:30.804" v="1"/>
          <ac:picMkLst>
            <pc:docMk/>
            <pc:sldMk cId="1696398168" sldId="329"/>
            <ac:picMk id="3" creationId="{F76069A8-08F9-4AAA-BB11-B8013CE83BFA}"/>
          </ac:picMkLst>
        </pc:picChg>
      </pc:sldChg>
    </pc:docChg>
  </pc:docChgLst>
  <pc:docChgLst>
    <pc:chgData name="NGOC DUNG HUYNH" userId="S::ndhuynh@deakin.edu.au::c012c4b1-98bb-46fe-9944-13c955be8ce0" providerId="AD" clId="Web-{C65EF78B-3170-4CA6-9956-5334CD4F983A}"/>
    <pc:docChg chg="modSld">
      <pc:chgData name="NGOC DUNG HUYNH" userId="S::ndhuynh@deakin.edu.au::c012c4b1-98bb-46fe-9944-13c955be8ce0" providerId="AD" clId="Web-{C65EF78B-3170-4CA6-9956-5334CD4F983A}" dt="2021-05-16T08:35:07.601" v="252" actId="20577"/>
      <pc:docMkLst>
        <pc:docMk/>
      </pc:docMkLst>
      <pc:sldChg chg="modSp">
        <pc:chgData name="NGOC DUNG HUYNH" userId="S::ndhuynh@deakin.edu.au::c012c4b1-98bb-46fe-9944-13c955be8ce0" providerId="AD" clId="Web-{C65EF78B-3170-4CA6-9956-5334CD4F983A}" dt="2021-05-16T08:35:07.601" v="252" actId="20577"/>
        <pc:sldMkLst>
          <pc:docMk/>
          <pc:sldMk cId="2103927685" sldId="358"/>
        </pc:sldMkLst>
        <pc:graphicFrameChg chg="modGraphic">
          <ac:chgData name="NGOC DUNG HUYNH" userId="S::ndhuynh@deakin.edu.au::c012c4b1-98bb-46fe-9944-13c955be8ce0" providerId="AD" clId="Web-{C65EF78B-3170-4CA6-9956-5334CD4F983A}" dt="2021-05-16T08:35:07.601" v="252" actId="20577"/>
          <ac:graphicFrameMkLst>
            <pc:docMk/>
            <pc:sldMk cId="2103927685" sldId="358"/>
            <ac:graphicFrameMk id="8" creationId="{38D2C7C7-675C-4C24-AA31-3A0B32C7F7E6}"/>
          </ac:graphicFrameMkLst>
        </pc:graphicFrameChg>
      </pc:sldChg>
    </pc:docChg>
  </pc:docChgLst>
  <pc:docChgLst>
    <pc:chgData name="NGOC DUNG HUYNH" userId="S::ndhuynh@deakin.edu.au::c012c4b1-98bb-46fe-9944-13c955be8ce0" providerId="AD" clId="Web-{95D50B3C-6D99-4B57-88BB-59E4D934FC2F}"/>
    <pc:docChg chg="modSld">
      <pc:chgData name="NGOC DUNG HUYNH" userId="S::ndhuynh@deakin.edu.au::c012c4b1-98bb-46fe-9944-13c955be8ce0" providerId="AD" clId="Web-{95D50B3C-6D99-4B57-88BB-59E4D934FC2F}" dt="2021-05-15T08:11:42.061" v="404" actId="20577"/>
      <pc:docMkLst>
        <pc:docMk/>
      </pc:docMkLst>
      <pc:sldChg chg="addSp delSp modSp">
        <pc:chgData name="NGOC DUNG HUYNH" userId="S::ndhuynh@deakin.edu.au::c012c4b1-98bb-46fe-9944-13c955be8ce0" providerId="AD" clId="Web-{95D50B3C-6D99-4B57-88BB-59E4D934FC2F}" dt="2021-05-15T08:11:42.061" v="404" actId="20577"/>
        <pc:sldMkLst>
          <pc:docMk/>
          <pc:sldMk cId="546874786" sldId="348"/>
        </pc:sldMkLst>
        <pc:spChg chg="add del mod">
          <ac:chgData name="NGOC DUNG HUYNH" userId="S::ndhuynh@deakin.edu.au::c012c4b1-98bb-46fe-9944-13c955be8ce0" providerId="AD" clId="Web-{95D50B3C-6D99-4B57-88BB-59E4D934FC2F}" dt="2021-05-15T07:24:17.179" v="6"/>
          <ac:spMkLst>
            <pc:docMk/>
            <pc:sldMk cId="546874786" sldId="348"/>
            <ac:spMk id="13" creationId="{74B9F42D-B790-4E7B-951C-830E5333A4D6}"/>
          </ac:spMkLst>
        </pc:spChg>
        <pc:spChg chg="add del mod">
          <ac:chgData name="NGOC DUNG HUYNH" userId="S::ndhuynh@deakin.edu.au::c012c4b1-98bb-46fe-9944-13c955be8ce0" providerId="AD" clId="Web-{95D50B3C-6D99-4B57-88BB-59E4D934FC2F}" dt="2021-05-15T07:24:33.632" v="12"/>
          <ac:spMkLst>
            <pc:docMk/>
            <pc:sldMk cId="546874786" sldId="348"/>
            <ac:spMk id="47" creationId="{DDB34D01-C2A8-4EAB-9E24-CD319BCE3898}"/>
          </ac:spMkLst>
        </pc:spChg>
        <pc:graphicFrameChg chg="add del mod modGraphic">
          <ac:chgData name="NGOC DUNG HUYNH" userId="S::ndhuynh@deakin.edu.au::c012c4b1-98bb-46fe-9944-13c955be8ce0" providerId="AD" clId="Web-{95D50B3C-6D99-4B57-88BB-59E4D934FC2F}" dt="2021-05-15T07:26:32.943" v="68"/>
          <ac:graphicFrameMkLst>
            <pc:docMk/>
            <pc:sldMk cId="546874786" sldId="348"/>
            <ac:graphicFrameMk id="10" creationId="{994DC8A4-5FA7-42E0-AF9A-828C56FABF3A}"/>
          </ac:graphicFrameMkLst>
        </pc:graphicFrameChg>
        <pc:graphicFrameChg chg="add del mod ord modGraphic">
          <ac:chgData name="NGOC DUNG HUYNH" userId="S::ndhuynh@deakin.edu.au::c012c4b1-98bb-46fe-9944-13c955be8ce0" providerId="AD" clId="Web-{95D50B3C-6D99-4B57-88BB-59E4D934FC2F}" dt="2021-05-15T07:31:12.970" v="215"/>
          <ac:graphicFrameMkLst>
            <pc:docMk/>
            <pc:sldMk cId="546874786" sldId="348"/>
            <ac:graphicFrameMk id="367" creationId="{9E1B4C61-847E-450A-B688-7D3310274616}"/>
          </ac:graphicFrameMkLst>
        </pc:graphicFrameChg>
        <pc:graphicFrameChg chg="add mod modGraphic">
          <ac:chgData name="NGOC DUNG HUYNH" userId="S::ndhuynh@deakin.edu.au::c012c4b1-98bb-46fe-9944-13c955be8ce0" providerId="AD" clId="Web-{95D50B3C-6D99-4B57-88BB-59E4D934FC2F}" dt="2021-05-15T08:11:42.061" v="404" actId="20577"/>
          <ac:graphicFrameMkLst>
            <pc:docMk/>
            <pc:sldMk cId="546874786" sldId="348"/>
            <ac:graphicFrameMk id="729" creationId="{FCD28C5E-2139-4D21-986B-FA688DE2681E}"/>
          </ac:graphicFrameMkLst>
        </pc:graphicFrameChg>
        <pc:picChg chg="add del">
          <ac:chgData name="NGOC DUNG HUYNH" userId="S::ndhuynh@deakin.edu.au::c012c4b1-98bb-46fe-9944-13c955be8ce0" providerId="AD" clId="Web-{95D50B3C-6D99-4B57-88BB-59E4D934FC2F}" dt="2021-05-15T07:24:23.648" v="9"/>
          <ac:picMkLst>
            <pc:docMk/>
            <pc:sldMk cId="546874786" sldId="348"/>
            <ac:picMk id="9" creationId="{6B541228-5616-46C1-9608-E19465418115}"/>
          </ac:picMkLst>
        </pc:picChg>
        <pc:picChg chg="add del mod ord">
          <ac:chgData name="NGOC DUNG HUYNH" userId="S::ndhuynh@deakin.edu.au::c012c4b1-98bb-46fe-9944-13c955be8ce0" providerId="AD" clId="Web-{95D50B3C-6D99-4B57-88BB-59E4D934FC2F}" dt="2021-05-15T07:24:15.148" v="5"/>
          <ac:picMkLst>
            <pc:docMk/>
            <pc:sldMk cId="546874786" sldId="348"/>
            <ac:picMk id="14" creationId="{1B536692-351B-4772-B0A4-E5AE6908B14E}"/>
          </ac:picMkLst>
        </pc:picChg>
        <pc:picChg chg="add mod">
          <ac:chgData name="NGOC DUNG HUYNH" userId="S::ndhuynh@deakin.edu.au::c012c4b1-98bb-46fe-9944-13c955be8ce0" providerId="AD" clId="Web-{95D50B3C-6D99-4B57-88BB-59E4D934FC2F}" dt="2021-05-15T07:30:38.643" v="198" actId="1076"/>
          <ac:picMkLst>
            <pc:docMk/>
            <pc:sldMk cId="546874786" sldId="348"/>
            <ac:picMk id="112" creationId="{7E3227D8-CBB2-4712-9EC3-0B90CFB7D489}"/>
          </ac:picMkLst>
        </pc:picChg>
        <pc:picChg chg="add del mod">
          <ac:chgData name="NGOC DUNG HUYNH" userId="S::ndhuynh@deakin.edu.au::c012c4b1-98bb-46fe-9944-13c955be8ce0" providerId="AD" clId="Web-{95D50B3C-6D99-4B57-88BB-59E4D934FC2F}" dt="2021-05-15T07:25:43.881" v="34"/>
          <ac:picMkLst>
            <pc:docMk/>
            <pc:sldMk cId="546874786" sldId="348"/>
            <ac:picMk id="113" creationId="{ED6B0C19-55FC-4882-9DE7-E9209D205481}"/>
          </ac:picMkLst>
        </pc:picChg>
        <pc:picChg chg="add del">
          <ac:chgData name="NGOC DUNG HUYNH" userId="S::ndhuynh@deakin.edu.au::c012c4b1-98bb-46fe-9944-13c955be8ce0" providerId="AD" clId="Web-{95D50B3C-6D99-4B57-88BB-59E4D934FC2F}" dt="2021-05-15T07:26:54.974" v="83"/>
          <ac:picMkLst>
            <pc:docMk/>
            <pc:sldMk cId="546874786" sldId="348"/>
            <ac:picMk id="407" creationId="{1ADBEBDA-55D5-476A-B634-F2825DBC1185}"/>
          </ac:picMkLst>
        </pc:picChg>
      </pc:sldChg>
      <pc:sldChg chg="addSp delSp">
        <pc:chgData name="NGOC DUNG HUYNH" userId="S::ndhuynh@deakin.edu.au::c012c4b1-98bb-46fe-9944-13c955be8ce0" providerId="AD" clId="Web-{95D50B3C-6D99-4B57-88BB-59E4D934FC2F}" dt="2021-05-15T07:29:16.581" v="185"/>
        <pc:sldMkLst>
          <pc:docMk/>
          <pc:sldMk cId="1545751876" sldId="349"/>
        </pc:sldMkLst>
        <pc:spChg chg="add del">
          <ac:chgData name="NGOC DUNG HUYNH" userId="S::ndhuynh@deakin.edu.au::c012c4b1-98bb-46fe-9944-13c955be8ce0" providerId="AD" clId="Web-{95D50B3C-6D99-4B57-88BB-59E4D934FC2F}" dt="2021-05-15T07:29:16.581" v="185"/>
          <ac:spMkLst>
            <pc:docMk/>
            <pc:sldMk cId="1545751876" sldId="349"/>
            <ac:spMk id="12" creationId="{55BCF1BB-E572-492A-A316-B3ED66C30847}"/>
          </ac:spMkLst>
        </pc:spChg>
      </pc:sldChg>
    </pc:docChg>
  </pc:docChgLst>
  <pc:docChgLst>
    <pc:chgData name="VINAYAKA VIVEKANANDA MALGI" userId="S::vmalgi@deakin.edu.au::fa0dd923-b204-4d35-90be-b404b6fe31a2" providerId="AD" clId="Web-{3294F0DD-42BA-4B64-8965-8838C25016C6}"/>
    <pc:docChg chg="modSld">
      <pc:chgData name="VINAYAKA VIVEKANANDA MALGI" userId="S::vmalgi@deakin.edu.au::fa0dd923-b204-4d35-90be-b404b6fe31a2" providerId="AD" clId="Web-{3294F0DD-42BA-4B64-8965-8838C25016C6}" dt="2021-05-16T10:03:35.193" v="1" actId="14100"/>
      <pc:docMkLst>
        <pc:docMk/>
      </pc:docMkLst>
      <pc:sldChg chg="modSp">
        <pc:chgData name="VINAYAKA VIVEKANANDA MALGI" userId="S::vmalgi@deakin.edu.au::fa0dd923-b204-4d35-90be-b404b6fe31a2" providerId="AD" clId="Web-{3294F0DD-42BA-4B64-8965-8838C25016C6}" dt="2021-05-16T10:03:35.193" v="1" actId="14100"/>
        <pc:sldMkLst>
          <pc:docMk/>
          <pc:sldMk cId="2243281232" sldId="355"/>
        </pc:sldMkLst>
        <pc:graphicFrameChg chg="mod">
          <ac:chgData name="VINAYAKA VIVEKANANDA MALGI" userId="S::vmalgi@deakin.edu.au::fa0dd923-b204-4d35-90be-b404b6fe31a2" providerId="AD" clId="Web-{3294F0DD-42BA-4B64-8965-8838C25016C6}" dt="2021-05-16T10:03:35.193" v="1" actId="14100"/>
          <ac:graphicFrameMkLst>
            <pc:docMk/>
            <pc:sldMk cId="2243281232" sldId="355"/>
            <ac:graphicFrameMk id="8" creationId="{0330ED83-241F-490E-9ECC-58381EA800A1}"/>
          </ac:graphicFrameMkLst>
        </pc:graphicFrameChg>
      </pc:sldChg>
    </pc:docChg>
  </pc:docChgLst>
  <pc:docChgLst>
    <pc:chgData name="ANAND BIDWALKAR" userId="S::abidwalkar@deakin.edu.au::a6055673-e8c8-48eb-a54c-15ae425aa167" providerId="AD" clId="Web-{EA256126-ED49-463C-8669-C5535857A0EE}"/>
    <pc:docChg chg="modSld">
      <pc:chgData name="ANAND BIDWALKAR" userId="S::abidwalkar@deakin.edu.au::a6055673-e8c8-48eb-a54c-15ae425aa167" providerId="AD" clId="Web-{EA256126-ED49-463C-8669-C5535857A0EE}" dt="2021-05-16T08:06:12.488" v="485" actId="20577"/>
      <pc:docMkLst>
        <pc:docMk/>
      </pc:docMkLst>
      <pc:sldChg chg="modSp">
        <pc:chgData name="ANAND BIDWALKAR" userId="S::abidwalkar@deakin.edu.au::a6055673-e8c8-48eb-a54c-15ae425aa167" providerId="AD" clId="Web-{EA256126-ED49-463C-8669-C5535857A0EE}" dt="2021-05-16T08:02:08.533" v="240" actId="20577"/>
        <pc:sldMkLst>
          <pc:docMk/>
          <pc:sldMk cId="4166984848" sldId="340"/>
        </pc:sldMkLst>
        <pc:spChg chg="mod">
          <ac:chgData name="ANAND BIDWALKAR" userId="S::abidwalkar@deakin.edu.au::a6055673-e8c8-48eb-a54c-15ae425aa167" providerId="AD" clId="Web-{EA256126-ED49-463C-8669-C5535857A0EE}" dt="2021-05-16T07:54:25.436" v="1" actId="20577"/>
          <ac:spMkLst>
            <pc:docMk/>
            <pc:sldMk cId="4166984848" sldId="340"/>
            <ac:spMk id="2" creationId="{B5559F55-BCA2-4062-BD81-5DF747FB6933}"/>
          </ac:spMkLst>
        </pc:spChg>
        <pc:graphicFrameChg chg="modGraphic">
          <ac:chgData name="ANAND BIDWALKAR" userId="S::abidwalkar@deakin.edu.au::a6055673-e8c8-48eb-a54c-15ae425aa167" providerId="AD" clId="Web-{EA256126-ED49-463C-8669-C5535857A0EE}" dt="2021-05-16T08:02:08.533" v="240" actId="20577"/>
          <ac:graphicFrameMkLst>
            <pc:docMk/>
            <pc:sldMk cId="4166984848" sldId="340"/>
            <ac:graphicFrameMk id="10" creationId="{994DC8A4-5FA7-42E0-AF9A-828C56FABF3A}"/>
          </ac:graphicFrameMkLst>
        </pc:graphicFrameChg>
      </pc:sldChg>
      <pc:sldChg chg="modSp">
        <pc:chgData name="ANAND BIDWALKAR" userId="S::abidwalkar@deakin.edu.au::a6055673-e8c8-48eb-a54c-15ae425aa167" providerId="AD" clId="Web-{EA256126-ED49-463C-8669-C5535857A0EE}" dt="2021-05-16T08:06:12.488" v="485" actId="20577"/>
        <pc:sldMkLst>
          <pc:docMk/>
          <pc:sldMk cId="517273524" sldId="341"/>
        </pc:sldMkLst>
        <pc:spChg chg="mod">
          <ac:chgData name="ANAND BIDWALKAR" userId="S::abidwalkar@deakin.edu.au::a6055673-e8c8-48eb-a54c-15ae425aa167" providerId="AD" clId="Web-{EA256126-ED49-463C-8669-C5535857A0EE}" dt="2021-05-16T08:02:17.924" v="249" actId="20577"/>
          <ac:spMkLst>
            <pc:docMk/>
            <pc:sldMk cId="517273524" sldId="341"/>
            <ac:spMk id="2" creationId="{705F5526-FD4D-4EAB-8A33-26D50BDE1798}"/>
          </ac:spMkLst>
        </pc:spChg>
        <pc:graphicFrameChg chg="modGraphic">
          <ac:chgData name="ANAND BIDWALKAR" userId="S::abidwalkar@deakin.edu.au::a6055673-e8c8-48eb-a54c-15ae425aa167" providerId="AD" clId="Web-{EA256126-ED49-463C-8669-C5535857A0EE}" dt="2021-05-16T08:06:12.488" v="485" actId="20577"/>
          <ac:graphicFrameMkLst>
            <pc:docMk/>
            <pc:sldMk cId="517273524" sldId="341"/>
            <ac:graphicFrameMk id="6" creationId="{C8BF907F-B3E3-411D-99C8-B93A294A099F}"/>
          </ac:graphicFrameMkLst>
        </pc:graphicFrameChg>
      </pc:sldChg>
    </pc:docChg>
  </pc:docChgLst>
  <pc:docChgLst>
    <pc:chgData name="NGOC DUNG HUYNH" userId="S::ndhuynh@deakin.edu.au::c012c4b1-98bb-46fe-9944-13c955be8ce0" providerId="AD" clId="Web-{230042CB-40C5-4506-A7F6-DDFFC5A21CF8}"/>
    <pc:docChg chg="modSld">
      <pc:chgData name="NGOC DUNG HUYNH" userId="S::ndhuynh@deakin.edu.au::c012c4b1-98bb-46fe-9944-13c955be8ce0" providerId="AD" clId="Web-{230042CB-40C5-4506-A7F6-DDFFC5A21CF8}" dt="2021-05-16T05:49:31.958" v="263"/>
      <pc:docMkLst>
        <pc:docMk/>
      </pc:docMkLst>
      <pc:sldChg chg="modSp">
        <pc:chgData name="NGOC DUNG HUYNH" userId="S::ndhuynh@deakin.edu.au::c012c4b1-98bb-46fe-9944-13c955be8ce0" providerId="AD" clId="Web-{230042CB-40C5-4506-A7F6-DDFFC5A21CF8}" dt="2021-05-16T05:49:31.958" v="263"/>
        <pc:sldMkLst>
          <pc:docMk/>
          <pc:sldMk cId="954460259" sldId="328"/>
        </pc:sldMkLst>
        <pc:graphicFrameChg chg="mod modGraphic">
          <ac:chgData name="NGOC DUNG HUYNH" userId="S::ndhuynh@deakin.edu.au::c012c4b1-98bb-46fe-9944-13c955be8ce0" providerId="AD" clId="Web-{230042CB-40C5-4506-A7F6-DDFFC5A21CF8}" dt="2021-05-16T05:49:31.958" v="263"/>
          <ac:graphicFrameMkLst>
            <pc:docMk/>
            <pc:sldMk cId="954460259" sldId="328"/>
            <ac:graphicFrameMk id="7" creationId="{07B3BC99-03B3-1540-B6ED-972CBECD4BBC}"/>
          </ac:graphicFrameMkLst>
        </pc:graphicFrameChg>
      </pc:sldChg>
    </pc:docChg>
  </pc:docChgLst>
  <pc:docChgLst>
    <pc:chgData name="XIAORAN GUI" userId="S::xgui@deakin.edu.au::c6a25124-c74d-4545-b9e8-480f8e45ebb8" providerId="AD" clId="Web-{425E9BF1-86DA-440E-82F9-BC5F8589D8A0}"/>
    <pc:docChg chg="modSld">
      <pc:chgData name="XIAORAN GUI" userId="S::xgui@deakin.edu.au::c6a25124-c74d-4545-b9e8-480f8e45ebb8" providerId="AD" clId="Web-{425E9BF1-86DA-440E-82F9-BC5F8589D8A0}" dt="2021-05-18T15:54:35.252" v="93"/>
      <pc:docMkLst>
        <pc:docMk/>
      </pc:docMkLst>
      <pc:sldChg chg="modSp">
        <pc:chgData name="XIAORAN GUI" userId="S::xgui@deakin.edu.au::c6a25124-c74d-4545-b9e8-480f8e45ebb8" providerId="AD" clId="Web-{425E9BF1-86DA-440E-82F9-BC5F8589D8A0}" dt="2021-05-18T15:54:35.252" v="93"/>
        <pc:sldMkLst>
          <pc:docMk/>
          <pc:sldMk cId="1696398168" sldId="329"/>
        </pc:sldMkLst>
        <pc:graphicFrameChg chg="mod modGraphic">
          <ac:chgData name="XIAORAN GUI" userId="S::xgui@deakin.edu.au::c6a25124-c74d-4545-b9e8-480f8e45ebb8" providerId="AD" clId="Web-{425E9BF1-86DA-440E-82F9-BC5F8589D8A0}" dt="2021-05-18T15:54:35.252" v="93"/>
          <ac:graphicFrameMkLst>
            <pc:docMk/>
            <pc:sldMk cId="1696398168" sldId="329"/>
            <ac:graphicFrameMk id="7" creationId="{07B3BC99-03B3-1540-B6ED-972CBECD4BBC}"/>
          </ac:graphicFrameMkLst>
        </pc:graphicFrameChg>
      </pc:sldChg>
    </pc:docChg>
  </pc:docChgLst>
  <pc:docChgLst>
    <pc:chgData name="ANAND BIDWALKAR" userId="S::abidwalkar@deakin.edu.au::a6055673-e8c8-48eb-a54c-15ae425aa167" providerId="AD" clId="Web-{59D8AC00-7867-4DDC-980A-94BFBE06F75E}"/>
    <pc:docChg chg="modSld">
      <pc:chgData name="ANAND BIDWALKAR" userId="S::abidwalkar@deakin.edu.au::a6055673-e8c8-48eb-a54c-15ae425aa167" providerId="AD" clId="Web-{59D8AC00-7867-4DDC-980A-94BFBE06F75E}" dt="2021-05-16T08:08:12.765" v="3" actId="14100"/>
      <pc:docMkLst>
        <pc:docMk/>
      </pc:docMkLst>
      <pc:sldChg chg="addSp modSp">
        <pc:chgData name="ANAND BIDWALKAR" userId="S::abidwalkar@deakin.edu.au::a6055673-e8c8-48eb-a54c-15ae425aa167" providerId="AD" clId="Web-{59D8AC00-7867-4DDC-980A-94BFBE06F75E}" dt="2021-05-16T08:08:12.765" v="3" actId="14100"/>
        <pc:sldMkLst>
          <pc:docMk/>
          <pc:sldMk cId="2994032867" sldId="352"/>
        </pc:sldMkLst>
        <pc:graphicFrameChg chg="add mod">
          <ac:chgData name="ANAND BIDWALKAR" userId="S::abidwalkar@deakin.edu.au::a6055673-e8c8-48eb-a54c-15ae425aa167" providerId="AD" clId="Web-{59D8AC00-7867-4DDC-980A-94BFBE06F75E}" dt="2021-05-16T08:08:12.765" v="3" actId="14100"/>
          <ac:graphicFrameMkLst>
            <pc:docMk/>
            <pc:sldMk cId="2994032867" sldId="352"/>
            <ac:graphicFrameMk id="3" creationId="{CA416B45-2EF2-40FD-8032-FD81FEBACDE8}"/>
          </ac:graphicFrameMkLst>
        </pc:graphicFrameChg>
      </pc:sldChg>
    </pc:docChg>
  </pc:docChgLst>
  <pc:docChgLst>
    <pc:chgData name="NGOC DUNG HUYNH" userId="S::ndhuynh@deakin.edu.au::c012c4b1-98bb-46fe-9944-13c955be8ce0" providerId="AD" clId="Web-{2251D0EE-F149-41D8-9BB8-83C913E32382}"/>
    <pc:docChg chg="modSld">
      <pc:chgData name="NGOC DUNG HUYNH" userId="S::ndhuynh@deakin.edu.au::c012c4b1-98bb-46fe-9944-13c955be8ce0" providerId="AD" clId="Web-{2251D0EE-F149-41D8-9BB8-83C913E32382}" dt="2021-05-16T08:49:10.006" v="11"/>
      <pc:docMkLst>
        <pc:docMk/>
      </pc:docMkLst>
      <pc:sldChg chg="modSp">
        <pc:chgData name="NGOC DUNG HUYNH" userId="S::ndhuynh@deakin.edu.au::c012c4b1-98bb-46fe-9944-13c955be8ce0" providerId="AD" clId="Web-{2251D0EE-F149-41D8-9BB8-83C913E32382}" dt="2021-05-16T08:49:10.006" v="11"/>
        <pc:sldMkLst>
          <pc:docMk/>
          <pc:sldMk cId="954460259" sldId="328"/>
        </pc:sldMkLst>
        <pc:graphicFrameChg chg="mod modGraphic">
          <ac:chgData name="NGOC DUNG HUYNH" userId="S::ndhuynh@deakin.edu.au::c012c4b1-98bb-46fe-9944-13c955be8ce0" providerId="AD" clId="Web-{2251D0EE-F149-41D8-9BB8-83C913E32382}" dt="2021-05-16T08:49:10.006" v="11"/>
          <ac:graphicFrameMkLst>
            <pc:docMk/>
            <pc:sldMk cId="954460259" sldId="328"/>
            <ac:graphicFrameMk id="7" creationId="{07B3BC99-03B3-1540-B6ED-972CBECD4BBC}"/>
          </ac:graphicFrameMkLst>
        </pc:graphicFrameChg>
      </pc:sldChg>
    </pc:docChg>
  </pc:docChgLst>
  <pc:docChgLst>
    <pc:chgData name="NGOC DUNG HUYNH" userId="S::ndhuynh@deakin.edu.au::c012c4b1-98bb-46fe-9944-13c955be8ce0" providerId="AD" clId="Web-{D0278CD9-7087-4767-8214-8B2679260ABF}"/>
    <pc:docChg chg="modSld">
      <pc:chgData name="NGOC DUNG HUYNH" userId="S::ndhuynh@deakin.edu.au::c012c4b1-98bb-46fe-9944-13c955be8ce0" providerId="AD" clId="Web-{D0278CD9-7087-4767-8214-8B2679260ABF}" dt="2021-05-17T05:31:17.197" v="19" actId="20577"/>
      <pc:docMkLst>
        <pc:docMk/>
      </pc:docMkLst>
      <pc:sldChg chg="modSp">
        <pc:chgData name="NGOC DUNG HUYNH" userId="S::ndhuynh@deakin.edu.au::c012c4b1-98bb-46fe-9944-13c955be8ce0" providerId="AD" clId="Web-{D0278CD9-7087-4767-8214-8B2679260ABF}" dt="2021-05-17T05:31:17.197" v="19" actId="20577"/>
        <pc:sldMkLst>
          <pc:docMk/>
          <pc:sldMk cId="2103927685" sldId="358"/>
        </pc:sldMkLst>
        <pc:graphicFrameChg chg="modGraphic">
          <ac:chgData name="NGOC DUNG HUYNH" userId="S::ndhuynh@deakin.edu.au::c012c4b1-98bb-46fe-9944-13c955be8ce0" providerId="AD" clId="Web-{D0278CD9-7087-4767-8214-8B2679260ABF}" dt="2021-05-17T05:31:17.197" v="19" actId="20577"/>
          <ac:graphicFrameMkLst>
            <pc:docMk/>
            <pc:sldMk cId="2103927685" sldId="358"/>
            <ac:graphicFrameMk id="8" creationId="{38D2C7C7-675C-4C24-AA31-3A0B32C7F7E6}"/>
          </ac:graphicFrameMkLst>
        </pc:graphicFrameChg>
      </pc:sldChg>
    </pc:docChg>
  </pc:docChgLst>
  <pc:docChgLst>
    <pc:chgData name="ANAND BIDWALKAR" userId="S::abidwalkar@deakin.edu.au::a6055673-e8c8-48eb-a54c-15ae425aa167" providerId="AD" clId="Web-{F414F384-C487-45A8-961C-4A545A90476E}"/>
    <pc:docChg chg="modSld">
      <pc:chgData name="ANAND BIDWALKAR" userId="S::abidwalkar@deakin.edu.au::a6055673-e8c8-48eb-a54c-15ae425aa167" providerId="AD" clId="Web-{F414F384-C487-45A8-961C-4A545A90476E}" dt="2021-04-25T10:18:34.086" v="81"/>
      <pc:docMkLst>
        <pc:docMk/>
      </pc:docMkLst>
      <pc:sldChg chg="modSp">
        <pc:chgData name="ANAND BIDWALKAR" userId="S::abidwalkar@deakin.edu.au::a6055673-e8c8-48eb-a54c-15ae425aa167" providerId="AD" clId="Web-{F414F384-C487-45A8-961C-4A545A90476E}" dt="2021-04-25T10:18:34.086" v="81"/>
        <pc:sldMkLst>
          <pc:docMk/>
          <pc:sldMk cId="954460259" sldId="328"/>
        </pc:sldMkLst>
        <pc:graphicFrameChg chg="mod modGraphic">
          <ac:chgData name="ANAND BIDWALKAR" userId="S::abidwalkar@deakin.edu.au::a6055673-e8c8-48eb-a54c-15ae425aa167" providerId="AD" clId="Web-{F414F384-C487-45A8-961C-4A545A90476E}" dt="2021-04-25T10:18:34.086" v="81"/>
          <ac:graphicFrameMkLst>
            <pc:docMk/>
            <pc:sldMk cId="954460259" sldId="328"/>
            <ac:graphicFrameMk id="7" creationId="{07B3BC99-03B3-1540-B6ED-972CBECD4BBC}"/>
          </ac:graphicFrameMkLst>
        </pc:graphicFrameChg>
      </pc:sldChg>
    </pc:docChg>
  </pc:docChgLst>
  <pc:docChgLst>
    <pc:chgData name="VINAYAKA VIVEKANANDA MALGI" userId="fa0dd923-b204-4d35-90be-b404b6fe31a2" providerId="ADAL" clId="{7043B0C2-4FD1-4B9A-BD0F-8DA292845611}"/>
    <pc:docChg chg="custSel addSld delSld modSld sldOrd">
      <pc:chgData name="VINAYAKA VIVEKANANDA MALGI" userId="fa0dd923-b204-4d35-90be-b404b6fe31a2" providerId="ADAL" clId="{7043B0C2-4FD1-4B9A-BD0F-8DA292845611}" dt="2021-05-17T10:13:13.944" v="1039" actId="20577"/>
      <pc:docMkLst>
        <pc:docMk/>
      </pc:docMkLst>
      <pc:sldChg chg="addCm modCm">
        <pc:chgData name="VINAYAKA VIVEKANANDA MALGI" userId="fa0dd923-b204-4d35-90be-b404b6fe31a2" providerId="ADAL" clId="{7043B0C2-4FD1-4B9A-BD0F-8DA292845611}" dt="2021-05-15T16:24:49.066" v="734"/>
        <pc:sldMkLst>
          <pc:docMk/>
          <pc:sldMk cId="954460259" sldId="328"/>
        </pc:sldMkLst>
      </pc:sldChg>
      <pc:sldChg chg="modSp mod">
        <pc:chgData name="VINAYAKA VIVEKANANDA MALGI" userId="fa0dd923-b204-4d35-90be-b404b6fe31a2" providerId="ADAL" clId="{7043B0C2-4FD1-4B9A-BD0F-8DA292845611}" dt="2021-05-16T10:09:49.144" v="970" actId="20577"/>
        <pc:sldMkLst>
          <pc:docMk/>
          <pc:sldMk cId="1696398168" sldId="329"/>
        </pc:sldMkLst>
        <pc:graphicFrameChg chg="mod modGraphic">
          <ac:chgData name="VINAYAKA VIVEKANANDA MALGI" userId="fa0dd923-b204-4d35-90be-b404b6fe31a2" providerId="ADAL" clId="{7043B0C2-4FD1-4B9A-BD0F-8DA292845611}" dt="2021-05-16T10:09:49.144" v="970" actId="20577"/>
          <ac:graphicFrameMkLst>
            <pc:docMk/>
            <pc:sldMk cId="1696398168" sldId="329"/>
            <ac:graphicFrameMk id="7" creationId="{07B3BC99-03B3-1540-B6ED-972CBECD4BBC}"/>
          </ac:graphicFrameMkLst>
        </pc:graphicFrameChg>
      </pc:sldChg>
      <pc:sldChg chg="modSp">
        <pc:chgData name="VINAYAKA VIVEKANANDA MALGI" userId="fa0dd923-b204-4d35-90be-b404b6fe31a2" providerId="ADAL" clId="{7043B0C2-4FD1-4B9A-BD0F-8DA292845611}" dt="2021-05-16T10:11:48.957" v="975"/>
        <pc:sldMkLst>
          <pc:docMk/>
          <pc:sldMk cId="1847455180" sldId="334"/>
        </pc:sldMkLst>
        <pc:graphicFrameChg chg="mod">
          <ac:chgData name="VINAYAKA VIVEKANANDA MALGI" userId="fa0dd923-b204-4d35-90be-b404b6fe31a2" providerId="ADAL" clId="{7043B0C2-4FD1-4B9A-BD0F-8DA292845611}" dt="2021-05-16T10:11:48.957" v="975"/>
          <ac:graphicFrameMkLst>
            <pc:docMk/>
            <pc:sldMk cId="1847455180" sldId="334"/>
            <ac:graphicFrameMk id="16" creationId="{067FEA47-04B7-1E48-812C-5B6840F482A3}"/>
          </ac:graphicFrameMkLst>
        </pc:graphicFrameChg>
      </pc:sldChg>
      <pc:sldChg chg="ord">
        <pc:chgData name="VINAYAKA VIVEKANANDA MALGI" userId="fa0dd923-b204-4d35-90be-b404b6fe31a2" providerId="ADAL" clId="{7043B0C2-4FD1-4B9A-BD0F-8DA292845611}" dt="2021-05-15T16:04:09.011" v="1"/>
        <pc:sldMkLst>
          <pc:docMk/>
          <pc:sldMk cId="3981642958" sldId="338"/>
        </pc:sldMkLst>
      </pc:sldChg>
      <pc:sldChg chg="modSp">
        <pc:chgData name="VINAYAKA VIVEKANANDA MALGI" userId="fa0dd923-b204-4d35-90be-b404b6fe31a2" providerId="ADAL" clId="{7043B0C2-4FD1-4B9A-BD0F-8DA292845611}" dt="2021-05-16T10:12:10.991" v="979" actId="20577"/>
        <pc:sldMkLst>
          <pc:docMk/>
          <pc:sldMk cId="4166984848" sldId="340"/>
        </pc:sldMkLst>
        <pc:graphicFrameChg chg="mod">
          <ac:chgData name="VINAYAKA VIVEKANANDA MALGI" userId="fa0dd923-b204-4d35-90be-b404b6fe31a2" providerId="ADAL" clId="{7043B0C2-4FD1-4B9A-BD0F-8DA292845611}" dt="2021-05-16T10:12:10.991" v="979" actId="20577"/>
          <ac:graphicFrameMkLst>
            <pc:docMk/>
            <pc:sldMk cId="4166984848" sldId="340"/>
            <ac:graphicFrameMk id="10" creationId="{994DC8A4-5FA7-42E0-AF9A-828C56FABF3A}"/>
          </ac:graphicFrameMkLst>
        </pc:graphicFrameChg>
      </pc:sldChg>
      <pc:sldChg chg="modSp">
        <pc:chgData name="VINAYAKA VIVEKANANDA MALGI" userId="fa0dd923-b204-4d35-90be-b404b6fe31a2" providerId="ADAL" clId="{7043B0C2-4FD1-4B9A-BD0F-8DA292845611}" dt="2021-05-16T10:12:38.535" v="982" actId="255"/>
        <pc:sldMkLst>
          <pc:docMk/>
          <pc:sldMk cId="517273524" sldId="341"/>
        </pc:sldMkLst>
        <pc:graphicFrameChg chg="mod">
          <ac:chgData name="VINAYAKA VIVEKANANDA MALGI" userId="fa0dd923-b204-4d35-90be-b404b6fe31a2" providerId="ADAL" clId="{7043B0C2-4FD1-4B9A-BD0F-8DA292845611}" dt="2021-05-16T10:12:38.535" v="982" actId="255"/>
          <ac:graphicFrameMkLst>
            <pc:docMk/>
            <pc:sldMk cId="517273524" sldId="341"/>
            <ac:graphicFrameMk id="6" creationId="{C8BF907F-B3E3-411D-99C8-B93A294A099F}"/>
          </ac:graphicFrameMkLst>
        </pc:graphicFrameChg>
      </pc:sldChg>
      <pc:sldChg chg="del">
        <pc:chgData name="VINAYAKA VIVEKANANDA MALGI" userId="fa0dd923-b204-4d35-90be-b404b6fe31a2" providerId="ADAL" clId="{7043B0C2-4FD1-4B9A-BD0F-8DA292845611}" dt="2021-05-15T16:07:47.442" v="28" actId="2696"/>
        <pc:sldMkLst>
          <pc:docMk/>
          <pc:sldMk cId="4064292697" sldId="343"/>
        </pc:sldMkLst>
      </pc:sldChg>
      <pc:sldChg chg="del">
        <pc:chgData name="VINAYAKA VIVEKANANDA MALGI" userId="fa0dd923-b204-4d35-90be-b404b6fe31a2" providerId="ADAL" clId="{7043B0C2-4FD1-4B9A-BD0F-8DA292845611}" dt="2021-05-15T16:07:51.829" v="29" actId="2696"/>
        <pc:sldMkLst>
          <pc:docMk/>
          <pc:sldMk cId="2588099011" sldId="344"/>
        </pc:sldMkLst>
      </pc:sldChg>
      <pc:sldChg chg="del">
        <pc:chgData name="VINAYAKA VIVEKANANDA MALGI" userId="fa0dd923-b204-4d35-90be-b404b6fe31a2" providerId="ADAL" clId="{7043B0C2-4FD1-4B9A-BD0F-8DA292845611}" dt="2021-05-15T16:08:01.162" v="30" actId="2696"/>
        <pc:sldMkLst>
          <pc:docMk/>
          <pc:sldMk cId="245229737" sldId="345"/>
        </pc:sldMkLst>
      </pc:sldChg>
      <pc:sldChg chg="modSp">
        <pc:chgData name="VINAYAKA VIVEKANANDA MALGI" userId="fa0dd923-b204-4d35-90be-b404b6fe31a2" providerId="ADAL" clId="{7043B0C2-4FD1-4B9A-BD0F-8DA292845611}" dt="2021-05-17T10:13:13.944" v="1039" actId="20577"/>
        <pc:sldMkLst>
          <pc:docMk/>
          <pc:sldMk cId="1545751876" sldId="349"/>
        </pc:sldMkLst>
        <pc:graphicFrameChg chg="mod">
          <ac:chgData name="VINAYAKA VIVEKANANDA MALGI" userId="fa0dd923-b204-4d35-90be-b404b6fe31a2" providerId="ADAL" clId="{7043B0C2-4FD1-4B9A-BD0F-8DA292845611}" dt="2021-05-17T10:13:13.944" v="1039" actId="20577"/>
          <ac:graphicFrameMkLst>
            <pc:docMk/>
            <pc:sldMk cId="1545751876" sldId="349"/>
            <ac:graphicFrameMk id="10" creationId="{994DC8A4-5FA7-42E0-AF9A-828C56FABF3A}"/>
          </ac:graphicFrameMkLst>
        </pc:graphicFrameChg>
      </pc:sldChg>
      <pc:sldChg chg="del">
        <pc:chgData name="VINAYAKA VIVEKANANDA MALGI" userId="fa0dd923-b204-4d35-90be-b404b6fe31a2" providerId="ADAL" clId="{7043B0C2-4FD1-4B9A-BD0F-8DA292845611}" dt="2021-05-15T16:08:04.845" v="31" actId="2696"/>
        <pc:sldMkLst>
          <pc:docMk/>
          <pc:sldMk cId="80391628" sldId="350"/>
        </pc:sldMkLst>
      </pc:sldChg>
      <pc:sldChg chg="modSp addCm modCm">
        <pc:chgData name="VINAYAKA VIVEKANANDA MALGI" userId="fa0dd923-b204-4d35-90be-b404b6fe31a2" providerId="ADAL" clId="{7043B0C2-4FD1-4B9A-BD0F-8DA292845611}" dt="2021-05-15T16:29:30.083" v="743" actId="20577"/>
        <pc:sldMkLst>
          <pc:docMk/>
          <pc:sldMk cId="594390109" sldId="351"/>
        </pc:sldMkLst>
        <pc:graphicFrameChg chg="mod">
          <ac:chgData name="VINAYAKA VIVEKANANDA MALGI" userId="fa0dd923-b204-4d35-90be-b404b6fe31a2" providerId="ADAL" clId="{7043B0C2-4FD1-4B9A-BD0F-8DA292845611}" dt="2021-05-15T16:29:30.083" v="743" actId="20577"/>
          <ac:graphicFrameMkLst>
            <pc:docMk/>
            <pc:sldMk cId="594390109" sldId="351"/>
            <ac:graphicFrameMk id="16" creationId="{067FEA47-04B7-1E48-812C-5B6840F482A3}"/>
          </ac:graphicFrameMkLst>
        </pc:graphicFrameChg>
      </pc:sldChg>
      <pc:sldChg chg="modSp">
        <pc:chgData name="VINAYAKA VIVEKANANDA MALGI" userId="fa0dd923-b204-4d35-90be-b404b6fe31a2" providerId="ADAL" clId="{7043B0C2-4FD1-4B9A-BD0F-8DA292845611}" dt="2021-05-16T10:15:07.428" v="998" actId="108"/>
        <pc:sldMkLst>
          <pc:docMk/>
          <pc:sldMk cId="2994032867" sldId="352"/>
        </pc:sldMkLst>
        <pc:graphicFrameChg chg="mod">
          <ac:chgData name="VINAYAKA VIVEKANANDA MALGI" userId="fa0dd923-b204-4d35-90be-b404b6fe31a2" providerId="ADAL" clId="{7043B0C2-4FD1-4B9A-BD0F-8DA292845611}" dt="2021-05-16T10:15:07.428" v="998" actId="108"/>
          <ac:graphicFrameMkLst>
            <pc:docMk/>
            <pc:sldMk cId="2994032867" sldId="352"/>
            <ac:graphicFrameMk id="3" creationId="{CA416B45-2EF2-40FD-8032-FD81FEBACDE8}"/>
          </ac:graphicFrameMkLst>
        </pc:graphicFrameChg>
      </pc:sldChg>
      <pc:sldChg chg="delSp modSp add mod setBg delDesignElem modNotesTx">
        <pc:chgData name="VINAYAKA VIVEKANANDA MALGI" userId="fa0dd923-b204-4d35-90be-b404b6fe31a2" providerId="ADAL" clId="{7043B0C2-4FD1-4B9A-BD0F-8DA292845611}" dt="2021-05-17T10:01:26.119" v="1035" actId="20577"/>
        <pc:sldMkLst>
          <pc:docMk/>
          <pc:sldMk cId="1277847950" sldId="354"/>
        </pc:sldMkLst>
        <pc:spChg chg="mod">
          <ac:chgData name="VINAYAKA VIVEKANANDA MALGI" userId="fa0dd923-b204-4d35-90be-b404b6fe31a2" providerId="ADAL" clId="{7043B0C2-4FD1-4B9A-BD0F-8DA292845611}" dt="2021-05-17T10:01:26.119" v="1035" actId="20577"/>
          <ac:spMkLst>
            <pc:docMk/>
            <pc:sldMk cId="1277847950" sldId="354"/>
            <ac:spMk id="2" creationId="{B5559F55-BCA2-4062-BD81-5DF747FB6933}"/>
          </ac:spMkLst>
        </pc:spChg>
        <pc:spChg chg="del">
          <ac:chgData name="VINAYAKA VIVEKANANDA MALGI" userId="fa0dd923-b204-4d35-90be-b404b6fe31a2" providerId="ADAL" clId="{7043B0C2-4FD1-4B9A-BD0F-8DA292845611}" dt="2021-05-15T16:04:22.210" v="3"/>
          <ac:spMkLst>
            <pc:docMk/>
            <pc:sldMk cId="1277847950" sldId="354"/>
            <ac:spMk id="19" creationId="{21EA7FA8-6652-4CC5-90F4-3D48CAC0C2DD}"/>
          </ac:spMkLst>
        </pc:spChg>
        <pc:graphicFrameChg chg="mod">
          <ac:chgData name="VINAYAKA VIVEKANANDA MALGI" userId="fa0dd923-b204-4d35-90be-b404b6fe31a2" providerId="ADAL" clId="{7043B0C2-4FD1-4B9A-BD0F-8DA292845611}" dt="2021-05-16T09:32:35.352" v="894" actId="20577"/>
          <ac:graphicFrameMkLst>
            <pc:docMk/>
            <pc:sldMk cId="1277847950" sldId="354"/>
            <ac:graphicFrameMk id="10" creationId="{994DC8A4-5FA7-42E0-AF9A-828C56FABF3A}"/>
          </ac:graphicFrameMkLst>
        </pc:graphicFrameChg>
      </pc:sldChg>
      <pc:sldChg chg="delSp add del setBg delDesignElem">
        <pc:chgData name="VINAYAKA VIVEKANANDA MALGI" userId="fa0dd923-b204-4d35-90be-b404b6fe31a2" providerId="ADAL" clId="{7043B0C2-4FD1-4B9A-BD0F-8DA292845611}" dt="2021-05-16T09:30:57.486" v="746"/>
        <pc:sldMkLst>
          <pc:docMk/>
          <pc:sldMk cId="2243281232" sldId="355"/>
        </pc:sldMkLst>
        <pc:spChg chg="del">
          <ac:chgData name="VINAYAKA VIVEKANANDA MALGI" userId="fa0dd923-b204-4d35-90be-b404b6fe31a2" providerId="ADAL" clId="{7043B0C2-4FD1-4B9A-BD0F-8DA292845611}" dt="2021-05-15T16:04:32.019" v="5"/>
          <ac:spMkLst>
            <pc:docMk/>
            <pc:sldMk cId="2243281232" sldId="355"/>
            <ac:spMk id="22" creationId="{317B7366-37C8-497F-8B24-C0D854C71ADD}"/>
          </ac:spMkLst>
        </pc:spChg>
      </pc:sldChg>
      <pc:sldChg chg="delSp modSp add del mod setBg delDesignElem">
        <pc:chgData name="VINAYAKA VIVEKANANDA MALGI" userId="fa0dd923-b204-4d35-90be-b404b6fe31a2" providerId="ADAL" clId="{7043B0C2-4FD1-4B9A-BD0F-8DA292845611}" dt="2021-05-16T10:45:05.689" v="1003" actId="255"/>
        <pc:sldMkLst>
          <pc:docMk/>
          <pc:sldMk cId="2063026997" sldId="356"/>
        </pc:sldMkLst>
        <pc:spChg chg="mod">
          <ac:chgData name="VINAYAKA VIVEKANANDA MALGI" userId="fa0dd923-b204-4d35-90be-b404b6fe31a2" providerId="ADAL" clId="{7043B0C2-4FD1-4B9A-BD0F-8DA292845611}" dt="2021-05-15T16:06:04.459" v="14" actId="20577"/>
          <ac:spMkLst>
            <pc:docMk/>
            <pc:sldMk cId="2063026997" sldId="356"/>
            <ac:spMk id="2" creationId="{B5559F55-BCA2-4062-BD81-5DF747FB6933}"/>
          </ac:spMkLst>
        </pc:spChg>
        <pc:spChg chg="del">
          <ac:chgData name="VINAYAKA VIVEKANANDA MALGI" userId="fa0dd923-b204-4d35-90be-b404b6fe31a2" providerId="ADAL" clId="{7043B0C2-4FD1-4B9A-BD0F-8DA292845611}" dt="2021-05-15T16:04:40.237" v="7"/>
          <ac:spMkLst>
            <pc:docMk/>
            <pc:sldMk cId="2063026997" sldId="356"/>
            <ac:spMk id="22" creationId="{317B7366-37C8-497F-8B24-C0D854C71ADD}"/>
          </ac:spMkLst>
        </pc:spChg>
        <pc:graphicFrameChg chg="mod">
          <ac:chgData name="VINAYAKA VIVEKANANDA MALGI" userId="fa0dd923-b204-4d35-90be-b404b6fe31a2" providerId="ADAL" clId="{7043B0C2-4FD1-4B9A-BD0F-8DA292845611}" dt="2021-05-16T10:45:05.689" v="1003" actId="255"/>
          <ac:graphicFrameMkLst>
            <pc:docMk/>
            <pc:sldMk cId="2063026997" sldId="356"/>
            <ac:graphicFrameMk id="10" creationId="{994DC8A4-5FA7-42E0-AF9A-828C56FABF3A}"/>
          </ac:graphicFrameMkLst>
        </pc:graphicFrameChg>
      </pc:sldChg>
      <pc:sldChg chg="modSp">
        <pc:chgData name="VINAYAKA VIVEKANANDA MALGI" userId="fa0dd923-b204-4d35-90be-b404b6fe31a2" providerId="ADAL" clId="{7043B0C2-4FD1-4B9A-BD0F-8DA292845611}" dt="2021-05-17T09:59:38.727" v="1025" actId="20577"/>
        <pc:sldMkLst>
          <pc:docMk/>
          <pc:sldMk cId="2403275594" sldId="357"/>
        </pc:sldMkLst>
        <pc:graphicFrameChg chg="mod">
          <ac:chgData name="VINAYAKA VIVEKANANDA MALGI" userId="fa0dd923-b204-4d35-90be-b404b6fe31a2" providerId="ADAL" clId="{7043B0C2-4FD1-4B9A-BD0F-8DA292845611}" dt="2021-05-17T09:59:38.727" v="1025" actId="20577"/>
          <ac:graphicFrameMkLst>
            <pc:docMk/>
            <pc:sldMk cId="2403275594" sldId="357"/>
            <ac:graphicFrameMk id="16" creationId="{067FEA47-04B7-1E48-812C-5B6840F482A3}"/>
          </ac:graphicFrameMkLst>
        </pc:graphicFrameChg>
      </pc:sldChg>
      <pc:sldChg chg="modSp">
        <pc:chgData name="VINAYAKA VIVEKANANDA MALGI" userId="fa0dd923-b204-4d35-90be-b404b6fe31a2" providerId="ADAL" clId="{7043B0C2-4FD1-4B9A-BD0F-8DA292845611}" dt="2021-05-17T10:09:47.265" v="1037" actId="20577"/>
        <pc:sldMkLst>
          <pc:docMk/>
          <pc:sldMk cId="2103927685" sldId="358"/>
        </pc:sldMkLst>
        <pc:graphicFrameChg chg="mod">
          <ac:chgData name="VINAYAKA VIVEKANANDA MALGI" userId="fa0dd923-b204-4d35-90be-b404b6fe31a2" providerId="ADAL" clId="{7043B0C2-4FD1-4B9A-BD0F-8DA292845611}" dt="2021-05-17T10:09:47.265" v="1037" actId="20577"/>
          <ac:graphicFrameMkLst>
            <pc:docMk/>
            <pc:sldMk cId="2103927685" sldId="358"/>
            <ac:graphicFrameMk id="8" creationId="{38D2C7C7-675C-4C24-AA31-3A0B32C7F7E6}"/>
          </ac:graphicFrameMkLst>
        </pc:graphicFrameChg>
      </pc:sldChg>
      <pc:sldChg chg="modSp">
        <pc:chgData name="VINAYAKA VIVEKANANDA MALGI" userId="fa0dd923-b204-4d35-90be-b404b6fe31a2" providerId="ADAL" clId="{7043B0C2-4FD1-4B9A-BD0F-8DA292845611}" dt="2021-05-16T10:13:57.146" v="991" actId="108"/>
        <pc:sldMkLst>
          <pc:docMk/>
          <pc:sldMk cId="4279457275" sldId="359"/>
        </pc:sldMkLst>
        <pc:graphicFrameChg chg="mod">
          <ac:chgData name="VINAYAKA VIVEKANANDA MALGI" userId="fa0dd923-b204-4d35-90be-b404b6fe31a2" providerId="ADAL" clId="{7043B0C2-4FD1-4B9A-BD0F-8DA292845611}" dt="2021-05-16T10:13:57.146" v="991" actId="108"/>
          <ac:graphicFrameMkLst>
            <pc:docMk/>
            <pc:sldMk cId="4279457275" sldId="359"/>
            <ac:graphicFrameMk id="3" creationId="{CA416B45-2EF2-40FD-8032-FD81FEBACDE8}"/>
          </ac:graphicFrameMkLst>
        </pc:graphicFrameChg>
      </pc:sldChg>
    </pc:docChg>
  </pc:docChgLst>
  <pc:docChgLst>
    <pc:chgData name="ANAND BIDWALKAR" userId="S::abidwalkar@deakin.edu.au::a6055673-e8c8-48eb-a54c-15ae425aa167" providerId="AD" clId="Web-{32D06919-C854-429C-944E-BE0FAD85ECDE}"/>
    <pc:docChg chg="delSld">
      <pc:chgData name="ANAND BIDWALKAR" userId="S::abidwalkar@deakin.edu.au::a6055673-e8c8-48eb-a54c-15ae425aa167" providerId="AD" clId="Web-{32D06919-C854-429C-944E-BE0FAD85ECDE}" dt="2021-06-01T11:38:48.023" v="0"/>
      <pc:docMkLst>
        <pc:docMk/>
      </pc:docMkLst>
      <pc:sldChg chg="del">
        <pc:chgData name="ANAND BIDWALKAR" userId="S::abidwalkar@deakin.edu.au::a6055673-e8c8-48eb-a54c-15ae425aa167" providerId="AD" clId="Web-{32D06919-C854-429C-944E-BE0FAD85ECDE}" dt="2021-06-01T11:38:48.023" v="0"/>
        <pc:sldMkLst>
          <pc:docMk/>
          <pc:sldMk cId="3144077680" sldId="353"/>
        </pc:sldMkLst>
      </pc:sldChg>
    </pc:docChg>
  </pc:docChgLst>
  <pc:docChgLst>
    <pc:chgData name="ANAND BIDWALKAR" userId="S::abidwalkar@deakin.edu.au::a6055673-e8c8-48eb-a54c-15ae425aa167" providerId="AD" clId="Web-{3A8BAE2A-02CF-4816-84F0-5F09908F4EEC}"/>
    <pc:docChg chg="addSld modSld sldOrd">
      <pc:chgData name="ANAND BIDWALKAR" userId="S::abidwalkar@deakin.edu.au::a6055673-e8c8-48eb-a54c-15ae425aa167" providerId="AD" clId="Web-{3A8BAE2A-02CF-4816-84F0-5F09908F4EEC}" dt="2021-05-16T08:51:49.337" v="307"/>
      <pc:docMkLst>
        <pc:docMk/>
      </pc:docMkLst>
      <pc:sldChg chg="addSp delSp">
        <pc:chgData name="ANAND BIDWALKAR" userId="S::abidwalkar@deakin.edu.au::a6055673-e8c8-48eb-a54c-15ae425aa167" providerId="AD" clId="Web-{3A8BAE2A-02CF-4816-84F0-5F09908F4EEC}" dt="2021-05-16T08:51:49.337" v="307"/>
        <pc:sldMkLst>
          <pc:docMk/>
          <pc:sldMk cId="517273524" sldId="341"/>
        </pc:sldMkLst>
        <pc:graphicFrameChg chg="add del">
          <ac:chgData name="ANAND BIDWALKAR" userId="S::abidwalkar@deakin.edu.au::a6055673-e8c8-48eb-a54c-15ae425aa167" providerId="AD" clId="Web-{3A8BAE2A-02CF-4816-84F0-5F09908F4EEC}" dt="2021-05-16T08:51:49.337" v="307"/>
          <ac:graphicFrameMkLst>
            <pc:docMk/>
            <pc:sldMk cId="517273524" sldId="341"/>
            <ac:graphicFrameMk id="31" creationId="{F39D7FD0-56DC-4C6F-ADF1-680B4E8E924A}"/>
          </ac:graphicFrameMkLst>
        </pc:graphicFrameChg>
      </pc:sldChg>
      <pc:sldChg chg="addSp delSp modSp">
        <pc:chgData name="ANAND BIDWALKAR" userId="S::abidwalkar@deakin.edu.au::a6055673-e8c8-48eb-a54c-15ae425aa167" providerId="AD" clId="Web-{3A8BAE2A-02CF-4816-84F0-5F09908F4EEC}" dt="2021-05-16T08:49:04.336" v="297" actId="20577"/>
        <pc:sldMkLst>
          <pc:docMk/>
          <pc:sldMk cId="2994032867" sldId="352"/>
        </pc:sldMkLst>
        <pc:spChg chg="mod">
          <ac:chgData name="ANAND BIDWALKAR" userId="S::abidwalkar@deakin.edu.au::a6055673-e8c8-48eb-a54c-15ae425aa167" providerId="AD" clId="Web-{3A8BAE2A-02CF-4816-84F0-5F09908F4EEC}" dt="2021-05-16T08:40:10.847" v="25" actId="1076"/>
          <ac:spMkLst>
            <pc:docMk/>
            <pc:sldMk cId="2994032867" sldId="352"/>
            <ac:spMk id="10" creationId="{1B4739E8-5742-459F-B57E-17B4843974AB}"/>
          </ac:spMkLst>
        </pc:spChg>
        <pc:spChg chg="mod">
          <ac:chgData name="ANAND BIDWALKAR" userId="S::abidwalkar@deakin.edu.au::a6055673-e8c8-48eb-a54c-15ae425aa167" providerId="AD" clId="Web-{3A8BAE2A-02CF-4816-84F0-5F09908F4EEC}" dt="2021-05-16T08:40:15.004" v="26" actId="1076"/>
          <ac:spMkLst>
            <pc:docMk/>
            <pc:sldMk cId="2994032867" sldId="352"/>
            <ac:spMk id="11" creationId="{57439E94-5106-4B55-9D62-15DB17FDA9C4}"/>
          </ac:spMkLst>
        </pc:spChg>
        <pc:spChg chg="mod">
          <ac:chgData name="ANAND BIDWALKAR" userId="S::abidwalkar@deakin.edu.au::a6055673-e8c8-48eb-a54c-15ae425aa167" providerId="AD" clId="Web-{3A8BAE2A-02CF-4816-84F0-5F09908F4EEC}" dt="2021-05-16T08:40:32.910" v="30" actId="1076"/>
          <ac:spMkLst>
            <pc:docMk/>
            <pc:sldMk cId="2994032867" sldId="352"/>
            <ac:spMk id="12" creationId="{9043D6F5-B07F-42C5-8036-6DED361065ED}"/>
          </ac:spMkLst>
        </pc:spChg>
        <pc:spChg chg="add mod">
          <ac:chgData name="ANAND BIDWALKAR" userId="S::abidwalkar@deakin.edu.au::a6055673-e8c8-48eb-a54c-15ae425aa167" providerId="AD" clId="Web-{3A8BAE2A-02CF-4816-84F0-5F09908F4EEC}" dt="2021-05-16T08:41:05.114" v="33"/>
          <ac:spMkLst>
            <pc:docMk/>
            <pc:sldMk cId="2994032867" sldId="352"/>
            <ac:spMk id="37" creationId="{B5654EB2-9DA7-44E8-A6B2-C2E750A7AED9}"/>
          </ac:spMkLst>
        </pc:spChg>
        <pc:spChg chg="add mod">
          <ac:chgData name="ANAND BIDWALKAR" userId="S::abidwalkar@deakin.edu.au::a6055673-e8c8-48eb-a54c-15ae425aa167" providerId="AD" clId="Web-{3A8BAE2A-02CF-4816-84F0-5F09908F4EEC}" dt="2021-05-16T08:44:52.443" v="89" actId="14100"/>
          <ac:spMkLst>
            <pc:docMk/>
            <pc:sldMk cId="2994032867" sldId="352"/>
            <ac:spMk id="38" creationId="{995AB91C-48F6-42EB-948A-337CC9A2EEEB}"/>
          </ac:spMkLst>
        </pc:spChg>
        <pc:spChg chg="add mod">
          <ac:chgData name="ANAND BIDWALKAR" userId="S::abidwalkar@deakin.edu.au::a6055673-e8c8-48eb-a54c-15ae425aa167" providerId="AD" clId="Web-{3A8BAE2A-02CF-4816-84F0-5F09908F4EEC}" dt="2021-05-16T08:43:41.537" v="78" actId="1076"/>
          <ac:spMkLst>
            <pc:docMk/>
            <pc:sldMk cId="2994032867" sldId="352"/>
            <ac:spMk id="51" creationId="{85AC9715-8363-4D44-8D8A-1E926B2686A5}"/>
          </ac:spMkLst>
        </pc:spChg>
        <pc:spChg chg="add mod">
          <ac:chgData name="ANAND BIDWALKAR" userId="S::abidwalkar@deakin.edu.au::a6055673-e8c8-48eb-a54c-15ae425aa167" providerId="AD" clId="Web-{3A8BAE2A-02CF-4816-84F0-5F09908F4EEC}" dt="2021-05-16T08:44:05.943" v="84" actId="1076"/>
          <ac:spMkLst>
            <pc:docMk/>
            <pc:sldMk cId="2994032867" sldId="352"/>
            <ac:spMk id="52" creationId="{679552BF-A332-4D9F-81D3-4888F22C5791}"/>
          </ac:spMkLst>
        </pc:spChg>
        <pc:spChg chg="add mod">
          <ac:chgData name="ANAND BIDWALKAR" userId="S::abidwalkar@deakin.edu.au::a6055673-e8c8-48eb-a54c-15ae425aa167" providerId="AD" clId="Web-{3A8BAE2A-02CF-4816-84F0-5F09908F4EEC}" dt="2021-05-16T08:44:31.428" v="87"/>
          <ac:spMkLst>
            <pc:docMk/>
            <pc:sldMk cId="2994032867" sldId="352"/>
            <ac:spMk id="53" creationId="{7DA01A36-B195-46F1-BBD0-4376B320E8D7}"/>
          </ac:spMkLst>
        </pc:spChg>
        <pc:spChg chg="add del">
          <ac:chgData name="ANAND BIDWALKAR" userId="S::abidwalkar@deakin.edu.au::a6055673-e8c8-48eb-a54c-15ae425aa167" providerId="AD" clId="Web-{3A8BAE2A-02CF-4816-84F0-5F09908F4EEC}" dt="2021-05-16T08:43:46.287" v="80"/>
          <ac:spMkLst>
            <pc:docMk/>
            <pc:sldMk cId="2994032867" sldId="352"/>
            <ac:spMk id="54" creationId="{F52F53ED-4F7E-4A9A-938E-4608AEDE2DD1}"/>
          </ac:spMkLst>
        </pc:spChg>
        <pc:spChg chg="add mod">
          <ac:chgData name="ANAND BIDWALKAR" userId="S::abidwalkar@deakin.edu.au::a6055673-e8c8-48eb-a54c-15ae425aa167" providerId="AD" clId="Web-{3A8BAE2A-02CF-4816-84F0-5F09908F4EEC}" dt="2021-05-16T08:44:34.193" v="88"/>
          <ac:spMkLst>
            <pc:docMk/>
            <pc:sldMk cId="2994032867" sldId="352"/>
            <ac:spMk id="58" creationId="{1D67230A-6D31-4C97-96A5-CDBFA0E70C2D}"/>
          </ac:spMkLst>
        </pc:spChg>
        <pc:graphicFrameChg chg="mod modGraphic">
          <ac:chgData name="ANAND BIDWALKAR" userId="S::abidwalkar@deakin.edu.au::a6055673-e8c8-48eb-a54c-15ae425aa167" providerId="AD" clId="Web-{3A8BAE2A-02CF-4816-84F0-5F09908F4EEC}" dt="2021-05-16T08:49:04.336" v="297" actId="20577"/>
          <ac:graphicFrameMkLst>
            <pc:docMk/>
            <pc:sldMk cId="2994032867" sldId="352"/>
            <ac:graphicFrameMk id="3" creationId="{CA416B45-2EF2-40FD-8032-FD81FEBACDE8}"/>
          </ac:graphicFrameMkLst>
        </pc:graphicFrameChg>
      </pc:sldChg>
      <pc:sldChg chg="addSp delSp modSp mod ord setBg">
        <pc:chgData name="ANAND BIDWALKAR" userId="S::abidwalkar@deakin.edu.au::a6055673-e8c8-48eb-a54c-15ae425aa167" providerId="AD" clId="Web-{3A8BAE2A-02CF-4816-84F0-5F09908F4EEC}" dt="2021-05-16T08:51:14.603" v="305"/>
        <pc:sldMkLst>
          <pc:docMk/>
          <pc:sldMk cId="3144077680" sldId="353"/>
        </pc:sldMkLst>
        <pc:spChg chg="mod">
          <ac:chgData name="ANAND BIDWALKAR" userId="S::abidwalkar@deakin.edu.au::a6055673-e8c8-48eb-a54c-15ae425aa167" providerId="AD" clId="Web-{3A8BAE2A-02CF-4816-84F0-5F09908F4EEC}" dt="2021-05-16T08:51:14.603" v="305"/>
          <ac:spMkLst>
            <pc:docMk/>
            <pc:sldMk cId="3144077680" sldId="353"/>
            <ac:spMk id="2" creationId="{705F5526-FD4D-4EAB-8A33-26D50BDE1798}"/>
          </ac:spMkLst>
        </pc:spChg>
        <pc:spChg chg="mod ord">
          <ac:chgData name="ANAND BIDWALKAR" userId="S::abidwalkar@deakin.edu.au::a6055673-e8c8-48eb-a54c-15ae425aa167" providerId="AD" clId="Web-{3A8BAE2A-02CF-4816-84F0-5F09908F4EEC}" dt="2021-05-16T08:51:14.603" v="305"/>
          <ac:spMkLst>
            <pc:docMk/>
            <pc:sldMk cId="3144077680" sldId="353"/>
            <ac:spMk id="4" creationId="{4BB3F691-CD25-4737-B0C0-4EB388CD96A9}"/>
          </ac:spMkLst>
        </pc:spChg>
        <pc:spChg chg="del">
          <ac:chgData name="ANAND BIDWALKAR" userId="S::abidwalkar@deakin.edu.au::a6055673-e8c8-48eb-a54c-15ae425aa167" providerId="AD" clId="Web-{3A8BAE2A-02CF-4816-84F0-5F09908F4EEC}" dt="2021-05-16T08:49:47.180" v="302"/>
          <ac:spMkLst>
            <pc:docMk/>
            <pc:sldMk cId="3144077680" sldId="353"/>
            <ac:spMk id="17" creationId="{A72DAAC4-4BD2-4090-B236-5CB22259F824}"/>
          </ac:spMkLst>
        </pc:spChg>
        <pc:picChg chg="add mod">
          <ac:chgData name="ANAND BIDWALKAR" userId="S::abidwalkar@deakin.edu.au::a6055673-e8c8-48eb-a54c-15ae425aa167" providerId="AD" clId="Web-{3A8BAE2A-02CF-4816-84F0-5F09908F4EEC}" dt="2021-05-16T08:51:14.603" v="305"/>
          <ac:picMkLst>
            <pc:docMk/>
            <pc:sldMk cId="3144077680" sldId="353"/>
            <ac:picMk id="3" creationId="{ED45E25B-48B3-4EC0-AD9D-DD438516F4F3}"/>
          </ac:picMkLst>
        </pc:picChg>
      </pc:sldChg>
      <pc:sldChg chg="modSp add replId">
        <pc:chgData name="ANAND BIDWALKAR" userId="S::abidwalkar@deakin.edu.au::a6055673-e8c8-48eb-a54c-15ae425aa167" providerId="AD" clId="Web-{3A8BAE2A-02CF-4816-84F0-5F09908F4EEC}" dt="2021-05-16T08:49:38.477" v="300" actId="20577"/>
        <pc:sldMkLst>
          <pc:docMk/>
          <pc:sldMk cId="4279457275" sldId="359"/>
        </pc:sldMkLst>
        <pc:spChg chg="mod">
          <ac:chgData name="ANAND BIDWALKAR" userId="S::abidwalkar@deakin.edu.au::a6055673-e8c8-48eb-a54c-15ae425aa167" providerId="AD" clId="Web-{3A8BAE2A-02CF-4816-84F0-5F09908F4EEC}" dt="2021-05-16T08:49:38.477" v="300" actId="20577"/>
          <ac:spMkLst>
            <pc:docMk/>
            <pc:sldMk cId="4279457275" sldId="359"/>
            <ac:spMk id="2" creationId="{705F5526-FD4D-4EAB-8A33-26D50BDE1798}"/>
          </ac:spMkLst>
        </pc:spChg>
      </pc:sldChg>
    </pc:docChg>
  </pc:docChgLst>
  <pc:docChgLst>
    <pc:chgData name="ANAND BIDWALKAR" userId="S::abidwalkar@deakin.edu.au::a6055673-e8c8-48eb-a54c-15ae425aa167" providerId="AD" clId="Web-{C4318248-3CA4-4948-A954-FF4E2EAA098E}"/>
    <pc:docChg chg="modSld">
      <pc:chgData name="ANAND BIDWALKAR" userId="S::abidwalkar@deakin.edu.au::a6055673-e8c8-48eb-a54c-15ae425aa167" providerId="AD" clId="Web-{C4318248-3CA4-4948-A954-FF4E2EAA098E}" dt="2021-06-01T12:27:20.711" v="17" actId="20577"/>
      <pc:docMkLst>
        <pc:docMk/>
      </pc:docMkLst>
      <pc:sldChg chg="modSp">
        <pc:chgData name="ANAND BIDWALKAR" userId="S::abidwalkar@deakin.edu.au::a6055673-e8c8-48eb-a54c-15ae425aa167" providerId="AD" clId="Web-{C4318248-3CA4-4948-A954-FF4E2EAA098E}" dt="2021-06-01T12:27:20.711" v="17" actId="20577"/>
        <pc:sldMkLst>
          <pc:docMk/>
          <pc:sldMk cId="2994032867" sldId="352"/>
        </pc:sldMkLst>
        <pc:graphicFrameChg chg="modGraphic">
          <ac:chgData name="ANAND BIDWALKAR" userId="S::abidwalkar@deakin.edu.au::a6055673-e8c8-48eb-a54c-15ae425aa167" providerId="AD" clId="Web-{C4318248-3CA4-4948-A954-FF4E2EAA098E}" dt="2021-06-01T12:27:20.711" v="17" actId="20577"/>
          <ac:graphicFrameMkLst>
            <pc:docMk/>
            <pc:sldMk cId="2994032867" sldId="352"/>
            <ac:graphicFrameMk id="3" creationId="{CA416B45-2EF2-40FD-8032-FD81FEBACDE8}"/>
          </ac:graphicFrameMkLst>
        </pc:graphicFrameChg>
      </pc:sldChg>
    </pc:docChg>
  </pc:docChgLst>
  <pc:docChgLst>
    <pc:chgData name="SHIBENDU SANYAL" userId="S::ssanyal@deakin.edu.au::7d17faf5-6bf3-4d39-a2d6-d5c64bab1ad2" providerId="AD" clId="Web-{F1E332D3-EDFF-4DFA-A8A7-9DCB0C68E51C}"/>
    <pc:docChg chg="modSld">
      <pc:chgData name="SHIBENDU SANYAL" userId="S::ssanyal@deakin.edu.au::7d17faf5-6bf3-4d39-a2d6-d5c64bab1ad2" providerId="AD" clId="Web-{F1E332D3-EDFF-4DFA-A8A7-9DCB0C68E51C}" dt="2021-04-25T11:04:29.097" v="263"/>
      <pc:docMkLst>
        <pc:docMk/>
      </pc:docMkLst>
      <pc:sldChg chg="modSp">
        <pc:chgData name="SHIBENDU SANYAL" userId="S::ssanyal@deakin.edu.au::7d17faf5-6bf3-4d39-a2d6-d5c64bab1ad2" providerId="AD" clId="Web-{F1E332D3-EDFF-4DFA-A8A7-9DCB0C68E51C}" dt="2021-04-25T11:04:29.097" v="263"/>
        <pc:sldMkLst>
          <pc:docMk/>
          <pc:sldMk cId="1696398168" sldId="329"/>
        </pc:sldMkLst>
        <pc:graphicFrameChg chg="mod modGraphic">
          <ac:chgData name="SHIBENDU SANYAL" userId="S::ssanyal@deakin.edu.au::7d17faf5-6bf3-4d39-a2d6-d5c64bab1ad2" providerId="AD" clId="Web-{F1E332D3-EDFF-4DFA-A8A7-9DCB0C68E51C}" dt="2021-04-25T11:04:29.097" v="263"/>
          <ac:graphicFrameMkLst>
            <pc:docMk/>
            <pc:sldMk cId="1696398168" sldId="329"/>
            <ac:graphicFrameMk id="7" creationId="{07B3BC99-03B3-1540-B6ED-972CBECD4BBC}"/>
          </ac:graphicFrameMkLst>
        </pc:graphicFrameChg>
      </pc:sldChg>
    </pc:docChg>
  </pc:docChgLst>
  <pc:docChgLst>
    <pc:chgData name="NGOC DUNG HUYNH" userId="S::ndhuynh@deakin.edu.au::c012c4b1-98bb-46fe-9944-13c955be8ce0" providerId="AD" clId="Web-{482DDEAB-6830-4C2F-8FE4-5364A7DFCD97}"/>
    <pc:docChg chg="modSld">
      <pc:chgData name="NGOC DUNG HUYNH" userId="S::ndhuynh@deakin.edu.au::c012c4b1-98bb-46fe-9944-13c955be8ce0" providerId="AD" clId="Web-{482DDEAB-6830-4C2F-8FE4-5364A7DFCD97}" dt="2021-05-15T06:08:38.257" v="204" actId="20577"/>
      <pc:docMkLst>
        <pc:docMk/>
      </pc:docMkLst>
      <pc:sldChg chg="modSp">
        <pc:chgData name="NGOC DUNG HUYNH" userId="S::ndhuynh@deakin.edu.au::c012c4b1-98bb-46fe-9944-13c955be8ce0" providerId="AD" clId="Web-{482DDEAB-6830-4C2F-8FE4-5364A7DFCD97}" dt="2021-05-15T06:01:13.036" v="91" actId="20577"/>
        <pc:sldMkLst>
          <pc:docMk/>
          <pc:sldMk cId="4064292697" sldId="343"/>
        </pc:sldMkLst>
        <pc:spChg chg="mod">
          <ac:chgData name="NGOC DUNG HUYNH" userId="S::ndhuynh@deakin.edu.au::c012c4b1-98bb-46fe-9944-13c955be8ce0" providerId="AD" clId="Web-{482DDEAB-6830-4C2F-8FE4-5364A7DFCD97}" dt="2021-05-15T05:55:34.190" v="1" actId="20577"/>
          <ac:spMkLst>
            <pc:docMk/>
            <pc:sldMk cId="4064292697" sldId="343"/>
            <ac:spMk id="2" creationId="{B5559F55-BCA2-4062-BD81-5DF747FB6933}"/>
          </ac:spMkLst>
        </pc:spChg>
        <pc:graphicFrameChg chg="modGraphic">
          <ac:chgData name="NGOC DUNG HUYNH" userId="S::ndhuynh@deakin.edu.au::c012c4b1-98bb-46fe-9944-13c955be8ce0" providerId="AD" clId="Web-{482DDEAB-6830-4C2F-8FE4-5364A7DFCD97}" dt="2021-05-15T06:01:13.036" v="91" actId="20577"/>
          <ac:graphicFrameMkLst>
            <pc:docMk/>
            <pc:sldMk cId="4064292697" sldId="343"/>
            <ac:graphicFrameMk id="10" creationId="{994DC8A4-5FA7-42E0-AF9A-828C56FABF3A}"/>
          </ac:graphicFrameMkLst>
        </pc:graphicFrameChg>
      </pc:sldChg>
      <pc:sldChg chg="modSp">
        <pc:chgData name="NGOC DUNG HUYNH" userId="S::ndhuynh@deakin.edu.au::c012c4b1-98bb-46fe-9944-13c955be8ce0" providerId="AD" clId="Web-{482DDEAB-6830-4C2F-8FE4-5364A7DFCD97}" dt="2021-05-15T06:08:38.257" v="204" actId="20577"/>
        <pc:sldMkLst>
          <pc:docMk/>
          <pc:sldMk cId="787878331" sldId="347"/>
        </pc:sldMkLst>
        <pc:spChg chg="mod">
          <ac:chgData name="NGOC DUNG HUYNH" userId="S::ndhuynh@deakin.edu.au::c012c4b1-98bb-46fe-9944-13c955be8ce0" providerId="AD" clId="Web-{482DDEAB-6830-4C2F-8FE4-5364A7DFCD97}" dt="2021-05-15T06:01:19.459" v="92" actId="20577"/>
          <ac:spMkLst>
            <pc:docMk/>
            <pc:sldMk cId="787878331" sldId="347"/>
            <ac:spMk id="2" creationId="{B5559F55-BCA2-4062-BD81-5DF747FB6933}"/>
          </ac:spMkLst>
        </pc:spChg>
        <pc:graphicFrameChg chg="modGraphic">
          <ac:chgData name="NGOC DUNG HUYNH" userId="S::ndhuynh@deakin.edu.au::c012c4b1-98bb-46fe-9944-13c955be8ce0" providerId="AD" clId="Web-{482DDEAB-6830-4C2F-8FE4-5364A7DFCD97}" dt="2021-05-15T06:08:38.257" v="204" actId="20577"/>
          <ac:graphicFrameMkLst>
            <pc:docMk/>
            <pc:sldMk cId="787878331" sldId="347"/>
            <ac:graphicFrameMk id="10" creationId="{994DC8A4-5FA7-42E0-AF9A-828C56FABF3A}"/>
          </ac:graphicFrameMkLst>
        </pc:graphicFrameChg>
      </pc:sldChg>
    </pc:docChg>
  </pc:docChgLst>
  <pc:docChgLst>
    <pc:chgData name="OMER MUZAFFAR CHEEMA" userId="S::ocheema@deakin.edu.au::6798cc35-8a5a-4305-bf7c-267e12262689" providerId="AD" clId="Web-{4A2665DB-BE9A-4416-9CCA-ADE0E1B19DBC}"/>
    <pc:docChg chg="modSld">
      <pc:chgData name="OMER MUZAFFAR CHEEMA" userId="S::ocheema@deakin.edu.au::6798cc35-8a5a-4305-bf7c-267e12262689" providerId="AD" clId="Web-{4A2665DB-BE9A-4416-9CCA-ADE0E1B19DBC}" dt="2021-05-16T08:16:42.750" v="135"/>
      <pc:docMkLst>
        <pc:docMk/>
      </pc:docMkLst>
      <pc:sldChg chg="modSp">
        <pc:chgData name="OMER MUZAFFAR CHEEMA" userId="S::ocheema@deakin.edu.au::6798cc35-8a5a-4305-bf7c-267e12262689" providerId="AD" clId="Web-{4A2665DB-BE9A-4416-9CCA-ADE0E1B19DBC}" dt="2021-05-16T08:16:42.750" v="135"/>
        <pc:sldMkLst>
          <pc:docMk/>
          <pc:sldMk cId="954460259" sldId="328"/>
        </pc:sldMkLst>
        <pc:graphicFrameChg chg="mod modGraphic">
          <ac:chgData name="OMER MUZAFFAR CHEEMA" userId="S::ocheema@deakin.edu.au::6798cc35-8a5a-4305-bf7c-267e12262689" providerId="AD" clId="Web-{4A2665DB-BE9A-4416-9CCA-ADE0E1B19DBC}" dt="2021-05-16T08:16:42.750" v="135"/>
          <ac:graphicFrameMkLst>
            <pc:docMk/>
            <pc:sldMk cId="954460259" sldId="328"/>
            <ac:graphicFrameMk id="7" creationId="{07B3BC99-03B3-1540-B6ED-972CBECD4BBC}"/>
          </ac:graphicFrameMkLst>
        </pc:graphicFrameChg>
      </pc:sldChg>
    </pc:docChg>
  </pc:docChgLst>
  <pc:docChgLst>
    <pc:chgData name="YIJIA ZHANG" userId="S::zhangyiji@deakin.edu.au::b327fb30-3e7e-465b-8115-adcdd026babd" providerId="AD" clId="Web-{0C1F1165-DDEE-4FFF-AB43-8E3C8C896BFF}"/>
    <pc:docChg chg="modSld">
      <pc:chgData name="YIJIA ZHANG" userId="S::zhangyiji@deakin.edu.au::b327fb30-3e7e-465b-8115-adcdd026babd" providerId="AD" clId="Web-{0C1F1165-DDEE-4FFF-AB43-8E3C8C896BFF}" dt="2021-04-25T13:10:07.653" v="9"/>
      <pc:docMkLst>
        <pc:docMk/>
      </pc:docMkLst>
      <pc:sldChg chg="modSp">
        <pc:chgData name="YIJIA ZHANG" userId="S::zhangyiji@deakin.edu.au::b327fb30-3e7e-465b-8115-adcdd026babd" providerId="AD" clId="Web-{0C1F1165-DDEE-4FFF-AB43-8E3C8C896BFF}" dt="2021-04-25T13:10:07.653" v="9"/>
        <pc:sldMkLst>
          <pc:docMk/>
          <pc:sldMk cId="1696398168" sldId="329"/>
        </pc:sldMkLst>
        <pc:graphicFrameChg chg="mod modGraphic">
          <ac:chgData name="YIJIA ZHANG" userId="S::zhangyiji@deakin.edu.au::b327fb30-3e7e-465b-8115-adcdd026babd" providerId="AD" clId="Web-{0C1F1165-DDEE-4FFF-AB43-8E3C8C896BFF}" dt="2021-04-25T13:10:07.653" v="9"/>
          <ac:graphicFrameMkLst>
            <pc:docMk/>
            <pc:sldMk cId="1696398168" sldId="329"/>
            <ac:graphicFrameMk id="7" creationId="{07B3BC99-03B3-1540-B6ED-972CBECD4BBC}"/>
          </ac:graphicFrameMkLst>
        </pc:graphicFrameChg>
      </pc:sldChg>
    </pc:docChg>
  </pc:docChgLst>
  <pc:docChgLst>
    <pc:chgData name="OMER MUZAFFAR CHEEMA" userId="S::ocheema@deakin.edu.au::6798cc35-8a5a-4305-bf7c-267e12262689" providerId="AD" clId="Web-{16353889-C223-4AFD-9712-457DF5A9392F}"/>
    <pc:docChg chg="modSld">
      <pc:chgData name="OMER MUZAFFAR CHEEMA" userId="S::ocheema@deakin.edu.au::6798cc35-8a5a-4305-bf7c-267e12262689" providerId="AD" clId="Web-{16353889-C223-4AFD-9712-457DF5A9392F}" dt="2021-04-25T06:33:35.206" v="79"/>
      <pc:docMkLst>
        <pc:docMk/>
      </pc:docMkLst>
      <pc:sldChg chg="modSp">
        <pc:chgData name="OMER MUZAFFAR CHEEMA" userId="S::ocheema@deakin.edu.au::6798cc35-8a5a-4305-bf7c-267e12262689" providerId="AD" clId="Web-{16353889-C223-4AFD-9712-457DF5A9392F}" dt="2021-04-25T06:33:35.206" v="79"/>
        <pc:sldMkLst>
          <pc:docMk/>
          <pc:sldMk cId="954460259" sldId="328"/>
        </pc:sldMkLst>
        <pc:graphicFrameChg chg="mod modGraphic">
          <ac:chgData name="OMER MUZAFFAR CHEEMA" userId="S::ocheema@deakin.edu.au::6798cc35-8a5a-4305-bf7c-267e12262689" providerId="AD" clId="Web-{16353889-C223-4AFD-9712-457DF5A9392F}" dt="2021-04-25T06:33:35.206" v="79"/>
          <ac:graphicFrameMkLst>
            <pc:docMk/>
            <pc:sldMk cId="954460259" sldId="328"/>
            <ac:graphicFrameMk id="7" creationId="{07B3BC99-03B3-1540-B6ED-972CBECD4BBC}"/>
          </ac:graphicFrameMkLst>
        </pc:graphicFrameChg>
      </pc:sldChg>
    </pc:docChg>
  </pc:docChgLst>
  <pc:docChgLst>
    <pc:chgData name="ANAND BIDWALKAR" userId="S::abidwalkar@deakin.edu.au::a6055673-e8c8-48eb-a54c-15ae425aa167" providerId="AD" clId="Web-{F6D9666B-35EA-4544-AED7-231C2A2C528A}"/>
    <pc:docChg chg="modSld">
      <pc:chgData name="ANAND BIDWALKAR" userId="S::abidwalkar@deakin.edu.au::a6055673-e8c8-48eb-a54c-15ae425aa167" providerId="AD" clId="Web-{F6D9666B-35EA-4544-AED7-231C2A2C528A}" dt="2021-05-16T08:36:47.193" v="38"/>
      <pc:docMkLst>
        <pc:docMk/>
      </pc:docMkLst>
      <pc:sldChg chg="addSp modSp">
        <pc:chgData name="ANAND BIDWALKAR" userId="S::abidwalkar@deakin.edu.au::a6055673-e8c8-48eb-a54c-15ae425aa167" providerId="AD" clId="Web-{F6D9666B-35EA-4544-AED7-231C2A2C528A}" dt="2021-05-16T08:36:47.193" v="38"/>
        <pc:sldMkLst>
          <pc:docMk/>
          <pc:sldMk cId="2994032867" sldId="352"/>
        </pc:sldMkLst>
        <pc:spChg chg="mod">
          <ac:chgData name="ANAND BIDWALKAR" userId="S::abidwalkar@deakin.edu.au::a6055673-e8c8-48eb-a54c-15ae425aa167" providerId="AD" clId="Web-{F6D9666B-35EA-4544-AED7-231C2A2C528A}" dt="2021-05-16T08:36:41.412" v="36"/>
          <ac:spMkLst>
            <pc:docMk/>
            <pc:sldMk cId="2994032867" sldId="352"/>
            <ac:spMk id="10" creationId="{1B4739E8-5742-459F-B57E-17B4843974AB}"/>
          </ac:spMkLst>
        </pc:spChg>
        <pc:spChg chg="add mod">
          <ac:chgData name="ANAND BIDWALKAR" userId="S::abidwalkar@deakin.edu.au::a6055673-e8c8-48eb-a54c-15ae425aa167" providerId="AD" clId="Web-{F6D9666B-35EA-4544-AED7-231C2A2C528A}" dt="2021-05-16T08:36:44.755" v="37"/>
          <ac:spMkLst>
            <pc:docMk/>
            <pc:sldMk cId="2994032867" sldId="352"/>
            <ac:spMk id="11" creationId="{57439E94-5106-4B55-9D62-15DB17FDA9C4}"/>
          </ac:spMkLst>
        </pc:spChg>
        <pc:spChg chg="add mod">
          <ac:chgData name="ANAND BIDWALKAR" userId="S::abidwalkar@deakin.edu.au::a6055673-e8c8-48eb-a54c-15ae425aa167" providerId="AD" clId="Web-{F6D9666B-35EA-4544-AED7-231C2A2C528A}" dt="2021-05-16T08:36:47.193" v="38"/>
          <ac:spMkLst>
            <pc:docMk/>
            <pc:sldMk cId="2994032867" sldId="352"/>
            <ac:spMk id="12" creationId="{9043D6F5-B07F-42C5-8036-6DED361065ED}"/>
          </ac:spMkLst>
        </pc:spChg>
      </pc:sldChg>
    </pc:docChg>
  </pc:docChgLst>
  <pc:docChgLst>
    <pc:chgData name="SRIJA SAKIRI" userId="S::ssakiri@deakin.edu.au::6461b3d9-e7f9-43c5-bc86-52418658c354" providerId="AD" clId="Web-{202F761F-DC5D-530B-7DEB-53D62A4B8EB8}"/>
    <pc:docChg chg="modSld">
      <pc:chgData name="SRIJA SAKIRI" userId="S::ssakiri@deakin.edu.au::6461b3d9-e7f9-43c5-bc86-52418658c354" providerId="AD" clId="Web-{202F761F-DC5D-530B-7DEB-53D62A4B8EB8}" dt="2021-05-16T07:20:27.429" v="341"/>
      <pc:docMkLst>
        <pc:docMk/>
      </pc:docMkLst>
      <pc:sldChg chg="modSp">
        <pc:chgData name="SRIJA SAKIRI" userId="S::ssakiri@deakin.edu.au::6461b3d9-e7f9-43c5-bc86-52418658c354" providerId="AD" clId="Web-{202F761F-DC5D-530B-7DEB-53D62A4B8EB8}" dt="2021-05-16T07:20:27.429" v="341"/>
        <pc:sldMkLst>
          <pc:docMk/>
          <pc:sldMk cId="1696398168" sldId="329"/>
        </pc:sldMkLst>
        <pc:graphicFrameChg chg="mod modGraphic">
          <ac:chgData name="SRIJA SAKIRI" userId="S::ssakiri@deakin.edu.au::6461b3d9-e7f9-43c5-bc86-52418658c354" providerId="AD" clId="Web-{202F761F-DC5D-530B-7DEB-53D62A4B8EB8}" dt="2021-05-16T07:20:27.429" v="341"/>
          <ac:graphicFrameMkLst>
            <pc:docMk/>
            <pc:sldMk cId="1696398168" sldId="329"/>
            <ac:graphicFrameMk id="7" creationId="{07B3BC99-03B3-1540-B6ED-972CBECD4BBC}"/>
          </ac:graphicFrameMkLst>
        </pc:graphicFrameChg>
      </pc:sldChg>
    </pc:docChg>
  </pc:docChgLst>
  <pc:docChgLst>
    <pc:chgData name="VINAYAKA VIVEKANANDA MALGI" userId="S::vmalgi@deakin.edu.au::fa0dd923-b204-4d35-90be-b404b6fe31a2" providerId="AD" clId="Web-{C2742472-E014-450F-9961-C51BA0EB503B}"/>
    <pc:docChg chg="modSld">
      <pc:chgData name="VINAYAKA VIVEKANANDA MALGI" userId="S::vmalgi@deakin.edu.au::fa0dd923-b204-4d35-90be-b404b6fe31a2" providerId="AD" clId="Web-{C2742472-E014-450F-9961-C51BA0EB503B}" dt="2021-04-25T09:49:02.260" v="2" actId="14100"/>
      <pc:docMkLst>
        <pc:docMk/>
      </pc:docMkLst>
      <pc:sldChg chg="modSp">
        <pc:chgData name="VINAYAKA VIVEKANANDA MALGI" userId="S::vmalgi@deakin.edu.au::fa0dd923-b204-4d35-90be-b404b6fe31a2" providerId="AD" clId="Web-{C2742472-E014-450F-9961-C51BA0EB503B}" dt="2021-04-25T09:49:02.260" v="2" actId="14100"/>
        <pc:sldMkLst>
          <pc:docMk/>
          <pc:sldMk cId="4183743281" sldId="342"/>
        </pc:sldMkLst>
        <pc:graphicFrameChg chg="mod">
          <ac:chgData name="VINAYAKA VIVEKANANDA MALGI" userId="S::vmalgi@deakin.edu.au::fa0dd923-b204-4d35-90be-b404b6fe31a2" providerId="AD" clId="Web-{C2742472-E014-450F-9961-C51BA0EB503B}" dt="2021-04-25T09:49:02.260" v="2" actId="14100"/>
          <ac:graphicFrameMkLst>
            <pc:docMk/>
            <pc:sldMk cId="4183743281" sldId="342"/>
            <ac:graphicFrameMk id="16" creationId="{067FEA47-04B7-1E48-812C-5B6840F482A3}"/>
          </ac:graphicFrameMkLst>
        </pc:graphicFrameChg>
      </pc:sldChg>
    </pc:docChg>
  </pc:docChgLst>
  <pc:docChgLst>
    <pc:chgData name="ANAND BIDWALKAR" userId="S::abidwalkar@deakin.edu.au::a6055673-e8c8-48eb-a54c-15ae425aa167" providerId="AD" clId="Web-{FB4EE7E4-9225-45E4-A01E-8A0296CA5409}"/>
    <pc:docChg chg="modSld">
      <pc:chgData name="ANAND BIDWALKAR" userId="S::abidwalkar@deakin.edu.au::a6055673-e8c8-48eb-a54c-15ae425aa167" providerId="AD" clId="Web-{FB4EE7E4-9225-45E4-A01E-8A0296CA5409}" dt="2021-05-19T05:29:06.498" v="2"/>
      <pc:docMkLst>
        <pc:docMk/>
      </pc:docMkLst>
      <pc:sldChg chg="modSp">
        <pc:chgData name="ANAND BIDWALKAR" userId="S::abidwalkar@deakin.edu.au::a6055673-e8c8-48eb-a54c-15ae425aa167" providerId="AD" clId="Web-{FB4EE7E4-9225-45E4-A01E-8A0296CA5409}" dt="2021-05-19T05:29:06.498" v="2"/>
        <pc:sldMkLst>
          <pc:docMk/>
          <pc:sldMk cId="4086415997" sldId="322"/>
        </pc:sldMkLst>
        <pc:spChg chg="mod">
          <ac:chgData name="ANAND BIDWALKAR" userId="S::abidwalkar@deakin.edu.au::a6055673-e8c8-48eb-a54c-15ae425aa167" providerId="AD" clId="Web-{FB4EE7E4-9225-45E4-A01E-8A0296CA5409}" dt="2021-05-19T05:29:06.498" v="2"/>
          <ac:spMkLst>
            <pc:docMk/>
            <pc:sldMk cId="4086415997" sldId="322"/>
            <ac:spMk id="2" creationId="{7F4ED8D1-9EE5-F042-B63E-0F12910B7916}"/>
          </ac:spMkLst>
        </pc:spChg>
      </pc:sldChg>
    </pc:docChg>
  </pc:docChgLst>
  <pc:docChgLst>
    <pc:chgData name="RISHABH JINDAL" userId="S::jindalri@deakin.edu.au::129a6ca0-b9f0-4019-8139-ce27a77b63d1" providerId="AD" clId="Web-{9F865256-58D7-4097-B57C-DA0CFBB65317}"/>
    <pc:docChg chg="addSld">
      <pc:chgData name="RISHABH JINDAL" userId="S::jindalri@deakin.edu.au::129a6ca0-b9f0-4019-8139-ce27a77b63d1" providerId="AD" clId="Web-{9F865256-58D7-4097-B57C-DA0CFBB65317}" dt="2021-06-01T12:02:24.597" v="0"/>
      <pc:docMkLst>
        <pc:docMk/>
      </pc:docMkLst>
      <pc:sldChg chg="add replId">
        <pc:chgData name="RISHABH JINDAL" userId="S::jindalri@deakin.edu.au::129a6ca0-b9f0-4019-8139-ce27a77b63d1" providerId="AD" clId="Web-{9F865256-58D7-4097-B57C-DA0CFBB65317}" dt="2021-06-01T12:02:24.597" v="0"/>
        <pc:sldMkLst>
          <pc:docMk/>
          <pc:sldMk cId="4285665062" sldId="360"/>
        </pc:sldMkLst>
      </pc:sldChg>
    </pc:docChg>
  </pc:docChgLst>
  <pc:docChgLst>
    <pc:chgData name="XIAORAN GUI" userId="S::xgui@deakin.edu.au::c6a25124-c74d-4545-b9e8-480f8e45ebb8" providerId="AD" clId="Web-{6F184AF7-1ABC-414A-8743-AC80A8018685}"/>
    <pc:docChg chg="modSld">
      <pc:chgData name="XIAORAN GUI" userId="S::xgui@deakin.edu.au::c6a25124-c74d-4545-b9e8-480f8e45ebb8" providerId="AD" clId="Web-{6F184AF7-1ABC-414A-8743-AC80A8018685}" dt="2021-04-28T04:57:13.248" v="3" actId="14100"/>
      <pc:docMkLst>
        <pc:docMk/>
      </pc:docMkLst>
      <pc:sldChg chg="addSp delSp modSp">
        <pc:chgData name="XIAORAN GUI" userId="S::xgui@deakin.edu.au::c6a25124-c74d-4545-b9e8-480f8e45ebb8" providerId="AD" clId="Web-{6F184AF7-1ABC-414A-8743-AC80A8018685}" dt="2021-04-28T04:57:13.248" v="3" actId="14100"/>
        <pc:sldMkLst>
          <pc:docMk/>
          <pc:sldMk cId="4086415997" sldId="322"/>
        </pc:sldMkLst>
        <pc:picChg chg="del">
          <ac:chgData name="XIAORAN GUI" userId="S::xgui@deakin.edu.au::c6a25124-c74d-4545-b9e8-480f8e45ebb8" providerId="AD" clId="Web-{6F184AF7-1ABC-414A-8743-AC80A8018685}" dt="2021-04-28T04:56:23.935" v="0"/>
          <ac:picMkLst>
            <pc:docMk/>
            <pc:sldMk cId="4086415997" sldId="322"/>
            <ac:picMk id="3" creationId="{4D63A2E4-1CDD-4B24-99A0-C9D6DB3C3A3F}"/>
          </ac:picMkLst>
        </pc:picChg>
        <pc:picChg chg="add mod">
          <ac:chgData name="XIAORAN GUI" userId="S::xgui@deakin.edu.au::c6a25124-c74d-4545-b9e8-480f8e45ebb8" providerId="AD" clId="Web-{6F184AF7-1ABC-414A-8743-AC80A8018685}" dt="2021-04-28T04:57:13.248" v="3" actId="14100"/>
          <ac:picMkLst>
            <pc:docMk/>
            <pc:sldMk cId="4086415997" sldId="322"/>
            <ac:picMk id="5" creationId="{CFC8965B-2B5A-4CD0-864E-06D85B1E7550}"/>
          </ac:picMkLst>
        </pc:picChg>
      </pc:sldChg>
    </pc:docChg>
  </pc:docChgLst>
  <pc:docChgLst>
    <pc:chgData name="RISHABH JINDAL" userId="129a6ca0-b9f0-4019-8139-ce27a77b63d1" providerId="ADAL" clId="{AA31DE75-4C77-4272-94C7-DCB88CD79FEF}"/>
    <pc:docChg chg="undo custSel modSld">
      <pc:chgData name="RISHABH JINDAL" userId="129a6ca0-b9f0-4019-8139-ce27a77b63d1" providerId="ADAL" clId="{AA31DE75-4C77-4272-94C7-DCB88CD79FEF}" dt="2021-05-16T17:08:37.702" v="219" actId="20577"/>
      <pc:docMkLst>
        <pc:docMk/>
      </pc:docMkLst>
      <pc:sldChg chg="addSp delSp modSp mod">
        <pc:chgData name="RISHABH JINDAL" userId="129a6ca0-b9f0-4019-8139-ce27a77b63d1" providerId="ADAL" clId="{AA31DE75-4C77-4272-94C7-DCB88CD79FEF}" dt="2021-05-16T17:08:37.702" v="219" actId="20577"/>
        <pc:sldMkLst>
          <pc:docMk/>
          <pc:sldMk cId="4279457275" sldId="359"/>
        </pc:sldMkLst>
        <pc:spChg chg="mod">
          <ac:chgData name="RISHABH JINDAL" userId="129a6ca0-b9f0-4019-8139-ce27a77b63d1" providerId="ADAL" clId="{AA31DE75-4C77-4272-94C7-DCB88CD79FEF}" dt="2021-05-16T17:05:04.764" v="0"/>
          <ac:spMkLst>
            <pc:docMk/>
            <pc:sldMk cId="4279457275" sldId="359"/>
            <ac:spMk id="6" creationId="{F0464571-4629-46D5-BAEA-CD93558B373F}"/>
          </ac:spMkLst>
        </pc:spChg>
        <pc:spChg chg="mod">
          <ac:chgData name="RISHABH JINDAL" userId="129a6ca0-b9f0-4019-8139-ce27a77b63d1" providerId="ADAL" clId="{AA31DE75-4C77-4272-94C7-DCB88CD79FEF}" dt="2021-05-16T17:05:04.764" v="0"/>
          <ac:spMkLst>
            <pc:docMk/>
            <pc:sldMk cId="4279457275" sldId="359"/>
            <ac:spMk id="7" creationId="{F7B645AC-FEEE-4CD7-A955-74974E02B19C}"/>
          </ac:spMkLst>
        </pc:spChg>
        <pc:spChg chg="mod">
          <ac:chgData name="RISHABH JINDAL" userId="129a6ca0-b9f0-4019-8139-ce27a77b63d1" providerId="ADAL" clId="{AA31DE75-4C77-4272-94C7-DCB88CD79FEF}" dt="2021-05-16T17:05:04.764" v="0"/>
          <ac:spMkLst>
            <pc:docMk/>
            <pc:sldMk cId="4279457275" sldId="359"/>
            <ac:spMk id="9" creationId="{6816F843-A232-4A6F-8E41-FC8FF5C06094}"/>
          </ac:spMkLst>
        </pc:spChg>
        <pc:spChg chg="mod">
          <ac:chgData name="RISHABH JINDAL" userId="129a6ca0-b9f0-4019-8139-ce27a77b63d1" providerId="ADAL" clId="{AA31DE75-4C77-4272-94C7-DCB88CD79FEF}" dt="2021-05-16T17:05:04.764" v="0"/>
          <ac:spMkLst>
            <pc:docMk/>
            <pc:sldMk cId="4279457275" sldId="359"/>
            <ac:spMk id="10" creationId="{12A9EDAD-5E7B-4073-B906-EE29D6B0528A}"/>
          </ac:spMkLst>
        </pc:spChg>
        <pc:spChg chg="mod">
          <ac:chgData name="RISHABH JINDAL" userId="129a6ca0-b9f0-4019-8139-ce27a77b63d1" providerId="ADAL" clId="{AA31DE75-4C77-4272-94C7-DCB88CD79FEF}" dt="2021-05-16T17:05:04.764" v="0"/>
          <ac:spMkLst>
            <pc:docMk/>
            <pc:sldMk cId="4279457275" sldId="359"/>
            <ac:spMk id="12" creationId="{2445A953-5B3C-4352-8DC9-83FBFF76A3A3}"/>
          </ac:spMkLst>
        </pc:spChg>
        <pc:spChg chg="mod">
          <ac:chgData name="RISHABH JINDAL" userId="129a6ca0-b9f0-4019-8139-ce27a77b63d1" providerId="ADAL" clId="{AA31DE75-4C77-4272-94C7-DCB88CD79FEF}" dt="2021-05-16T17:05:04.764" v="0"/>
          <ac:spMkLst>
            <pc:docMk/>
            <pc:sldMk cId="4279457275" sldId="359"/>
            <ac:spMk id="13" creationId="{55DB6065-E5F9-466B-A144-159869077BC7}"/>
          </ac:spMkLst>
        </pc:spChg>
        <pc:spChg chg="mod">
          <ac:chgData name="RISHABH JINDAL" userId="129a6ca0-b9f0-4019-8139-ce27a77b63d1" providerId="ADAL" clId="{AA31DE75-4C77-4272-94C7-DCB88CD79FEF}" dt="2021-05-16T17:05:04.764" v="0"/>
          <ac:spMkLst>
            <pc:docMk/>
            <pc:sldMk cId="4279457275" sldId="359"/>
            <ac:spMk id="17" creationId="{EAC6A819-F7A1-4F03-910D-C2E0F32E2643}"/>
          </ac:spMkLst>
        </pc:spChg>
        <pc:spChg chg="mod">
          <ac:chgData name="RISHABH JINDAL" userId="129a6ca0-b9f0-4019-8139-ce27a77b63d1" providerId="ADAL" clId="{AA31DE75-4C77-4272-94C7-DCB88CD79FEF}" dt="2021-05-16T17:05:04.764" v="0"/>
          <ac:spMkLst>
            <pc:docMk/>
            <pc:sldMk cId="4279457275" sldId="359"/>
            <ac:spMk id="18" creationId="{D983BB43-47FB-49DE-AA36-816CE9B9D34A}"/>
          </ac:spMkLst>
        </pc:spChg>
        <pc:spChg chg="mod">
          <ac:chgData name="RISHABH JINDAL" userId="129a6ca0-b9f0-4019-8139-ce27a77b63d1" providerId="ADAL" clId="{AA31DE75-4C77-4272-94C7-DCB88CD79FEF}" dt="2021-05-16T17:05:04.764" v="0"/>
          <ac:spMkLst>
            <pc:docMk/>
            <pc:sldMk cId="4279457275" sldId="359"/>
            <ac:spMk id="21" creationId="{7EDFC2B3-44FA-4A35-8589-46875135BEB8}"/>
          </ac:spMkLst>
        </pc:spChg>
        <pc:spChg chg="mod">
          <ac:chgData name="RISHABH JINDAL" userId="129a6ca0-b9f0-4019-8139-ce27a77b63d1" providerId="ADAL" clId="{AA31DE75-4C77-4272-94C7-DCB88CD79FEF}" dt="2021-05-16T17:05:19.470" v="4"/>
          <ac:spMkLst>
            <pc:docMk/>
            <pc:sldMk cId="4279457275" sldId="359"/>
            <ac:spMk id="24" creationId="{5B6B209E-14F2-4B4A-A727-17F78A0FB19C}"/>
          </ac:spMkLst>
        </pc:spChg>
        <pc:spChg chg="mod">
          <ac:chgData name="RISHABH JINDAL" userId="129a6ca0-b9f0-4019-8139-ce27a77b63d1" providerId="ADAL" clId="{AA31DE75-4C77-4272-94C7-DCB88CD79FEF}" dt="2021-05-16T17:05:19.470" v="4"/>
          <ac:spMkLst>
            <pc:docMk/>
            <pc:sldMk cId="4279457275" sldId="359"/>
            <ac:spMk id="25" creationId="{F7C2E86F-3E80-4121-A2AA-4E187CB12396}"/>
          </ac:spMkLst>
        </pc:spChg>
        <pc:spChg chg="mod">
          <ac:chgData name="RISHABH JINDAL" userId="129a6ca0-b9f0-4019-8139-ce27a77b63d1" providerId="ADAL" clId="{AA31DE75-4C77-4272-94C7-DCB88CD79FEF}" dt="2021-05-16T17:05:19.470" v="4"/>
          <ac:spMkLst>
            <pc:docMk/>
            <pc:sldMk cId="4279457275" sldId="359"/>
            <ac:spMk id="27" creationId="{6E869CD1-65ED-4D59-A92A-5ECF84F76821}"/>
          </ac:spMkLst>
        </pc:spChg>
        <pc:spChg chg="mod">
          <ac:chgData name="RISHABH JINDAL" userId="129a6ca0-b9f0-4019-8139-ce27a77b63d1" providerId="ADAL" clId="{AA31DE75-4C77-4272-94C7-DCB88CD79FEF}" dt="2021-05-16T17:05:19.470" v="4"/>
          <ac:spMkLst>
            <pc:docMk/>
            <pc:sldMk cId="4279457275" sldId="359"/>
            <ac:spMk id="28" creationId="{9268C806-1C84-42E4-8D75-ECE01750A6F9}"/>
          </ac:spMkLst>
        </pc:spChg>
        <pc:spChg chg="mod">
          <ac:chgData name="RISHABH JINDAL" userId="129a6ca0-b9f0-4019-8139-ce27a77b63d1" providerId="ADAL" clId="{AA31DE75-4C77-4272-94C7-DCB88CD79FEF}" dt="2021-05-16T17:05:19.470" v="4"/>
          <ac:spMkLst>
            <pc:docMk/>
            <pc:sldMk cId="4279457275" sldId="359"/>
            <ac:spMk id="30" creationId="{B61808AC-AC5A-48DC-98D8-917A3C0BAD04}"/>
          </ac:spMkLst>
        </pc:spChg>
        <pc:spChg chg="mod">
          <ac:chgData name="RISHABH JINDAL" userId="129a6ca0-b9f0-4019-8139-ce27a77b63d1" providerId="ADAL" clId="{AA31DE75-4C77-4272-94C7-DCB88CD79FEF}" dt="2021-05-16T17:05:19.470" v="4"/>
          <ac:spMkLst>
            <pc:docMk/>
            <pc:sldMk cId="4279457275" sldId="359"/>
            <ac:spMk id="31" creationId="{B1F8D0AE-4EA5-42F5-ABC4-80699EB1107F}"/>
          </ac:spMkLst>
        </pc:spChg>
        <pc:spChg chg="mod">
          <ac:chgData name="RISHABH JINDAL" userId="129a6ca0-b9f0-4019-8139-ce27a77b63d1" providerId="ADAL" clId="{AA31DE75-4C77-4272-94C7-DCB88CD79FEF}" dt="2021-05-16T17:05:19.470" v="4"/>
          <ac:spMkLst>
            <pc:docMk/>
            <pc:sldMk cId="4279457275" sldId="359"/>
            <ac:spMk id="35" creationId="{2B9C3C32-2393-4859-A528-C59A0FB6DD7C}"/>
          </ac:spMkLst>
        </pc:spChg>
        <pc:spChg chg="mod">
          <ac:chgData name="RISHABH JINDAL" userId="129a6ca0-b9f0-4019-8139-ce27a77b63d1" providerId="ADAL" clId="{AA31DE75-4C77-4272-94C7-DCB88CD79FEF}" dt="2021-05-16T17:05:19.470" v="4"/>
          <ac:spMkLst>
            <pc:docMk/>
            <pc:sldMk cId="4279457275" sldId="359"/>
            <ac:spMk id="36" creationId="{BD05E4BD-C9B9-4D1A-B5C5-F2FEF5F79FA3}"/>
          </ac:spMkLst>
        </pc:spChg>
        <pc:spChg chg="mod">
          <ac:chgData name="RISHABH JINDAL" userId="129a6ca0-b9f0-4019-8139-ce27a77b63d1" providerId="ADAL" clId="{AA31DE75-4C77-4272-94C7-DCB88CD79FEF}" dt="2021-05-16T17:05:19.470" v="4"/>
          <ac:spMkLst>
            <pc:docMk/>
            <pc:sldMk cId="4279457275" sldId="359"/>
            <ac:spMk id="39" creationId="{DC9B3C42-1124-4A32-8FF7-80C5C7CA8795}"/>
          </ac:spMkLst>
        </pc:spChg>
        <pc:spChg chg="mod">
          <ac:chgData name="RISHABH JINDAL" userId="129a6ca0-b9f0-4019-8139-ce27a77b63d1" providerId="ADAL" clId="{AA31DE75-4C77-4272-94C7-DCB88CD79FEF}" dt="2021-05-16T17:05:36.829" v="10"/>
          <ac:spMkLst>
            <pc:docMk/>
            <pc:sldMk cId="4279457275" sldId="359"/>
            <ac:spMk id="41" creationId="{DAB5B30D-CBE5-4C52-BE04-D49BE7F7DBF5}"/>
          </ac:spMkLst>
        </pc:spChg>
        <pc:spChg chg="mod">
          <ac:chgData name="RISHABH JINDAL" userId="129a6ca0-b9f0-4019-8139-ce27a77b63d1" providerId="ADAL" clId="{AA31DE75-4C77-4272-94C7-DCB88CD79FEF}" dt="2021-05-16T17:05:36.829" v="10"/>
          <ac:spMkLst>
            <pc:docMk/>
            <pc:sldMk cId="4279457275" sldId="359"/>
            <ac:spMk id="42" creationId="{92F025F5-AEA6-4FE3-B67A-D10F8BEBF4D1}"/>
          </ac:spMkLst>
        </pc:spChg>
        <pc:spChg chg="mod">
          <ac:chgData name="RISHABH JINDAL" userId="129a6ca0-b9f0-4019-8139-ce27a77b63d1" providerId="ADAL" clId="{AA31DE75-4C77-4272-94C7-DCB88CD79FEF}" dt="2021-05-16T17:05:36.829" v="10"/>
          <ac:spMkLst>
            <pc:docMk/>
            <pc:sldMk cId="4279457275" sldId="359"/>
            <ac:spMk id="44" creationId="{12C3BDA1-559A-4930-B224-1C9138905711}"/>
          </ac:spMkLst>
        </pc:spChg>
        <pc:spChg chg="mod">
          <ac:chgData name="RISHABH JINDAL" userId="129a6ca0-b9f0-4019-8139-ce27a77b63d1" providerId="ADAL" clId="{AA31DE75-4C77-4272-94C7-DCB88CD79FEF}" dt="2021-05-16T17:05:36.829" v="10"/>
          <ac:spMkLst>
            <pc:docMk/>
            <pc:sldMk cId="4279457275" sldId="359"/>
            <ac:spMk id="45" creationId="{111A560D-1039-4C6B-815C-D9A205979DC6}"/>
          </ac:spMkLst>
        </pc:spChg>
        <pc:spChg chg="mod">
          <ac:chgData name="RISHABH JINDAL" userId="129a6ca0-b9f0-4019-8139-ce27a77b63d1" providerId="ADAL" clId="{AA31DE75-4C77-4272-94C7-DCB88CD79FEF}" dt="2021-05-16T17:05:36.829" v="10"/>
          <ac:spMkLst>
            <pc:docMk/>
            <pc:sldMk cId="4279457275" sldId="359"/>
            <ac:spMk id="47" creationId="{3665E5DB-C617-4457-8A28-A0783ABE6191}"/>
          </ac:spMkLst>
        </pc:spChg>
        <pc:spChg chg="mod">
          <ac:chgData name="RISHABH JINDAL" userId="129a6ca0-b9f0-4019-8139-ce27a77b63d1" providerId="ADAL" clId="{AA31DE75-4C77-4272-94C7-DCB88CD79FEF}" dt="2021-05-16T17:05:36.829" v="10"/>
          <ac:spMkLst>
            <pc:docMk/>
            <pc:sldMk cId="4279457275" sldId="359"/>
            <ac:spMk id="48" creationId="{3D4DCAB3-080D-4D21-A406-1077314062AB}"/>
          </ac:spMkLst>
        </pc:spChg>
        <pc:spChg chg="mod">
          <ac:chgData name="RISHABH JINDAL" userId="129a6ca0-b9f0-4019-8139-ce27a77b63d1" providerId="ADAL" clId="{AA31DE75-4C77-4272-94C7-DCB88CD79FEF}" dt="2021-05-16T17:05:36.829" v="10"/>
          <ac:spMkLst>
            <pc:docMk/>
            <pc:sldMk cId="4279457275" sldId="359"/>
            <ac:spMk id="52" creationId="{67DB810A-DC11-433D-9D7C-14D5D532E4FF}"/>
          </ac:spMkLst>
        </pc:spChg>
        <pc:spChg chg="mod">
          <ac:chgData name="RISHABH JINDAL" userId="129a6ca0-b9f0-4019-8139-ce27a77b63d1" providerId="ADAL" clId="{AA31DE75-4C77-4272-94C7-DCB88CD79FEF}" dt="2021-05-16T17:05:36.829" v="10"/>
          <ac:spMkLst>
            <pc:docMk/>
            <pc:sldMk cId="4279457275" sldId="359"/>
            <ac:spMk id="53" creationId="{26366F89-FD22-4E30-81F2-47262D59FDD5}"/>
          </ac:spMkLst>
        </pc:spChg>
        <pc:spChg chg="mod">
          <ac:chgData name="RISHABH JINDAL" userId="129a6ca0-b9f0-4019-8139-ce27a77b63d1" providerId="ADAL" clId="{AA31DE75-4C77-4272-94C7-DCB88CD79FEF}" dt="2021-05-16T17:05:36.829" v="10"/>
          <ac:spMkLst>
            <pc:docMk/>
            <pc:sldMk cId="4279457275" sldId="359"/>
            <ac:spMk id="56" creationId="{8122817E-F55A-442A-8D36-35D98FCA877C}"/>
          </ac:spMkLst>
        </pc:spChg>
        <pc:grpChg chg="add del mod">
          <ac:chgData name="RISHABH JINDAL" userId="129a6ca0-b9f0-4019-8139-ce27a77b63d1" providerId="ADAL" clId="{AA31DE75-4C77-4272-94C7-DCB88CD79FEF}" dt="2021-05-16T17:05:11.337" v="1"/>
          <ac:grpSpMkLst>
            <pc:docMk/>
            <pc:sldMk cId="4279457275" sldId="359"/>
            <ac:grpSpMk id="5" creationId="{D06A02F7-EA73-4850-AD7B-A9A67D55A5DB}"/>
          </ac:grpSpMkLst>
        </pc:grpChg>
        <pc:grpChg chg="add del mod">
          <ac:chgData name="RISHABH JINDAL" userId="129a6ca0-b9f0-4019-8139-ce27a77b63d1" providerId="ADAL" clId="{AA31DE75-4C77-4272-94C7-DCB88CD79FEF}" dt="2021-05-16T17:05:36.005" v="9"/>
          <ac:grpSpMkLst>
            <pc:docMk/>
            <pc:sldMk cId="4279457275" sldId="359"/>
            <ac:grpSpMk id="23" creationId="{C85C767C-0AE5-4114-80B2-386C485FDA38}"/>
          </ac:grpSpMkLst>
        </pc:grpChg>
        <pc:grpChg chg="add del mod">
          <ac:chgData name="RISHABH JINDAL" userId="129a6ca0-b9f0-4019-8139-ce27a77b63d1" providerId="ADAL" clId="{AA31DE75-4C77-4272-94C7-DCB88CD79FEF}" dt="2021-05-16T17:05:39.013" v="11"/>
          <ac:grpSpMkLst>
            <pc:docMk/>
            <pc:sldMk cId="4279457275" sldId="359"/>
            <ac:grpSpMk id="40" creationId="{E048B187-A0BB-4AC0-B1E6-CE704EBF4DE2}"/>
          </ac:grpSpMkLst>
        </pc:grpChg>
        <pc:graphicFrameChg chg="mod">
          <ac:chgData name="RISHABH JINDAL" userId="129a6ca0-b9f0-4019-8139-ce27a77b63d1" providerId="ADAL" clId="{AA31DE75-4C77-4272-94C7-DCB88CD79FEF}" dt="2021-05-16T17:08:37.702" v="219" actId="20577"/>
          <ac:graphicFrameMkLst>
            <pc:docMk/>
            <pc:sldMk cId="4279457275" sldId="359"/>
            <ac:graphicFrameMk id="3" creationId="{CA416B45-2EF2-40FD-8032-FD81FEBACDE8}"/>
          </ac:graphicFrameMkLst>
        </pc:graphicFrameChg>
        <pc:picChg chg="add del">
          <ac:chgData name="RISHABH JINDAL" userId="129a6ca0-b9f0-4019-8139-ce27a77b63d1" providerId="ADAL" clId="{AA31DE75-4C77-4272-94C7-DCB88CD79FEF}" dt="2021-05-16T17:05:17.917" v="3"/>
          <ac:picMkLst>
            <pc:docMk/>
            <pc:sldMk cId="4279457275" sldId="359"/>
            <ac:picMk id="22" creationId="{CEB75773-C68A-439E-A1C9-FA7F412B3D91}"/>
          </ac:picMkLst>
        </pc:picChg>
        <pc:picChg chg="add mod">
          <ac:chgData name="RISHABH JINDAL" userId="129a6ca0-b9f0-4019-8139-ce27a77b63d1" providerId="ADAL" clId="{AA31DE75-4C77-4272-94C7-DCB88CD79FEF}" dt="2021-05-16T17:06:01.035" v="16" actId="14100"/>
          <ac:picMkLst>
            <pc:docMk/>
            <pc:sldMk cId="4279457275" sldId="359"/>
            <ac:picMk id="57" creationId="{2D16D827-FC1A-425B-9DBB-7495B2467514}"/>
          </ac:picMkLst>
        </pc:picChg>
        <pc:cxnChg chg="mod">
          <ac:chgData name="RISHABH JINDAL" userId="129a6ca0-b9f0-4019-8139-ce27a77b63d1" providerId="ADAL" clId="{AA31DE75-4C77-4272-94C7-DCB88CD79FEF}" dt="2021-05-16T17:05:04.764" v="0"/>
          <ac:cxnSpMkLst>
            <pc:docMk/>
            <pc:sldMk cId="4279457275" sldId="359"/>
            <ac:cxnSpMk id="8" creationId="{B25A80B1-A1F9-427C-A94A-44621A19E344}"/>
          </ac:cxnSpMkLst>
        </pc:cxnChg>
        <pc:cxnChg chg="mod">
          <ac:chgData name="RISHABH JINDAL" userId="129a6ca0-b9f0-4019-8139-ce27a77b63d1" providerId="ADAL" clId="{AA31DE75-4C77-4272-94C7-DCB88CD79FEF}" dt="2021-05-16T17:05:04.764" v="0"/>
          <ac:cxnSpMkLst>
            <pc:docMk/>
            <pc:sldMk cId="4279457275" sldId="359"/>
            <ac:cxnSpMk id="11" creationId="{7312A09D-14FA-4E68-89B5-9E6050999381}"/>
          </ac:cxnSpMkLst>
        </pc:cxnChg>
        <pc:cxnChg chg="mod">
          <ac:chgData name="RISHABH JINDAL" userId="129a6ca0-b9f0-4019-8139-ce27a77b63d1" providerId="ADAL" clId="{AA31DE75-4C77-4272-94C7-DCB88CD79FEF}" dt="2021-05-16T17:05:04.764" v="0"/>
          <ac:cxnSpMkLst>
            <pc:docMk/>
            <pc:sldMk cId="4279457275" sldId="359"/>
            <ac:cxnSpMk id="14" creationId="{E602B52C-1806-4D48-981A-1CC1929A6224}"/>
          </ac:cxnSpMkLst>
        </pc:cxnChg>
        <pc:cxnChg chg="mod">
          <ac:chgData name="RISHABH JINDAL" userId="129a6ca0-b9f0-4019-8139-ce27a77b63d1" providerId="ADAL" clId="{AA31DE75-4C77-4272-94C7-DCB88CD79FEF}" dt="2021-05-16T17:05:04.764" v="0"/>
          <ac:cxnSpMkLst>
            <pc:docMk/>
            <pc:sldMk cId="4279457275" sldId="359"/>
            <ac:cxnSpMk id="15" creationId="{96D4277D-C06A-469E-BF54-67395B6468A4}"/>
          </ac:cxnSpMkLst>
        </pc:cxnChg>
        <pc:cxnChg chg="mod">
          <ac:chgData name="RISHABH JINDAL" userId="129a6ca0-b9f0-4019-8139-ce27a77b63d1" providerId="ADAL" clId="{AA31DE75-4C77-4272-94C7-DCB88CD79FEF}" dt="2021-05-16T17:05:04.764" v="0"/>
          <ac:cxnSpMkLst>
            <pc:docMk/>
            <pc:sldMk cId="4279457275" sldId="359"/>
            <ac:cxnSpMk id="16" creationId="{85F7C821-1CBF-443F-A630-EFB52D4CF063}"/>
          </ac:cxnSpMkLst>
        </pc:cxnChg>
        <pc:cxnChg chg="mod">
          <ac:chgData name="RISHABH JINDAL" userId="129a6ca0-b9f0-4019-8139-ce27a77b63d1" providerId="ADAL" clId="{AA31DE75-4C77-4272-94C7-DCB88CD79FEF}" dt="2021-05-16T17:05:04.764" v="0"/>
          <ac:cxnSpMkLst>
            <pc:docMk/>
            <pc:sldMk cId="4279457275" sldId="359"/>
            <ac:cxnSpMk id="19" creationId="{A53359C9-4E64-4FAC-BCB2-197E58E88767}"/>
          </ac:cxnSpMkLst>
        </pc:cxnChg>
        <pc:cxnChg chg="mod">
          <ac:chgData name="RISHABH JINDAL" userId="129a6ca0-b9f0-4019-8139-ce27a77b63d1" providerId="ADAL" clId="{AA31DE75-4C77-4272-94C7-DCB88CD79FEF}" dt="2021-05-16T17:05:04.764" v="0"/>
          <ac:cxnSpMkLst>
            <pc:docMk/>
            <pc:sldMk cId="4279457275" sldId="359"/>
            <ac:cxnSpMk id="20" creationId="{54CE0D0E-2800-40B6-A322-CAFF7987F79A}"/>
          </ac:cxnSpMkLst>
        </pc:cxnChg>
        <pc:cxnChg chg="mod">
          <ac:chgData name="RISHABH JINDAL" userId="129a6ca0-b9f0-4019-8139-ce27a77b63d1" providerId="ADAL" clId="{AA31DE75-4C77-4272-94C7-DCB88CD79FEF}" dt="2021-05-16T17:05:19.470" v="4"/>
          <ac:cxnSpMkLst>
            <pc:docMk/>
            <pc:sldMk cId="4279457275" sldId="359"/>
            <ac:cxnSpMk id="26" creationId="{515B4354-FBF2-4A6F-BB8C-15F56F306BE7}"/>
          </ac:cxnSpMkLst>
        </pc:cxnChg>
        <pc:cxnChg chg="mod">
          <ac:chgData name="RISHABH JINDAL" userId="129a6ca0-b9f0-4019-8139-ce27a77b63d1" providerId="ADAL" clId="{AA31DE75-4C77-4272-94C7-DCB88CD79FEF}" dt="2021-05-16T17:05:19.470" v="4"/>
          <ac:cxnSpMkLst>
            <pc:docMk/>
            <pc:sldMk cId="4279457275" sldId="359"/>
            <ac:cxnSpMk id="29" creationId="{443BF967-784B-4EB1-81E8-6EBA10AD1327}"/>
          </ac:cxnSpMkLst>
        </pc:cxnChg>
        <pc:cxnChg chg="mod">
          <ac:chgData name="RISHABH JINDAL" userId="129a6ca0-b9f0-4019-8139-ce27a77b63d1" providerId="ADAL" clId="{AA31DE75-4C77-4272-94C7-DCB88CD79FEF}" dt="2021-05-16T17:05:19.470" v="4"/>
          <ac:cxnSpMkLst>
            <pc:docMk/>
            <pc:sldMk cId="4279457275" sldId="359"/>
            <ac:cxnSpMk id="32" creationId="{82D2D6FC-05BB-4193-A586-9A50D64D125E}"/>
          </ac:cxnSpMkLst>
        </pc:cxnChg>
        <pc:cxnChg chg="mod">
          <ac:chgData name="RISHABH JINDAL" userId="129a6ca0-b9f0-4019-8139-ce27a77b63d1" providerId="ADAL" clId="{AA31DE75-4C77-4272-94C7-DCB88CD79FEF}" dt="2021-05-16T17:05:19.470" v="4"/>
          <ac:cxnSpMkLst>
            <pc:docMk/>
            <pc:sldMk cId="4279457275" sldId="359"/>
            <ac:cxnSpMk id="33" creationId="{49D74498-15F0-4C68-9450-0DE1DFDA9EBA}"/>
          </ac:cxnSpMkLst>
        </pc:cxnChg>
        <pc:cxnChg chg="mod">
          <ac:chgData name="RISHABH JINDAL" userId="129a6ca0-b9f0-4019-8139-ce27a77b63d1" providerId="ADAL" clId="{AA31DE75-4C77-4272-94C7-DCB88CD79FEF}" dt="2021-05-16T17:05:19.470" v="4"/>
          <ac:cxnSpMkLst>
            <pc:docMk/>
            <pc:sldMk cId="4279457275" sldId="359"/>
            <ac:cxnSpMk id="34" creationId="{71658471-DDD9-42B7-8879-02E794885463}"/>
          </ac:cxnSpMkLst>
        </pc:cxnChg>
        <pc:cxnChg chg="mod">
          <ac:chgData name="RISHABH JINDAL" userId="129a6ca0-b9f0-4019-8139-ce27a77b63d1" providerId="ADAL" clId="{AA31DE75-4C77-4272-94C7-DCB88CD79FEF}" dt="2021-05-16T17:05:19.470" v="4"/>
          <ac:cxnSpMkLst>
            <pc:docMk/>
            <pc:sldMk cId="4279457275" sldId="359"/>
            <ac:cxnSpMk id="37" creationId="{C6C73332-8C39-4AC8-B2E0-08B1093187C4}"/>
          </ac:cxnSpMkLst>
        </pc:cxnChg>
        <pc:cxnChg chg="mod">
          <ac:chgData name="RISHABH JINDAL" userId="129a6ca0-b9f0-4019-8139-ce27a77b63d1" providerId="ADAL" clId="{AA31DE75-4C77-4272-94C7-DCB88CD79FEF}" dt="2021-05-16T17:05:19.470" v="4"/>
          <ac:cxnSpMkLst>
            <pc:docMk/>
            <pc:sldMk cId="4279457275" sldId="359"/>
            <ac:cxnSpMk id="38" creationId="{0611892F-1B75-42B0-B476-CC3286FB527C}"/>
          </ac:cxnSpMkLst>
        </pc:cxnChg>
        <pc:cxnChg chg="mod">
          <ac:chgData name="RISHABH JINDAL" userId="129a6ca0-b9f0-4019-8139-ce27a77b63d1" providerId="ADAL" clId="{AA31DE75-4C77-4272-94C7-DCB88CD79FEF}" dt="2021-05-16T17:05:36.829" v="10"/>
          <ac:cxnSpMkLst>
            <pc:docMk/>
            <pc:sldMk cId="4279457275" sldId="359"/>
            <ac:cxnSpMk id="43" creationId="{F56F4841-980D-45B0-9177-4131E8A14079}"/>
          </ac:cxnSpMkLst>
        </pc:cxnChg>
        <pc:cxnChg chg="mod">
          <ac:chgData name="RISHABH JINDAL" userId="129a6ca0-b9f0-4019-8139-ce27a77b63d1" providerId="ADAL" clId="{AA31DE75-4C77-4272-94C7-DCB88CD79FEF}" dt="2021-05-16T17:05:36.829" v="10"/>
          <ac:cxnSpMkLst>
            <pc:docMk/>
            <pc:sldMk cId="4279457275" sldId="359"/>
            <ac:cxnSpMk id="46" creationId="{44457674-5E1C-43F1-916F-3D4A71517823}"/>
          </ac:cxnSpMkLst>
        </pc:cxnChg>
        <pc:cxnChg chg="mod">
          <ac:chgData name="RISHABH JINDAL" userId="129a6ca0-b9f0-4019-8139-ce27a77b63d1" providerId="ADAL" clId="{AA31DE75-4C77-4272-94C7-DCB88CD79FEF}" dt="2021-05-16T17:05:36.829" v="10"/>
          <ac:cxnSpMkLst>
            <pc:docMk/>
            <pc:sldMk cId="4279457275" sldId="359"/>
            <ac:cxnSpMk id="49" creationId="{E169CC9D-F03F-40A8-BFE0-78BE24710FE9}"/>
          </ac:cxnSpMkLst>
        </pc:cxnChg>
        <pc:cxnChg chg="mod">
          <ac:chgData name="RISHABH JINDAL" userId="129a6ca0-b9f0-4019-8139-ce27a77b63d1" providerId="ADAL" clId="{AA31DE75-4C77-4272-94C7-DCB88CD79FEF}" dt="2021-05-16T17:05:36.829" v="10"/>
          <ac:cxnSpMkLst>
            <pc:docMk/>
            <pc:sldMk cId="4279457275" sldId="359"/>
            <ac:cxnSpMk id="50" creationId="{6DB0ADDC-70E3-42AB-BB21-0E50807A3249}"/>
          </ac:cxnSpMkLst>
        </pc:cxnChg>
        <pc:cxnChg chg="mod">
          <ac:chgData name="RISHABH JINDAL" userId="129a6ca0-b9f0-4019-8139-ce27a77b63d1" providerId="ADAL" clId="{AA31DE75-4C77-4272-94C7-DCB88CD79FEF}" dt="2021-05-16T17:05:36.829" v="10"/>
          <ac:cxnSpMkLst>
            <pc:docMk/>
            <pc:sldMk cId="4279457275" sldId="359"/>
            <ac:cxnSpMk id="51" creationId="{A1A462FB-1D93-4D18-8246-B27A2B9DEB44}"/>
          </ac:cxnSpMkLst>
        </pc:cxnChg>
        <pc:cxnChg chg="mod">
          <ac:chgData name="RISHABH JINDAL" userId="129a6ca0-b9f0-4019-8139-ce27a77b63d1" providerId="ADAL" clId="{AA31DE75-4C77-4272-94C7-DCB88CD79FEF}" dt="2021-05-16T17:05:36.829" v="10"/>
          <ac:cxnSpMkLst>
            <pc:docMk/>
            <pc:sldMk cId="4279457275" sldId="359"/>
            <ac:cxnSpMk id="54" creationId="{FDF90052-1B4F-4F41-9B12-3E90ACEEFD39}"/>
          </ac:cxnSpMkLst>
        </pc:cxnChg>
        <pc:cxnChg chg="mod">
          <ac:chgData name="RISHABH JINDAL" userId="129a6ca0-b9f0-4019-8139-ce27a77b63d1" providerId="ADAL" clId="{AA31DE75-4C77-4272-94C7-DCB88CD79FEF}" dt="2021-05-16T17:05:36.829" v="10"/>
          <ac:cxnSpMkLst>
            <pc:docMk/>
            <pc:sldMk cId="4279457275" sldId="359"/>
            <ac:cxnSpMk id="55" creationId="{1B6F9D90-4C74-466D-B0C8-306CBC6BDFC6}"/>
          </ac:cxnSpMkLst>
        </pc:cxnChg>
      </pc:sldChg>
    </pc:docChg>
  </pc:docChgLst>
  <pc:docChgLst>
    <pc:chgData name="VINAYAKA VIVEKANANDA MALGI" userId="fa0dd923-b204-4d35-90be-b404b6fe31a2" providerId="ADAL" clId="{EB28B8D4-0FAA-4A97-8454-166B02257DAF}"/>
    <pc:docChg chg="custSel addSld delSld modSld">
      <pc:chgData name="VINAYAKA VIVEKANANDA MALGI" userId="fa0dd923-b204-4d35-90be-b404b6fe31a2" providerId="ADAL" clId="{EB28B8D4-0FAA-4A97-8454-166B02257DAF}" dt="2021-04-25T10:07:36.625" v="86"/>
      <pc:docMkLst>
        <pc:docMk/>
      </pc:docMkLst>
      <pc:sldChg chg="addCm modCm modNotesTx">
        <pc:chgData name="VINAYAKA VIVEKANANDA MALGI" userId="fa0dd923-b204-4d35-90be-b404b6fe31a2" providerId="ADAL" clId="{EB28B8D4-0FAA-4A97-8454-166B02257DAF}" dt="2021-04-25T10:00:17.451" v="80" actId="20577"/>
        <pc:sldMkLst>
          <pc:docMk/>
          <pc:sldMk cId="954460259" sldId="328"/>
        </pc:sldMkLst>
      </pc:sldChg>
      <pc:sldChg chg="modSp">
        <pc:chgData name="VINAYAKA VIVEKANANDA MALGI" userId="fa0dd923-b204-4d35-90be-b404b6fe31a2" providerId="ADAL" clId="{EB28B8D4-0FAA-4A97-8454-166B02257DAF}" dt="2021-04-25T10:03:57.614" v="83"/>
        <pc:sldMkLst>
          <pc:docMk/>
          <pc:sldMk cId="1847455180" sldId="334"/>
        </pc:sldMkLst>
        <pc:graphicFrameChg chg="mod">
          <ac:chgData name="VINAYAKA VIVEKANANDA MALGI" userId="fa0dd923-b204-4d35-90be-b404b6fe31a2" providerId="ADAL" clId="{EB28B8D4-0FAA-4A97-8454-166B02257DAF}" dt="2021-04-25T10:03:57.614" v="83"/>
          <ac:graphicFrameMkLst>
            <pc:docMk/>
            <pc:sldMk cId="1847455180" sldId="334"/>
            <ac:graphicFrameMk id="16" creationId="{067FEA47-04B7-1E48-812C-5B6840F482A3}"/>
          </ac:graphicFrameMkLst>
        </pc:graphicFrameChg>
      </pc:sldChg>
      <pc:sldChg chg="del">
        <pc:chgData name="VINAYAKA VIVEKANANDA MALGI" userId="fa0dd923-b204-4d35-90be-b404b6fe31a2" providerId="ADAL" clId="{EB28B8D4-0FAA-4A97-8454-166B02257DAF}" dt="2021-04-25T09:57:53.619" v="17" actId="2696"/>
        <pc:sldMkLst>
          <pc:docMk/>
          <pc:sldMk cId="4183743281" sldId="342"/>
        </pc:sldMkLst>
      </pc:sldChg>
      <pc:sldChg chg="modSp add addCm modCm">
        <pc:chgData name="VINAYAKA VIVEKANANDA MALGI" userId="fa0dd923-b204-4d35-90be-b404b6fe31a2" providerId="ADAL" clId="{EB28B8D4-0FAA-4A97-8454-166B02257DAF}" dt="2021-04-25T10:07:36.625" v="86"/>
        <pc:sldMkLst>
          <pc:docMk/>
          <pc:sldMk cId="594390109" sldId="351"/>
        </pc:sldMkLst>
        <pc:graphicFrameChg chg="mod">
          <ac:chgData name="VINAYAKA VIVEKANANDA MALGI" userId="fa0dd923-b204-4d35-90be-b404b6fe31a2" providerId="ADAL" clId="{EB28B8D4-0FAA-4A97-8454-166B02257DAF}" dt="2021-04-25T09:59:43.362" v="23"/>
          <ac:graphicFrameMkLst>
            <pc:docMk/>
            <pc:sldMk cId="594390109" sldId="351"/>
            <ac:graphicFrameMk id="16" creationId="{067FEA47-04B7-1E48-812C-5B6840F482A3}"/>
          </ac:graphicFrameMkLst>
        </pc:graphicFrameChg>
      </pc:sldChg>
    </pc:docChg>
  </pc:docChgLst>
  <pc:docChgLst>
    <pc:chgData name="RISHABH JINDAL" userId="S::jindalri@deakin.edu.au::129a6ca0-b9f0-4019-8139-ce27a77b63d1" providerId="AD" clId="Web-{B01E9E0C-9779-43DF-AA12-D155DEA5ED73}"/>
    <pc:docChg chg="addSld delSld modSld">
      <pc:chgData name="RISHABH JINDAL" userId="S::jindalri@deakin.edu.au::129a6ca0-b9f0-4019-8139-ce27a77b63d1" providerId="AD" clId="Web-{B01E9E0C-9779-43DF-AA12-D155DEA5ED73}" dt="2021-04-23T15:52:22.292" v="9"/>
      <pc:docMkLst>
        <pc:docMk/>
      </pc:docMkLst>
      <pc:sldChg chg="addSp delSp modSp">
        <pc:chgData name="RISHABH JINDAL" userId="S::jindalri@deakin.edu.au::129a6ca0-b9f0-4019-8139-ce27a77b63d1" providerId="AD" clId="Web-{B01E9E0C-9779-43DF-AA12-D155DEA5ED73}" dt="2021-04-23T15:51:57.542" v="3"/>
        <pc:sldMkLst>
          <pc:docMk/>
          <pc:sldMk cId="2827545150" sldId="336"/>
        </pc:sldMkLst>
        <pc:picChg chg="add del mod">
          <ac:chgData name="RISHABH JINDAL" userId="S::jindalri@deakin.edu.au::129a6ca0-b9f0-4019-8139-ce27a77b63d1" providerId="AD" clId="Web-{B01E9E0C-9779-43DF-AA12-D155DEA5ED73}" dt="2021-04-23T15:51:11.793" v="1"/>
          <ac:picMkLst>
            <pc:docMk/>
            <pc:sldMk cId="2827545150" sldId="336"/>
            <ac:picMk id="3" creationId="{85D06696-BF60-4B59-97CE-6C2A1E4FC30D}"/>
          </ac:picMkLst>
        </pc:picChg>
        <pc:picChg chg="add del mod">
          <ac:chgData name="RISHABH JINDAL" userId="S::jindalri@deakin.edu.au::129a6ca0-b9f0-4019-8139-ce27a77b63d1" providerId="AD" clId="Web-{B01E9E0C-9779-43DF-AA12-D155DEA5ED73}" dt="2021-04-23T15:51:57.542" v="3"/>
          <ac:picMkLst>
            <pc:docMk/>
            <pc:sldMk cId="2827545150" sldId="336"/>
            <ac:picMk id="5" creationId="{30F4CE13-BC9A-47E1-A9D1-AEA091B10BBE}"/>
          </ac:picMkLst>
        </pc:picChg>
      </pc:sldChg>
      <pc:sldChg chg="addSp delSp modSp new del">
        <pc:chgData name="RISHABH JINDAL" userId="S::jindalri@deakin.edu.au::129a6ca0-b9f0-4019-8139-ce27a77b63d1" providerId="AD" clId="Web-{B01E9E0C-9779-43DF-AA12-D155DEA5ED73}" dt="2021-04-23T15:52:22.292" v="9"/>
        <pc:sldMkLst>
          <pc:docMk/>
          <pc:sldMk cId="2561582870" sldId="340"/>
        </pc:sldMkLst>
        <pc:spChg chg="del">
          <ac:chgData name="RISHABH JINDAL" userId="S::jindalri@deakin.edu.au::129a6ca0-b9f0-4019-8139-ce27a77b63d1" providerId="AD" clId="Web-{B01E9E0C-9779-43DF-AA12-D155DEA5ED73}" dt="2021-04-23T15:52:07.105" v="6"/>
          <ac:spMkLst>
            <pc:docMk/>
            <pc:sldMk cId="2561582870" sldId="340"/>
            <ac:spMk id="2" creationId="{D5980B1A-B9E3-4687-B4A2-17060DF3D0F0}"/>
          </ac:spMkLst>
        </pc:spChg>
        <pc:spChg chg="del">
          <ac:chgData name="RISHABH JINDAL" userId="S::jindalri@deakin.edu.au::129a6ca0-b9f0-4019-8139-ce27a77b63d1" providerId="AD" clId="Web-{B01E9E0C-9779-43DF-AA12-D155DEA5ED73}" dt="2021-04-23T15:52:07.105" v="5"/>
          <ac:spMkLst>
            <pc:docMk/>
            <pc:sldMk cId="2561582870" sldId="340"/>
            <ac:spMk id="3" creationId="{2EF40C87-0651-4F33-90AF-BC4FD59CE4D0}"/>
          </ac:spMkLst>
        </pc:spChg>
        <pc:picChg chg="add del mod">
          <ac:chgData name="RISHABH JINDAL" userId="S::jindalri@deakin.edu.au::129a6ca0-b9f0-4019-8139-ce27a77b63d1" providerId="AD" clId="Web-{B01E9E0C-9779-43DF-AA12-D155DEA5ED73}" dt="2021-04-23T15:52:18.651" v="8"/>
          <ac:picMkLst>
            <pc:docMk/>
            <pc:sldMk cId="2561582870" sldId="340"/>
            <ac:picMk id="5" creationId="{A16C7A61-0E7F-453F-B7E3-F0AFEFB621C8}"/>
          </ac:picMkLst>
        </pc:picChg>
      </pc:sldChg>
    </pc:docChg>
  </pc:docChgLst>
  <pc:docChgLst>
    <pc:chgData name="NGOC DUNG HUYNH" userId="S::ndhuynh@deakin.edu.au::c012c4b1-98bb-46fe-9944-13c955be8ce0" providerId="AD" clId="Web-{56D88165-A606-4C22-9188-86FFBCDA7579}"/>
    <pc:docChg chg="addSld delSld modSld">
      <pc:chgData name="NGOC DUNG HUYNH" userId="S::ndhuynh@deakin.edu.au::c012c4b1-98bb-46fe-9944-13c955be8ce0" providerId="AD" clId="Web-{56D88165-A606-4C22-9188-86FFBCDA7579}" dt="2021-05-16T04:12:09.603" v="419" actId="1076"/>
      <pc:docMkLst>
        <pc:docMk/>
      </pc:docMkLst>
      <pc:sldChg chg="modSp">
        <pc:chgData name="NGOC DUNG HUYNH" userId="S::ndhuynh@deakin.edu.au::c012c4b1-98bb-46fe-9944-13c955be8ce0" providerId="AD" clId="Web-{56D88165-A606-4C22-9188-86FFBCDA7579}" dt="2021-05-16T03:57:07.884" v="58" actId="20577"/>
        <pc:sldMkLst>
          <pc:docMk/>
          <pc:sldMk cId="787878331" sldId="347"/>
        </pc:sldMkLst>
        <pc:graphicFrameChg chg="modGraphic">
          <ac:chgData name="NGOC DUNG HUYNH" userId="S::ndhuynh@deakin.edu.au::c012c4b1-98bb-46fe-9944-13c955be8ce0" providerId="AD" clId="Web-{56D88165-A606-4C22-9188-86FFBCDA7579}" dt="2021-05-16T03:57:07.884" v="58" actId="20577"/>
          <ac:graphicFrameMkLst>
            <pc:docMk/>
            <pc:sldMk cId="787878331" sldId="347"/>
            <ac:graphicFrameMk id="10" creationId="{994DC8A4-5FA7-42E0-AF9A-828C56FABF3A}"/>
          </ac:graphicFrameMkLst>
        </pc:graphicFrameChg>
      </pc:sldChg>
      <pc:sldChg chg="modSp">
        <pc:chgData name="NGOC DUNG HUYNH" userId="S::ndhuynh@deakin.edu.au::c012c4b1-98bb-46fe-9944-13c955be8ce0" providerId="AD" clId="Web-{56D88165-A606-4C22-9188-86FFBCDA7579}" dt="2021-05-16T04:11:43.322" v="416" actId="20577"/>
        <pc:sldMkLst>
          <pc:docMk/>
          <pc:sldMk cId="546874786" sldId="348"/>
        </pc:sldMkLst>
        <pc:graphicFrameChg chg="modGraphic">
          <ac:chgData name="NGOC DUNG HUYNH" userId="S::ndhuynh@deakin.edu.au::c012c4b1-98bb-46fe-9944-13c955be8ce0" providerId="AD" clId="Web-{56D88165-A606-4C22-9188-86FFBCDA7579}" dt="2021-05-16T04:11:43.322" v="416" actId="20577"/>
          <ac:graphicFrameMkLst>
            <pc:docMk/>
            <pc:sldMk cId="546874786" sldId="348"/>
            <ac:graphicFrameMk id="729" creationId="{FCD28C5E-2139-4D21-986B-FA688DE2681E}"/>
          </ac:graphicFrameMkLst>
        </pc:graphicFrameChg>
      </pc:sldChg>
      <pc:sldChg chg="modSp">
        <pc:chgData name="NGOC DUNG HUYNH" userId="S::ndhuynh@deakin.edu.au::c012c4b1-98bb-46fe-9944-13c955be8ce0" providerId="AD" clId="Web-{56D88165-A606-4C22-9188-86FFBCDA7579}" dt="2021-05-16T04:12:09.603" v="419" actId="1076"/>
        <pc:sldMkLst>
          <pc:docMk/>
          <pc:sldMk cId="1545751876" sldId="349"/>
        </pc:sldMkLst>
        <pc:graphicFrameChg chg="modGraphic">
          <ac:chgData name="NGOC DUNG HUYNH" userId="S::ndhuynh@deakin.edu.au::c012c4b1-98bb-46fe-9944-13c955be8ce0" providerId="AD" clId="Web-{56D88165-A606-4C22-9188-86FFBCDA7579}" dt="2021-05-16T04:12:03.525" v="418" actId="20577"/>
          <ac:graphicFrameMkLst>
            <pc:docMk/>
            <pc:sldMk cId="1545751876" sldId="349"/>
            <ac:graphicFrameMk id="10" creationId="{994DC8A4-5FA7-42E0-AF9A-828C56FABF3A}"/>
          </ac:graphicFrameMkLst>
        </pc:graphicFrameChg>
        <pc:picChg chg="mod">
          <ac:chgData name="NGOC DUNG HUYNH" userId="S::ndhuynh@deakin.edu.au::c012c4b1-98bb-46fe-9944-13c955be8ce0" providerId="AD" clId="Web-{56D88165-A606-4C22-9188-86FFBCDA7579}" dt="2021-05-16T04:12:09.603" v="419" actId="1076"/>
          <ac:picMkLst>
            <pc:docMk/>
            <pc:sldMk cId="1545751876" sldId="349"/>
            <ac:picMk id="48" creationId="{DE72C46E-1FD2-4A5C-B7B5-1B5CD10F5007}"/>
          </ac:picMkLst>
        </pc:picChg>
      </pc:sldChg>
      <pc:sldChg chg="modSp del">
        <pc:chgData name="NGOC DUNG HUYNH" userId="S::ndhuynh@deakin.edu.au::c012c4b1-98bb-46fe-9944-13c955be8ce0" providerId="AD" clId="Web-{56D88165-A606-4C22-9188-86FFBCDA7579}" dt="2021-05-16T04:07:05.759" v="283"/>
        <pc:sldMkLst>
          <pc:docMk/>
          <pc:sldMk cId="594390109" sldId="351"/>
        </pc:sldMkLst>
        <pc:graphicFrameChg chg="mod modGraphic">
          <ac:chgData name="NGOC DUNG HUYNH" userId="S::ndhuynh@deakin.edu.au::c012c4b1-98bb-46fe-9944-13c955be8ce0" providerId="AD" clId="Web-{56D88165-A606-4C22-9188-86FFBCDA7579}" dt="2021-05-16T04:01:20.509" v="85" actId="20577"/>
          <ac:graphicFrameMkLst>
            <pc:docMk/>
            <pc:sldMk cId="594390109" sldId="351"/>
            <ac:graphicFrameMk id="16" creationId="{067FEA47-04B7-1E48-812C-5B6840F482A3}"/>
          </ac:graphicFrameMkLst>
        </pc:graphicFrameChg>
      </pc:sldChg>
      <pc:sldChg chg="modSp add replId">
        <pc:chgData name="NGOC DUNG HUYNH" userId="S::ndhuynh@deakin.edu.au::c012c4b1-98bb-46fe-9944-13c955be8ce0" providerId="AD" clId="Web-{56D88165-A606-4C22-9188-86FFBCDA7579}" dt="2021-05-16T04:08:36.119" v="305"/>
        <pc:sldMkLst>
          <pc:docMk/>
          <pc:sldMk cId="2403275594" sldId="357"/>
        </pc:sldMkLst>
        <pc:graphicFrameChg chg="modGraphic">
          <ac:chgData name="NGOC DUNG HUYNH" userId="S::ndhuynh@deakin.edu.au::c012c4b1-98bb-46fe-9944-13c955be8ce0" providerId="AD" clId="Web-{56D88165-A606-4C22-9188-86FFBCDA7579}" dt="2021-05-16T04:08:36.119" v="305"/>
          <ac:graphicFrameMkLst>
            <pc:docMk/>
            <pc:sldMk cId="2403275594" sldId="357"/>
            <ac:graphicFrameMk id="16" creationId="{067FEA47-04B7-1E48-812C-5B6840F482A3}"/>
          </ac:graphicFrameMkLst>
        </pc:graphicFrameChg>
      </pc:sldChg>
    </pc:docChg>
  </pc:docChgLst>
  <pc:docChgLst>
    <pc:chgData name="XIAORAN GUI" userId="S::xgui@deakin.edu.au::c6a25124-c74d-4545-b9e8-480f8e45ebb8" providerId="AD" clId="Web-{7B1B375D-9A54-4480-BFC9-0B1F14CC76F0}"/>
    <pc:docChg chg="modSld">
      <pc:chgData name="XIAORAN GUI" userId="S::xgui@deakin.edu.au::c6a25124-c74d-4545-b9e8-480f8e45ebb8" providerId="AD" clId="Web-{7B1B375D-9A54-4480-BFC9-0B1F14CC76F0}" dt="2021-04-28T05:40:00.293" v="4" actId="1076"/>
      <pc:docMkLst>
        <pc:docMk/>
      </pc:docMkLst>
      <pc:sldChg chg="addSp delSp modSp">
        <pc:chgData name="XIAORAN GUI" userId="S::xgui@deakin.edu.au::c6a25124-c74d-4545-b9e8-480f8e45ebb8" providerId="AD" clId="Web-{7B1B375D-9A54-4480-BFC9-0B1F14CC76F0}" dt="2021-04-28T05:40:00.293" v="4" actId="1076"/>
        <pc:sldMkLst>
          <pc:docMk/>
          <pc:sldMk cId="4086415997" sldId="322"/>
        </pc:sldMkLst>
        <pc:picChg chg="add mod">
          <ac:chgData name="XIAORAN GUI" userId="S::xgui@deakin.edu.au::c6a25124-c74d-4545-b9e8-480f8e45ebb8" providerId="AD" clId="Web-{7B1B375D-9A54-4480-BFC9-0B1F14CC76F0}" dt="2021-04-28T05:40:00.293" v="4" actId="1076"/>
          <ac:picMkLst>
            <pc:docMk/>
            <pc:sldMk cId="4086415997" sldId="322"/>
            <ac:picMk id="3" creationId="{C279C8AE-E65A-4475-9F06-26E360A6CB54}"/>
          </ac:picMkLst>
        </pc:picChg>
        <pc:picChg chg="del">
          <ac:chgData name="XIAORAN GUI" userId="S::xgui@deakin.edu.au::c6a25124-c74d-4545-b9e8-480f8e45ebb8" providerId="AD" clId="Web-{7B1B375D-9A54-4480-BFC9-0B1F14CC76F0}" dt="2021-04-28T05:39:36.246" v="0"/>
          <ac:picMkLst>
            <pc:docMk/>
            <pc:sldMk cId="4086415997" sldId="322"/>
            <ac:picMk id="5" creationId="{CFC8965B-2B5A-4CD0-864E-06D85B1E7550}"/>
          </ac:picMkLst>
        </pc:picChg>
      </pc:sldChg>
    </pc:docChg>
  </pc:docChgLst>
  <pc:docChgLst>
    <pc:chgData name="VINAYAKA VIVEKANANDA MALGI" userId="S::vmalgi@deakin.edu.au::fa0dd923-b204-4d35-90be-b404b6fe31a2" providerId="AD" clId="Web-{17801FE6-8094-4B09-ADB7-9808791F97E1}"/>
    <pc:docChg chg="modSld">
      <pc:chgData name="VINAYAKA VIVEKANANDA MALGI" userId="S::vmalgi@deakin.edu.au::fa0dd923-b204-4d35-90be-b404b6fe31a2" providerId="AD" clId="Web-{17801FE6-8094-4B09-ADB7-9808791F97E1}" dt="2021-05-19T05:25:41.165" v="7"/>
      <pc:docMkLst>
        <pc:docMk/>
      </pc:docMkLst>
      <pc:sldChg chg="modSp">
        <pc:chgData name="VINAYAKA VIVEKANANDA MALGI" userId="S::vmalgi@deakin.edu.au::fa0dd923-b204-4d35-90be-b404b6fe31a2" providerId="AD" clId="Web-{17801FE6-8094-4B09-ADB7-9808791F97E1}" dt="2021-05-19T05:25:41.165" v="7"/>
        <pc:sldMkLst>
          <pc:docMk/>
          <pc:sldMk cId="1696398168" sldId="329"/>
        </pc:sldMkLst>
        <pc:graphicFrameChg chg="mod modGraphic">
          <ac:chgData name="VINAYAKA VIVEKANANDA MALGI" userId="S::vmalgi@deakin.edu.au::fa0dd923-b204-4d35-90be-b404b6fe31a2" providerId="AD" clId="Web-{17801FE6-8094-4B09-ADB7-9808791F97E1}" dt="2021-05-19T05:25:41.165" v="7"/>
          <ac:graphicFrameMkLst>
            <pc:docMk/>
            <pc:sldMk cId="1696398168" sldId="329"/>
            <ac:graphicFrameMk id="7" creationId="{07B3BC99-03B3-1540-B6ED-972CBECD4BBC}"/>
          </ac:graphicFrameMkLst>
        </pc:graphicFrameChg>
      </pc:sldChg>
    </pc:docChg>
  </pc:docChgLst>
  <pc:docChgLst>
    <pc:chgData name="ANAND BIDWALKAR" userId="S::abidwalkar@deakin.edu.au::a6055673-e8c8-48eb-a54c-15ae425aa167" providerId="AD" clId="Web-{7965551A-4A79-49F7-94AC-C447C3B3296B}"/>
    <pc:docChg chg="addSld delSld modSld">
      <pc:chgData name="ANAND BIDWALKAR" userId="S::abidwalkar@deakin.edu.au::a6055673-e8c8-48eb-a54c-15ae425aa167" providerId="AD" clId="Web-{7965551A-4A79-49F7-94AC-C447C3B3296B}" dt="2021-06-01T12:52:54.895" v="177" actId="14100"/>
      <pc:docMkLst>
        <pc:docMk/>
      </pc:docMkLst>
      <pc:sldChg chg="modSp">
        <pc:chgData name="ANAND BIDWALKAR" userId="S::abidwalkar@deakin.edu.au::a6055673-e8c8-48eb-a54c-15ae425aa167" providerId="AD" clId="Web-{7965551A-4A79-49F7-94AC-C447C3B3296B}" dt="2021-06-01T12:52:54.895" v="177" actId="14100"/>
        <pc:sldMkLst>
          <pc:docMk/>
          <pc:sldMk cId="3254426973" sldId="320"/>
        </pc:sldMkLst>
        <pc:spChg chg="mod">
          <ac:chgData name="ANAND BIDWALKAR" userId="S::abidwalkar@deakin.edu.au::a6055673-e8c8-48eb-a54c-15ae425aa167" providerId="AD" clId="Web-{7965551A-4A79-49F7-94AC-C447C3B3296B}" dt="2021-06-01T12:52:54.895" v="177" actId="14100"/>
          <ac:spMkLst>
            <pc:docMk/>
            <pc:sldMk cId="3254426973" sldId="320"/>
            <ac:spMk id="2" creationId="{7F4ED8D1-9EE5-F042-B63E-0F12910B7916}"/>
          </ac:spMkLst>
        </pc:spChg>
      </pc:sldChg>
      <pc:sldChg chg="modSp">
        <pc:chgData name="ANAND BIDWALKAR" userId="S::abidwalkar@deakin.edu.au::a6055673-e8c8-48eb-a54c-15ae425aa167" providerId="AD" clId="Web-{7965551A-4A79-49F7-94AC-C447C3B3296B}" dt="2021-06-01T12:52:41.880" v="173" actId="20577"/>
        <pc:sldMkLst>
          <pc:docMk/>
          <pc:sldMk cId="4143662783" sldId="321"/>
        </pc:sldMkLst>
        <pc:spChg chg="mod">
          <ac:chgData name="ANAND BIDWALKAR" userId="S::abidwalkar@deakin.edu.au::a6055673-e8c8-48eb-a54c-15ae425aa167" providerId="AD" clId="Web-{7965551A-4A79-49F7-94AC-C447C3B3296B}" dt="2021-06-01T12:52:41.880" v="173" actId="20577"/>
          <ac:spMkLst>
            <pc:docMk/>
            <pc:sldMk cId="4143662783" sldId="321"/>
            <ac:spMk id="2" creationId="{7F4ED8D1-9EE5-F042-B63E-0F12910B7916}"/>
          </ac:spMkLst>
        </pc:spChg>
      </pc:sldChg>
      <pc:sldChg chg="addSp delSp modSp">
        <pc:chgData name="ANAND BIDWALKAR" userId="S::abidwalkar@deakin.edu.au::a6055673-e8c8-48eb-a54c-15ae425aa167" providerId="AD" clId="Web-{7965551A-4A79-49F7-94AC-C447C3B3296B}" dt="2021-06-01T12:40:48.664" v="141" actId="20577"/>
        <pc:sldMkLst>
          <pc:docMk/>
          <pc:sldMk cId="2994032867" sldId="352"/>
        </pc:sldMkLst>
        <pc:spChg chg="mod">
          <ac:chgData name="ANAND BIDWALKAR" userId="S::abidwalkar@deakin.edu.au::a6055673-e8c8-48eb-a54c-15ae425aa167" providerId="AD" clId="Web-{7965551A-4A79-49F7-94AC-C447C3B3296B}" dt="2021-06-01T12:40:48.664" v="141" actId="20577"/>
          <ac:spMkLst>
            <pc:docMk/>
            <pc:sldMk cId="2994032867" sldId="352"/>
            <ac:spMk id="2" creationId="{705F5526-FD4D-4EAB-8A33-26D50BDE1798}"/>
          </ac:spMkLst>
        </pc:spChg>
        <pc:spChg chg="del mod">
          <ac:chgData name="ANAND BIDWALKAR" userId="S::abidwalkar@deakin.edu.au::a6055673-e8c8-48eb-a54c-15ae425aa167" providerId="AD" clId="Web-{7965551A-4A79-49F7-94AC-C447C3B3296B}" dt="2021-06-01T12:31:14.490" v="4"/>
          <ac:spMkLst>
            <pc:docMk/>
            <pc:sldMk cId="2994032867" sldId="352"/>
            <ac:spMk id="10" creationId="{1B4739E8-5742-459F-B57E-17B4843974AB}"/>
          </ac:spMkLst>
        </pc:spChg>
        <pc:spChg chg="del">
          <ac:chgData name="ANAND BIDWALKAR" userId="S::abidwalkar@deakin.edu.au::a6055673-e8c8-48eb-a54c-15ae425aa167" providerId="AD" clId="Web-{7965551A-4A79-49F7-94AC-C447C3B3296B}" dt="2021-06-01T12:31:17.787" v="6"/>
          <ac:spMkLst>
            <pc:docMk/>
            <pc:sldMk cId="2994032867" sldId="352"/>
            <ac:spMk id="11" creationId="{57439E94-5106-4B55-9D62-15DB17FDA9C4}"/>
          </ac:spMkLst>
        </pc:spChg>
        <pc:spChg chg="del">
          <ac:chgData name="ANAND BIDWALKAR" userId="S::abidwalkar@deakin.edu.au::a6055673-e8c8-48eb-a54c-15ae425aa167" providerId="AD" clId="Web-{7965551A-4A79-49F7-94AC-C447C3B3296B}" dt="2021-06-01T12:31:24.474" v="8"/>
          <ac:spMkLst>
            <pc:docMk/>
            <pc:sldMk cId="2994032867" sldId="352"/>
            <ac:spMk id="12" creationId="{9043D6F5-B07F-42C5-8036-6DED361065ED}"/>
          </ac:spMkLst>
        </pc:spChg>
        <pc:spChg chg="del">
          <ac:chgData name="ANAND BIDWALKAR" userId="S::abidwalkar@deakin.edu.au::a6055673-e8c8-48eb-a54c-15ae425aa167" providerId="AD" clId="Web-{7965551A-4A79-49F7-94AC-C447C3B3296B}" dt="2021-06-01T12:31:16.053" v="5"/>
          <ac:spMkLst>
            <pc:docMk/>
            <pc:sldMk cId="2994032867" sldId="352"/>
            <ac:spMk id="37" creationId="{B5654EB2-9DA7-44E8-A6B2-C2E750A7AED9}"/>
          </ac:spMkLst>
        </pc:spChg>
        <pc:spChg chg="del">
          <ac:chgData name="ANAND BIDWALKAR" userId="S::abidwalkar@deakin.edu.au::a6055673-e8c8-48eb-a54c-15ae425aa167" providerId="AD" clId="Web-{7965551A-4A79-49F7-94AC-C447C3B3296B}" dt="2021-06-01T12:31:22.271" v="7"/>
          <ac:spMkLst>
            <pc:docMk/>
            <pc:sldMk cId="2994032867" sldId="352"/>
            <ac:spMk id="38" creationId="{995AB91C-48F6-42EB-948A-337CC9A2EEEB}"/>
          </ac:spMkLst>
        </pc:spChg>
        <pc:spChg chg="del">
          <ac:chgData name="ANAND BIDWALKAR" userId="S::abidwalkar@deakin.edu.au::a6055673-e8c8-48eb-a54c-15ae425aa167" providerId="AD" clId="Web-{7965551A-4A79-49F7-94AC-C447C3B3296B}" dt="2021-06-01T12:31:32.287" v="11"/>
          <ac:spMkLst>
            <pc:docMk/>
            <pc:sldMk cId="2994032867" sldId="352"/>
            <ac:spMk id="51" creationId="{85AC9715-8363-4D44-8D8A-1E926B2686A5}"/>
          </ac:spMkLst>
        </pc:spChg>
        <pc:spChg chg="del">
          <ac:chgData name="ANAND BIDWALKAR" userId="S::abidwalkar@deakin.edu.au::a6055673-e8c8-48eb-a54c-15ae425aa167" providerId="AD" clId="Web-{7965551A-4A79-49F7-94AC-C447C3B3296B}" dt="2021-06-01T12:31:34.631" v="12"/>
          <ac:spMkLst>
            <pc:docMk/>
            <pc:sldMk cId="2994032867" sldId="352"/>
            <ac:spMk id="52" creationId="{679552BF-A332-4D9F-81D3-4888F22C5791}"/>
          </ac:spMkLst>
        </pc:spChg>
        <pc:spChg chg="del">
          <ac:chgData name="ANAND BIDWALKAR" userId="S::abidwalkar@deakin.edu.au::a6055673-e8c8-48eb-a54c-15ae425aa167" providerId="AD" clId="Web-{7965551A-4A79-49F7-94AC-C447C3B3296B}" dt="2021-06-01T12:31:26.068" v="9"/>
          <ac:spMkLst>
            <pc:docMk/>
            <pc:sldMk cId="2994032867" sldId="352"/>
            <ac:spMk id="53" creationId="{7DA01A36-B195-46F1-BBD0-4376B320E8D7}"/>
          </ac:spMkLst>
        </pc:spChg>
        <pc:spChg chg="del">
          <ac:chgData name="ANAND BIDWALKAR" userId="S::abidwalkar@deakin.edu.au::a6055673-e8c8-48eb-a54c-15ae425aa167" providerId="AD" clId="Web-{7965551A-4A79-49F7-94AC-C447C3B3296B}" dt="2021-06-01T12:31:30.287" v="10"/>
          <ac:spMkLst>
            <pc:docMk/>
            <pc:sldMk cId="2994032867" sldId="352"/>
            <ac:spMk id="58" creationId="{1D67230A-6D31-4C97-96A5-CDBFA0E70C2D}"/>
          </ac:spMkLst>
        </pc:spChg>
        <pc:graphicFrameChg chg="mod modGraphic">
          <ac:chgData name="ANAND BIDWALKAR" userId="S::abidwalkar@deakin.edu.au::a6055673-e8c8-48eb-a54c-15ae425aa167" providerId="AD" clId="Web-{7965551A-4A79-49F7-94AC-C447C3B3296B}" dt="2021-06-01T12:31:02.209" v="2" actId="1076"/>
          <ac:graphicFrameMkLst>
            <pc:docMk/>
            <pc:sldMk cId="2994032867" sldId="352"/>
            <ac:graphicFrameMk id="3" creationId="{CA416B45-2EF2-40FD-8032-FD81FEBACDE8}"/>
          </ac:graphicFrameMkLst>
        </pc:graphicFrameChg>
        <pc:picChg chg="add mod">
          <ac:chgData name="ANAND BIDWALKAR" userId="S::abidwalkar@deakin.edu.au::a6055673-e8c8-48eb-a54c-15ae425aa167" providerId="AD" clId="Web-{7965551A-4A79-49F7-94AC-C447C3B3296B}" dt="2021-06-01T12:32:02.677" v="20" actId="14100"/>
          <ac:picMkLst>
            <pc:docMk/>
            <pc:sldMk cId="2994032867" sldId="352"/>
            <ac:picMk id="26" creationId="{4BDD0A1A-4F93-473B-AED8-36629433F807}"/>
          </ac:picMkLst>
        </pc:picChg>
      </pc:sldChg>
      <pc:sldChg chg="delSp del">
        <pc:chgData name="ANAND BIDWALKAR" userId="S::abidwalkar@deakin.edu.au::a6055673-e8c8-48eb-a54c-15ae425aa167" providerId="AD" clId="Web-{7965551A-4A79-49F7-94AC-C447C3B3296B}" dt="2021-06-01T12:33:04.927" v="25"/>
        <pc:sldMkLst>
          <pc:docMk/>
          <pc:sldMk cId="4279457275" sldId="359"/>
        </pc:sldMkLst>
        <pc:picChg chg="del">
          <ac:chgData name="ANAND BIDWALKAR" userId="S::abidwalkar@deakin.edu.au::a6055673-e8c8-48eb-a54c-15ae425aa167" providerId="AD" clId="Web-{7965551A-4A79-49F7-94AC-C447C3B3296B}" dt="2021-06-01T12:31:39.740" v="13"/>
          <ac:picMkLst>
            <pc:docMk/>
            <pc:sldMk cId="4279457275" sldId="359"/>
            <ac:picMk id="57" creationId="{2D16D827-FC1A-425B-9DBB-7495B2467514}"/>
          </ac:picMkLst>
        </pc:picChg>
      </pc:sldChg>
      <pc:sldChg chg="modSp">
        <pc:chgData name="ANAND BIDWALKAR" userId="S::abidwalkar@deakin.edu.au::a6055673-e8c8-48eb-a54c-15ae425aa167" providerId="AD" clId="Web-{7965551A-4A79-49F7-94AC-C447C3B3296B}" dt="2021-06-01T12:52:18.927" v="166" actId="20577"/>
        <pc:sldMkLst>
          <pc:docMk/>
          <pc:sldMk cId="4285665062" sldId="360"/>
        </pc:sldMkLst>
        <pc:graphicFrameChg chg="modGraphic">
          <ac:chgData name="ANAND BIDWALKAR" userId="S::abidwalkar@deakin.edu.au::a6055673-e8c8-48eb-a54c-15ae425aa167" providerId="AD" clId="Web-{7965551A-4A79-49F7-94AC-C447C3B3296B}" dt="2021-06-01T12:52:18.927" v="166" actId="20577"/>
          <ac:graphicFrameMkLst>
            <pc:docMk/>
            <pc:sldMk cId="4285665062" sldId="360"/>
            <ac:graphicFrameMk id="16" creationId="{067FEA47-04B7-1E48-812C-5B6840F482A3}"/>
          </ac:graphicFrameMkLst>
        </pc:graphicFrameChg>
      </pc:sldChg>
      <pc:sldChg chg="addSp delSp modSp add replId">
        <pc:chgData name="ANAND BIDWALKAR" userId="S::abidwalkar@deakin.edu.au::a6055673-e8c8-48eb-a54c-15ae425aa167" providerId="AD" clId="Web-{7965551A-4A79-49F7-94AC-C447C3B3296B}" dt="2021-06-01T12:47:11.725" v="144" actId="1076"/>
        <pc:sldMkLst>
          <pc:docMk/>
          <pc:sldMk cId="4240869344" sldId="361"/>
        </pc:sldMkLst>
        <pc:spChg chg="mod">
          <ac:chgData name="ANAND BIDWALKAR" userId="S::abidwalkar@deakin.edu.au::a6055673-e8c8-48eb-a54c-15ae425aa167" providerId="AD" clId="Web-{7965551A-4A79-49F7-94AC-C447C3B3296B}" dt="2021-06-01T12:40:32.519" v="138" actId="20577"/>
          <ac:spMkLst>
            <pc:docMk/>
            <pc:sldMk cId="4240869344" sldId="361"/>
            <ac:spMk id="2" creationId="{705F5526-FD4D-4EAB-8A33-26D50BDE1798}"/>
          </ac:spMkLst>
        </pc:spChg>
        <pc:graphicFrameChg chg="modGraphic">
          <ac:chgData name="ANAND BIDWALKAR" userId="S::abidwalkar@deakin.edu.au::a6055673-e8c8-48eb-a54c-15ae425aa167" providerId="AD" clId="Web-{7965551A-4A79-49F7-94AC-C447C3B3296B}" dt="2021-06-01T12:40:13.800" v="134" actId="20577"/>
          <ac:graphicFrameMkLst>
            <pc:docMk/>
            <pc:sldMk cId="4240869344" sldId="361"/>
            <ac:graphicFrameMk id="3" creationId="{CA416B45-2EF2-40FD-8032-FD81FEBACDE8}"/>
          </ac:graphicFrameMkLst>
        </pc:graphicFrameChg>
        <pc:picChg chg="del">
          <ac:chgData name="ANAND BIDWALKAR" userId="S::abidwalkar@deakin.edu.au::a6055673-e8c8-48eb-a54c-15ae425aa167" providerId="AD" clId="Web-{7965551A-4A79-49F7-94AC-C447C3B3296B}" dt="2021-06-01T12:46:59.225" v="142"/>
          <ac:picMkLst>
            <pc:docMk/>
            <pc:sldMk cId="4240869344" sldId="361"/>
            <ac:picMk id="26" creationId="{4BDD0A1A-4F93-473B-AED8-36629433F807}"/>
          </ac:picMkLst>
        </pc:picChg>
        <pc:picChg chg="add mod">
          <ac:chgData name="ANAND BIDWALKAR" userId="S::abidwalkar@deakin.edu.au::a6055673-e8c8-48eb-a54c-15ae425aa167" providerId="AD" clId="Web-{7965551A-4A79-49F7-94AC-C447C3B3296B}" dt="2021-06-01T12:47:11.725" v="144" actId="1076"/>
          <ac:picMkLst>
            <pc:docMk/>
            <pc:sldMk cId="4240869344" sldId="361"/>
            <ac:picMk id="542" creationId="{C5931A50-35C9-4AC9-BDE2-301C2EFF3B79}"/>
          </ac:picMkLst>
        </pc:picChg>
      </pc:sldChg>
    </pc:docChg>
  </pc:docChgLst>
  <pc:docChgLst>
    <pc:chgData name="OMER MUZAFFAR CHEEMA" userId="S::ocheema@deakin.edu.au::6798cc35-8a5a-4305-bf7c-267e12262689" providerId="AD" clId="Web-{3DD00C6B-0426-4CD8-8E8B-B1084B89CD9F}"/>
    <pc:docChg chg="modSld">
      <pc:chgData name="OMER MUZAFFAR CHEEMA" userId="S::ocheema@deakin.edu.au::6798cc35-8a5a-4305-bf7c-267e12262689" providerId="AD" clId="Web-{3DD00C6B-0426-4CD8-8E8B-B1084B89CD9F}" dt="2021-04-25T11:07:18.280" v="321"/>
      <pc:docMkLst>
        <pc:docMk/>
      </pc:docMkLst>
      <pc:sldChg chg="modSp">
        <pc:chgData name="OMER MUZAFFAR CHEEMA" userId="S::ocheema@deakin.edu.au::6798cc35-8a5a-4305-bf7c-267e12262689" providerId="AD" clId="Web-{3DD00C6B-0426-4CD8-8E8B-B1084B89CD9F}" dt="2021-04-25T11:07:18.280" v="321"/>
        <pc:sldMkLst>
          <pc:docMk/>
          <pc:sldMk cId="954460259" sldId="328"/>
        </pc:sldMkLst>
        <pc:graphicFrameChg chg="mod modGraphic">
          <ac:chgData name="OMER MUZAFFAR CHEEMA" userId="S::ocheema@deakin.edu.au::6798cc35-8a5a-4305-bf7c-267e12262689" providerId="AD" clId="Web-{3DD00C6B-0426-4CD8-8E8B-B1084B89CD9F}" dt="2021-04-25T11:07:18.280" v="321"/>
          <ac:graphicFrameMkLst>
            <pc:docMk/>
            <pc:sldMk cId="954460259" sldId="328"/>
            <ac:graphicFrameMk id="7" creationId="{07B3BC99-03B3-1540-B6ED-972CBECD4BBC}"/>
          </ac:graphicFrameMkLst>
        </pc:graphicFrameChg>
      </pc:sldChg>
    </pc:docChg>
  </pc:docChgLst>
  <pc:docChgLst>
    <pc:chgData name="SRIJA SAKIRI" userId="S::ssakiri@deakin.edu.au::6461b3d9-e7f9-43c5-bc86-52418658c354" providerId="AD" clId="Web-{9223E21B-18EE-40A5-3877-C2507C366515}"/>
    <pc:docChg chg="addSld modSld">
      <pc:chgData name="SRIJA SAKIRI" userId="S::ssakiri@deakin.edu.au::6461b3d9-e7f9-43c5-bc86-52418658c354" providerId="AD" clId="Web-{9223E21B-18EE-40A5-3877-C2507C366515}" dt="2021-04-28T01:32:55.557" v="6"/>
      <pc:docMkLst>
        <pc:docMk/>
      </pc:docMkLst>
      <pc:sldChg chg="modSp">
        <pc:chgData name="SRIJA SAKIRI" userId="S::ssakiri@deakin.edu.au::6461b3d9-e7f9-43c5-bc86-52418658c354" providerId="AD" clId="Web-{9223E21B-18EE-40A5-3877-C2507C366515}" dt="2021-04-28T01:05:29.272" v="5"/>
        <pc:sldMkLst>
          <pc:docMk/>
          <pc:sldMk cId="1696398168" sldId="329"/>
        </pc:sldMkLst>
        <pc:graphicFrameChg chg="mod modGraphic">
          <ac:chgData name="SRIJA SAKIRI" userId="S::ssakiri@deakin.edu.au::6461b3d9-e7f9-43c5-bc86-52418658c354" providerId="AD" clId="Web-{9223E21B-18EE-40A5-3877-C2507C366515}" dt="2021-04-28T01:05:29.272" v="5"/>
          <ac:graphicFrameMkLst>
            <pc:docMk/>
            <pc:sldMk cId="1696398168" sldId="329"/>
            <ac:graphicFrameMk id="7" creationId="{07B3BC99-03B3-1540-B6ED-972CBECD4BBC}"/>
          </ac:graphicFrameMkLst>
        </pc:graphicFrameChg>
      </pc:sldChg>
      <pc:sldChg chg="new">
        <pc:chgData name="SRIJA SAKIRI" userId="S::ssakiri@deakin.edu.au::6461b3d9-e7f9-43c5-bc86-52418658c354" providerId="AD" clId="Web-{9223E21B-18EE-40A5-3877-C2507C366515}" dt="2021-04-28T01:32:55.557" v="6"/>
        <pc:sldMkLst>
          <pc:docMk/>
          <pc:sldMk cId="1968540796" sldId="352"/>
        </pc:sldMkLst>
      </pc:sldChg>
    </pc:docChg>
  </pc:docChgLst>
  <pc:docChgLst>
    <pc:chgData name="ANAND BIDWALKAR" userId="S::abidwalkar@deakin.edu.au::a6055673-e8c8-48eb-a54c-15ae425aa167" providerId="AD" clId="Web-{B359C556-F13D-4009-A67E-B8D3725DD4A1}"/>
    <pc:docChg chg="delSld modSld sldOrd">
      <pc:chgData name="ANAND BIDWALKAR" userId="S::abidwalkar@deakin.edu.au::a6055673-e8c8-48eb-a54c-15ae425aa167" providerId="AD" clId="Web-{B359C556-F13D-4009-A67E-B8D3725DD4A1}" dt="2021-06-01T02:41:52.207" v="9"/>
      <pc:docMkLst>
        <pc:docMk/>
      </pc:docMkLst>
      <pc:sldChg chg="modSp">
        <pc:chgData name="ANAND BIDWALKAR" userId="S::abidwalkar@deakin.edu.au::a6055673-e8c8-48eb-a54c-15ae425aa167" providerId="AD" clId="Web-{B359C556-F13D-4009-A67E-B8D3725DD4A1}" dt="2021-06-01T02:41:46.114" v="8" actId="20577"/>
        <pc:sldMkLst>
          <pc:docMk/>
          <pc:sldMk cId="521936641" sldId="256"/>
        </pc:sldMkLst>
        <pc:spChg chg="mod">
          <ac:chgData name="ANAND BIDWALKAR" userId="S::abidwalkar@deakin.edu.au::a6055673-e8c8-48eb-a54c-15ae425aa167" providerId="AD" clId="Web-{B359C556-F13D-4009-A67E-B8D3725DD4A1}" dt="2021-06-01T02:41:46.114" v="8" actId="20577"/>
          <ac:spMkLst>
            <pc:docMk/>
            <pc:sldMk cId="521936641" sldId="256"/>
            <ac:spMk id="13" creationId="{FA6F3A39-CEF5-644F-8378-0E65D46A4252}"/>
          </ac:spMkLst>
        </pc:spChg>
      </pc:sldChg>
      <pc:sldChg chg="del">
        <pc:chgData name="ANAND BIDWALKAR" userId="S::abidwalkar@deakin.edu.au::a6055673-e8c8-48eb-a54c-15ae425aa167" providerId="AD" clId="Web-{B359C556-F13D-4009-A67E-B8D3725DD4A1}" dt="2021-06-01T02:41:52.207" v="9"/>
        <pc:sldMkLst>
          <pc:docMk/>
          <pc:sldMk cId="885782270" sldId="319"/>
        </pc:sldMkLst>
      </pc:sldChg>
      <pc:sldChg chg="ord">
        <pc:chgData name="ANAND BIDWALKAR" userId="S::abidwalkar@deakin.edu.au::a6055673-e8c8-48eb-a54c-15ae425aa167" providerId="AD" clId="Web-{B359C556-F13D-4009-A67E-B8D3725DD4A1}" dt="2021-06-01T02:40:55.566" v="1"/>
        <pc:sldMkLst>
          <pc:docMk/>
          <pc:sldMk cId="4086415997" sldId="322"/>
        </pc:sldMkLst>
      </pc:sldChg>
      <pc:sldChg chg="ord">
        <pc:chgData name="ANAND BIDWALKAR" userId="S::abidwalkar@deakin.edu.au::a6055673-e8c8-48eb-a54c-15ae425aa167" providerId="AD" clId="Web-{B359C556-F13D-4009-A67E-B8D3725DD4A1}" dt="2021-06-01T02:40:31.722" v="0"/>
        <pc:sldMkLst>
          <pc:docMk/>
          <pc:sldMk cId="1277847950" sldId="354"/>
        </pc:sldMkLst>
      </pc:sldChg>
    </pc:docChg>
  </pc:docChgLst>
  <pc:docChgLst>
    <pc:chgData name="ANAND BIDWALKAR" userId="S::abidwalkar@deakin.edu.au::a6055673-e8c8-48eb-a54c-15ae425aa167" providerId="AD" clId="Web-{5FE2A2A5-A24A-4C5E-AC1C-1BBF53973214}"/>
    <pc:docChg chg="modSld">
      <pc:chgData name="ANAND BIDWALKAR" userId="S::abidwalkar@deakin.edu.au::a6055673-e8c8-48eb-a54c-15ae425aa167" providerId="AD" clId="Web-{5FE2A2A5-A24A-4C5E-AC1C-1BBF53973214}" dt="2021-05-19T04:18:35.219" v="22" actId="20577"/>
      <pc:docMkLst>
        <pc:docMk/>
      </pc:docMkLst>
      <pc:sldChg chg="modSp">
        <pc:chgData name="ANAND BIDWALKAR" userId="S::abidwalkar@deakin.edu.au::a6055673-e8c8-48eb-a54c-15ae425aa167" providerId="AD" clId="Web-{5FE2A2A5-A24A-4C5E-AC1C-1BBF53973214}" dt="2021-05-19T04:18:35.219" v="22" actId="20577"/>
        <pc:sldMkLst>
          <pc:docMk/>
          <pc:sldMk cId="4166984848" sldId="340"/>
        </pc:sldMkLst>
        <pc:graphicFrameChg chg="modGraphic">
          <ac:chgData name="ANAND BIDWALKAR" userId="S::abidwalkar@deakin.edu.au::a6055673-e8c8-48eb-a54c-15ae425aa167" providerId="AD" clId="Web-{5FE2A2A5-A24A-4C5E-AC1C-1BBF53973214}" dt="2021-05-19T04:18:35.219" v="22" actId="20577"/>
          <ac:graphicFrameMkLst>
            <pc:docMk/>
            <pc:sldMk cId="4166984848" sldId="340"/>
            <ac:graphicFrameMk id="10" creationId="{994DC8A4-5FA7-42E0-AF9A-828C56FABF3A}"/>
          </ac:graphicFrameMkLst>
        </pc:graphicFrameChg>
      </pc:sldChg>
    </pc:docChg>
  </pc:docChgLst>
  <pc:docChgLst>
    <pc:chgData name="SHIBENDU SANYAL" userId="S::ssanyal@deakin.edu.au::7d17faf5-6bf3-4d39-a2d6-d5c64bab1ad2" providerId="AD" clId="Web-{AE399131-F530-4811-A9D6-E26CF4E1EB1F}"/>
    <pc:docChg chg="modSld">
      <pc:chgData name="SHIBENDU SANYAL" userId="S::ssanyal@deakin.edu.au::7d17faf5-6bf3-4d39-a2d6-d5c64bab1ad2" providerId="AD" clId="Web-{AE399131-F530-4811-A9D6-E26CF4E1EB1F}" dt="2021-04-25T05:03:41.830" v="7"/>
      <pc:docMkLst>
        <pc:docMk/>
      </pc:docMkLst>
      <pc:sldChg chg="modSp">
        <pc:chgData name="SHIBENDU SANYAL" userId="S::ssanyal@deakin.edu.au::7d17faf5-6bf3-4d39-a2d6-d5c64bab1ad2" providerId="AD" clId="Web-{AE399131-F530-4811-A9D6-E26CF4E1EB1F}" dt="2021-04-25T05:03:41.830" v="7"/>
        <pc:sldMkLst>
          <pc:docMk/>
          <pc:sldMk cId="1696398168" sldId="329"/>
        </pc:sldMkLst>
        <pc:graphicFrameChg chg="mod modGraphic">
          <ac:chgData name="SHIBENDU SANYAL" userId="S::ssanyal@deakin.edu.au::7d17faf5-6bf3-4d39-a2d6-d5c64bab1ad2" providerId="AD" clId="Web-{AE399131-F530-4811-A9D6-E26CF4E1EB1F}" dt="2021-04-25T05:03:41.830" v="7"/>
          <ac:graphicFrameMkLst>
            <pc:docMk/>
            <pc:sldMk cId="1696398168" sldId="329"/>
            <ac:graphicFrameMk id="7" creationId="{07B3BC99-03B3-1540-B6ED-972CBECD4BBC}"/>
          </ac:graphicFrameMkLst>
        </pc:graphicFrameChg>
      </pc:sldChg>
    </pc:docChg>
  </pc:docChgLst>
  <pc:docChgLst>
    <pc:chgData name="RISHABH JINDAL" userId="S::jindalri@deakin.edu.au::129a6ca0-b9f0-4019-8139-ce27a77b63d1" providerId="AD" clId="Web-{B040AE17-A90F-4A93-96C1-C4C795D43C1A}"/>
    <pc:docChg chg="modSld">
      <pc:chgData name="RISHABH JINDAL" userId="S::jindalri@deakin.edu.au::129a6ca0-b9f0-4019-8139-ce27a77b63d1" providerId="AD" clId="Web-{B040AE17-A90F-4A93-96C1-C4C795D43C1A}" dt="2021-04-25T09:53:34.011" v="202"/>
      <pc:docMkLst>
        <pc:docMk/>
      </pc:docMkLst>
      <pc:sldChg chg="modSp addCm">
        <pc:chgData name="RISHABH JINDAL" userId="S::jindalri@deakin.edu.au::129a6ca0-b9f0-4019-8139-ce27a77b63d1" providerId="AD" clId="Web-{B040AE17-A90F-4A93-96C1-C4C795D43C1A}" dt="2021-04-25T09:53:34.011" v="202"/>
        <pc:sldMkLst>
          <pc:docMk/>
          <pc:sldMk cId="954460259" sldId="328"/>
        </pc:sldMkLst>
        <pc:graphicFrameChg chg="mod modGraphic">
          <ac:chgData name="RISHABH JINDAL" userId="S::jindalri@deakin.edu.au::129a6ca0-b9f0-4019-8139-ce27a77b63d1" providerId="AD" clId="Web-{B040AE17-A90F-4A93-96C1-C4C795D43C1A}" dt="2021-04-25T09:53:34.011" v="202"/>
          <ac:graphicFrameMkLst>
            <pc:docMk/>
            <pc:sldMk cId="954460259" sldId="328"/>
            <ac:graphicFrameMk id="7" creationId="{07B3BC99-03B3-1540-B6ED-972CBECD4BBC}"/>
          </ac:graphicFrameMkLst>
        </pc:graphicFrameChg>
      </pc:sldChg>
    </pc:docChg>
  </pc:docChgLst>
  <pc:docChgLst>
    <pc:chgData name="SHIBENDU SANYAL" userId="S::ssanyal@deakin.edu.au::7d17faf5-6bf3-4d39-a2d6-d5c64bab1ad2" providerId="AD" clId="Web-{6BA8AE04-E0C0-4BF2-80E5-85AE7DD54480}"/>
    <pc:docChg chg="addSld modSld">
      <pc:chgData name="SHIBENDU SANYAL" userId="S::ssanyal@deakin.edu.au::7d17faf5-6bf3-4d39-a2d6-d5c64bab1ad2" providerId="AD" clId="Web-{6BA8AE04-E0C0-4BF2-80E5-85AE7DD54480}" dt="2021-06-01T23:23:05.907" v="71" actId="1076"/>
      <pc:docMkLst>
        <pc:docMk/>
      </pc:docMkLst>
      <pc:sldChg chg="modSp">
        <pc:chgData name="SHIBENDU SANYAL" userId="S::ssanyal@deakin.edu.au::7d17faf5-6bf3-4d39-a2d6-d5c64bab1ad2" providerId="AD" clId="Web-{6BA8AE04-E0C0-4BF2-80E5-85AE7DD54480}" dt="2021-06-01T23:18:41.971" v="28" actId="20577"/>
        <pc:sldMkLst>
          <pc:docMk/>
          <pc:sldMk cId="2063026997" sldId="356"/>
        </pc:sldMkLst>
        <pc:graphicFrameChg chg="mod">
          <ac:chgData name="SHIBENDU SANYAL" userId="S::ssanyal@deakin.edu.au::7d17faf5-6bf3-4d39-a2d6-d5c64bab1ad2" providerId="AD" clId="Web-{6BA8AE04-E0C0-4BF2-80E5-85AE7DD54480}" dt="2021-06-01T23:17:12.206" v="7" actId="1076"/>
          <ac:graphicFrameMkLst>
            <pc:docMk/>
            <pc:sldMk cId="2063026997" sldId="356"/>
            <ac:graphicFrameMk id="3" creationId="{26A9A2D9-70B2-41E7-B42B-6D1C8A74B76D}"/>
          </ac:graphicFrameMkLst>
        </pc:graphicFrameChg>
        <pc:graphicFrameChg chg="mod modGraphic">
          <ac:chgData name="SHIBENDU SANYAL" userId="S::ssanyal@deakin.edu.au::7d17faf5-6bf3-4d39-a2d6-d5c64bab1ad2" providerId="AD" clId="Web-{6BA8AE04-E0C0-4BF2-80E5-85AE7DD54480}" dt="2021-06-01T23:18:41.971" v="28" actId="20577"/>
          <ac:graphicFrameMkLst>
            <pc:docMk/>
            <pc:sldMk cId="2063026997" sldId="356"/>
            <ac:graphicFrameMk id="10" creationId="{994DC8A4-5FA7-42E0-AF9A-828C56FABF3A}"/>
          </ac:graphicFrameMkLst>
        </pc:graphicFrameChg>
      </pc:sldChg>
      <pc:sldChg chg="addSp delSp modSp add mod replId setBg">
        <pc:chgData name="SHIBENDU SANYAL" userId="S::ssanyal@deakin.edu.au::7d17faf5-6bf3-4d39-a2d6-d5c64bab1ad2" providerId="AD" clId="Web-{6BA8AE04-E0C0-4BF2-80E5-85AE7DD54480}" dt="2021-06-01T23:23:05.907" v="71" actId="1076"/>
        <pc:sldMkLst>
          <pc:docMk/>
          <pc:sldMk cId="2455196097" sldId="362"/>
        </pc:sldMkLst>
        <pc:spChg chg="mod">
          <ac:chgData name="SHIBENDU SANYAL" userId="S::ssanyal@deakin.edu.au::7d17faf5-6bf3-4d39-a2d6-d5c64bab1ad2" providerId="AD" clId="Web-{6BA8AE04-E0C0-4BF2-80E5-85AE7DD54480}" dt="2021-06-01T23:22:36.798" v="68"/>
          <ac:spMkLst>
            <pc:docMk/>
            <pc:sldMk cId="2455196097" sldId="362"/>
            <ac:spMk id="2" creationId="{B5559F55-BCA2-4062-BD81-5DF747FB6933}"/>
          </ac:spMkLst>
        </pc:spChg>
        <pc:spChg chg="mod ord">
          <ac:chgData name="SHIBENDU SANYAL" userId="S::ssanyal@deakin.edu.au::7d17faf5-6bf3-4d39-a2d6-d5c64bab1ad2" providerId="AD" clId="Web-{6BA8AE04-E0C0-4BF2-80E5-85AE7DD54480}" dt="2021-06-01T23:22:36.798" v="68"/>
          <ac:spMkLst>
            <pc:docMk/>
            <pc:sldMk cId="2455196097" sldId="362"/>
            <ac:spMk id="4" creationId="{DDED7916-A1FA-4B08-B344-D09835534C0D}"/>
          </ac:spMkLst>
        </pc:spChg>
        <pc:spChg chg="del">
          <ac:chgData name="SHIBENDU SANYAL" userId="S::ssanyal@deakin.edu.au::7d17faf5-6bf3-4d39-a2d6-d5c64bab1ad2" providerId="AD" clId="Web-{6BA8AE04-E0C0-4BF2-80E5-85AE7DD54480}" dt="2021-06-01T23:21:50.533" v="58"/>
          <ac:spMkLst>
            <pc:docMk/>
            <pc:sldMk cId="2455196097" sldId="362"/>
            <ac:spMk id="14" creationId="{2553C8E8-4056-4929-88CD-265AEFB63F1A}"/>
          </ac:spMkLst>
        </pc:spChg>
        <pc:spChg chg="add del">
          <ac:chgData name="SHIBENDU SANYAL" userId="S::ssanyal@deakin.edu.au::7d17faf5-6bf3-4d39-a2d6-d5c64bab1ad2" providerId="AD" clId="Web-{6BA8AE04-E0C0-4BF2-80E5-85AE7DD54480}" dt="2021-06-01T23:22:17.923" v="63"/>
          <ac:spMkLst>
            <pc:docMk/>
            <pc:sldMk cId="2455196097" sldId="362"/>
            <ac:spMk id="15" creationId="{53F29798-D584-4792-9B62-3F5F5C36D619}"/>
          </ac:spMkLst>
        </pc:spChg>
        <pc:spChg chg="add del">
          <ac:chgData name="SHIBENDU SANYAL" userId="S::ssanyal@deakin.edu.au::7d17faf5-6bf3-4d39-a2d6-d5c64bab1ad2" providerId="AD" clId="Web-{6BA8AE04-E0C0-4BF2-80E5-85AE7DD54480}" dt="2021-06-01T23:22:20.954" v="65"/>
          <ac:spMkLst>
            <pc:docMk/>
            <pc:sldMk cId="2455196097" sldId="362"/>
            <ac:spMk id="16" creationId="{D4771268-CB57-404A-9271-370EB28F6090}"/>
          </ac:spMkLst>
        </pc:spChg>
        <pc:spChg chg="add del">
          <ac:chgData name="SHIBENDU SANYAL" userId="S::ssanyal@deakin.edu.au::7d17faf5-6bf3-4d39-a2d6-d5c64bab1ad2" providerId="AD" clId="Web-{6BA8AE04-E0C0-4BF2-80E5-85AE7DD54480}" dt="2021-06-01T23:22:12.720" v="61"/>
          <ac:spMkLst>
            <pc:docMk/>
            <pc:sldMk cId="2455196097" sldId="362"/>
            <ac:spMk id="17" creationId="{AC477752-ACCA-41C1-9B1D-D0CED1F9CBDD}"/>
          </ac:spMkLst>
        </pc:spChg>
        <pc:spChg chg="add del">
          <ac:chgData name="SHIBENDU SANYAL" userId="S::ssanyal@deakin.edu.au::7d17faf5-6bf3-4d39-a2d6-d5c64bab1ad2" providerId="AD" clId="Web-{6BA8AE04-E0C0-4BF2-80E5-85AE7DD54480}" dt="2021-06-01T23:22:36.798" v="67"/>
          <ac:spMkLst>
            <pc:docMk/>
            <pc:sldMk cId="2455196097" sldId="362"/>
            <ac:spMk id="18" creationId="{53F29798-D584-4792-9B62-3F5F5C36D619}"/>
          </ac:spMkLst>
        </pc:spChg>
        <pc:graphicFrameChg chg="del mod modGraphic">
          <ac:chgData name="SHIBENDU SANYAL" userId="S::ssanyal@deakin.edu.au::7d17faf5-6bf3-4d39-a2d6-d5c64bab1ad2" providerId="AD" clId="Web-{6BA8AE04-E0C0-4BF2-80E5-85AE7DD54480}" dt="2021-06-01T23:21:45.251" v="57"/>
          <ac:graphicFrameMkLst>
            <pc:docMk/>
            <pc:sldMk cId="2455196097" sldId="362"/>
            <ac:graphicFrameMk id="3" creationId="{26A9A2D9-70B2-41E7-B42B-6D1C8A74B76D}"/>
          </ac:graphicFrameMkLst>
        </pc:graphicFrameChg>
        <pc:graphicFrameChg chg="del">
          <ac:chgData name="SHIBENDU SANYAL" userId="S::ssanyal@deakin.edu.au::7d17faf5-6bf3-4d39-a2d6-d5c64bab1ad2" providerId="AD" clId="Web-{6BA8AE04-E0C0-4BF2-80E5-85AE7DD54480}" dt="2021-06-01T23:21:41.314" v="54"/>
          <ac:graphicFrameMkLst>
            <pc:docMk/>
            <pc:sldMk cId="2455196097" sldId="362"/>
            <ac:graphicFrameMk id="10" creationId="{994DC8A4-5FA7-42E0-AF9A-828C56FABF3A}"/>
          </ac:graphicFrameMkLst>
        </pc:graphicFrameChg>
        <pc:picChg chg="add mod">
          <ac:chgData name="SHIBENDU SANYAL" userId="S::ssanyal@deakin.edu.au::7d17faf5-6bf3-4d39-a2d6-d5c64bab1ad2" providerId="AD" clId="Web-{6BA8AE04-E0C0-4BF2-80E5-85AE7DD54480}" dt="2021-06-01T23:23:05.907" v="71" actId="1076"/>
          <ac:picMkLst>
            <pc:docMk/>
            <pc:sldMk cId="2455196097" sldId="362"/>
            <ac:picMk id="12" creationId="{9147862A-96A5-469D-9A5D-EBA5F95A94DD}"/>
          </ac:picMkLst>
        </pc:picChg>
      </pc:sldChg>
    </pc:docChg>
  </pc:docChgLst>
  <pc:docChgLst>
    <pc:chgData name="RISHABH JINDAL" userId="129a6ca0-b9f0-4019-8139-ce27a77b63d1" providerId="ADAL" clId="{4EF0093C-D511-4850-84DF-C2C32C8314D0}"/>
    <pc:docChg chg="undo custSel modSld">
      <pc:chgData name="RISHABH JINDAL" userId="129a6ca0-b9f0-4019-8139-ce27a77b63d1" providerId="ADAL" clId="{4EF0093C-D511-4850-84DF-C2C32C8314D0}" dt="2021-06-01T14:15:50.899" v="688" actId="20577"/>
      <pc:docMkLst>
        <pc:docMk/>
      </pc:docMkLst>
      <pc:sldChg chg="modSp mod">
        <pc:chgData name="RISHABH JINDAL" userId="129a6ca0-b9f0-4019-8139-ce27a77b63d1" providerId="ADAL" clId="{4EF0093C-D511-4850-84DF-C2C32C8314D0}" dt="2021-06-01T14:10:35.894" v="665" actId="20577"/>
        <pc:sldMkLst>
          <pc:docMk/>
          <pc:sldMk cId="3254426973" sldId="320"/>
        </pc:sldMkLst>
        <pc:spChg chg="mod">
          <ac:chgData name="RISHABH JINDAL" userId="129a6ca0-b9f0-4019-8139-ce27a77b63d1" providerId="ADAL" clId="{4EF0093C-D511-4850-84DF-C2C32C8314D0}" dt="2021-06-01T14:10:35.894" v="665" actId="20577"/>
          <ac:spMkLst>
            <pc:docMk/>
            <pc:sldMk cId="3254426973" sldId="320"/>
            <ac:spMk id="2" creationId="{7F4ED8D1-9EE5-F042-B63E-0F12910B7916}"/>
          </ac:spMkLst>
        </pc:spChg>
      </pc:sldChg>
      <pc:sldChg chg="modSp mod">
        <pc:chgData name="RISHABH JINDAL" userId="129a6ca0-b9f0-4019-8139-ce27a77b63d1" providerId="ADAL" clId="{4EF0093C-D511-4850-84DF-C2C32C8314D0}" dt="2021-06-01T14:10:30.099" v="663" actId="20577"/>
        <pc:sldMkLst>
          <pc:docMk/>
          <pc:sldMk cId="4143662783" sldId="321"/>
        </pc:sldMkLst>
        <pc:spChg chg="mod">
          <ac:chgData name="RISHABH JINDAL" userId="129a6ca0-b9f0-4019-8139-ce27a77b63d1" providerId="ADAL" clId="{4EF0093C-D511-4850-84DF-C2C32C8314D0}" dt="2021-06-01T14:10:30.099" v="663" actId="20577"/>
          <ac:spMkLst>
            <pc:docMk/>
            <pc:sldMk cId="4143662783" sldId="321"/>
            <ac:spMk id="2" creationId="{7F4ED8D1-9EE5-F042-B63E-0F12910B7916}"/>
          </ac:spMkLst>
        </pc:spChg>
      </pc:sldChg>
      <pc:sldChg chg="modSp">
        <pc:chgData name="RISHABH JINDAL" userId="129a6ca0-b9f0-4019-8139-ce27a77b63d1" providerId="ADAL" clId="{4EF0093C-D511-4850-84DF-C2C32C8314D0}" dt="2021-06-01T14:13:07.816" v="676" actId="208"/>
        <pc:sldMkLst>
          <pc:docMk/>
          <pc:sldMk cId="4166984848" sldId="340"/>
        </pc:sldMkLst>
        <pc:graphicFrameChg chg="mod">
          <ac:chgData name="RISHABH JINDAL" userId="129a6ca0-b9f0-4019-8139-ce27a77b63d1" providerId="ADAL" clId="{4EF0093C-D511-4850-84DF-C2C32C8314D0}" dt="2021-06-01T14:13:07.816" v="676" actId="208"/>
          <ac:graphicFrameMkLst>
            <pc:docMk/>
            <pc:sldMk cId="4166984848" sldId="340"/>
            <ac:graphicFrameMk id="10" creationId="{994DC8A4-5FA7-42E0-AF9A-828C56FABF3A}"/>
          </ac:graphicFrameMkLst>
        </pc:graphicFrameChg>
      </pc:sldChg>
      <pc:sldChg chg="modSp">
        <pc:chgData name="RISHABH JINDAL" userId="129a6ca0-b9f0-4019-8139-ce27a77b63d1" providerId="ADAL" clId="{4EF0093C-D511-4850-84DF-C2C32C8314D0}" dt="2021-06-01T14:13:17.316" v="677" actId="208"/>
        <pc:sldMkLst>
          <pc:docMk/>
          <pc:sldMk cId="517273524" sldId="341"/>
        </pc:sldMkLst>
        <pc:graphicFrameChg chg="mod">
          <ac:chgData name="RISHABH JINDAL" userId="129a6ca0-b9f0-4019-8139-ce27a77b63d1" providerId="ADAL" clId="{4EF0093C-D511-4850-84DF-C2C32C8314D0}" dt="2021-06-01T14:13:17.316" v="677" actId="208"/>
          <ac:graphicFrameMkLst>
            <pc:docMk/>
            <pc:sldMk cId="517273524" sldId="341"/>
            <ac:graphicFrameMk id="6" creationId="{C8BF907F-B3E3-411D-99C8-B93A294A099F}"/>
          </ac:graphicFrameMkLst>
        </pc:graphicFrameChg>
      </pc:sldChg>
      <pc:sldChg chg="modSp">
        <pc:chgData name="RISHABH JINDAL" userId="129a6ca0-b9f0-4019-8139-ce27a77b63d1" providerId="ADAL" clId="{4EF0093C-D511-4850-84DF-C2C32C8314D0}" dt="2021-06-01T14:12:17.023" v="670" actId="208"/>
        <pc:sldMkLst>
          <pc:docMk/>
          <pc:sldMk cId="787878331" sldId="347"/>
        </pc:sldMkLst>
        <pc:graphicFrameChg chg="mod">
          <ac:chgData name="RISHABH JINDAL" userId="129a6ca0-b9f0-4019-8139-ce27a77b63d1" providerId="ADAL" clId="{4EF0093C-D511-4850-84DF-C2C32C8314D0}" dt="2021-06-01T14:12:17.023" v="670" actId="208"/>
          <ac:graphicFrameMkLst>
            <pc:docMk/>
            <pc:sldMk cId="787878331" sldId="347"/>
            <ac:graphicFrameMk id="10" creationId="{994DC8A4-5FA7-42E0-AF9A-828C56FABF3A}"/>
          </ac:graphicFrameMkLst>
        </pc:graphicFrameChg>
      </pc:sldChg>
      <pc:sldChg chg="modSp">
        <pc:chgData name="RISHABH JINDAL" userId="129a6ca0-b9f0-4019-8139-ce27a77b63d1" providerId="ADAL" clId="{4EF0093C-D511-4850-84DF-C2C32C8314D0}" dt="2021-06-01T14:12:26.589" v="671" actId="208"/>
        <pc:sldMkLst>
          <pc:docMk/>
          <pc:sldMk cId="546874786" sldId="348"/>
        </pc:sldMkLst>
        <pc:graphicFrameChg chg="mod">
          <ac:chgData name="RISHABH JINDAL" userId="129a6ca0-b9f0-4019-8139-ce27a77b63d1" providerId="ADAL" clId="{4EF0093C-D511-4850-84DF-C2C32C8314D0}" dt="2021-06-01T14:12:26.589" v="671" actId="208"/>
          <ac:graphicFrameMkLst>
            <pc:docMk/>
            <pc:sldMk cId="546874786" sldId="348"/>
            <ac:graphicFrameMk id="729" creationId="{FCD28C5E-2139-4D21-986B-FA688DE2681E}"/>
          </ac:graphicFrameMkLst>
        </pc:graphicFrameChg>
      </pc:sldChg>
      <pc:sldChg chg="modSp">
        <pc:chgData name="RISHABH JINDAL" userId="129a6ca0-b9f0-4019-8139-ce27a77b63d1" providerId="ADAL" clId="{4EF0093C-D511-4850-84DF-C2C32C8314D0}" dt="2021-06-01T14:12:40.185" v="673" actId="20577"/>
        <pc:sldMkLst>
          <pc:docMk/>
          <pc:sldMk cId="1545751876" sldId="349"/>
        </pc:sldMkLst>
        <pc:graphicFrameChg chg="mod">
          <ac:chgData name="RISHABH JINDAL" userId="129a6ca0-b9f0-4019-8139-ce27a77b63d1" providerId="ADAL" clId="{4EF0093C-D511-4850-84DF-C2C32C8314D0}" dt="2021-06-01T14:12:40.185" v="673" actId="20577"/>
          <ac:graphicFrameMkLst>
            <pc:docMk/>
            <pc:sldMk cId="1545751876" sldId="349"/>
            <ac:graphicFrameMk id="10" creationId="{994DC8A4-5FA7-42E0-AF9A-828C56FABF3A}"/>
          </ac:graphicFrameMkLst>
        </pc:graphicFrameChg>
      </pc:sldChg>
      <pc:sldChg chg="modSp mod">
        <pc:chgData name="RISHABH JINDAL" userId="129a6ca0-b9f0-4019-8139-ce27a77b63d1" providerId="ADAL" clId="{4EF0093C-D511-4850-84DF-C2C32C8314D0}" dt="2021-06-01T14:13:34.615" v="679" actId="208"/>
        <pc:sldMkLst>
          <pc:docMk/>
          <pc:sldMk cId="2994032867" sldId="352"/>
        </pc:sldMkLst>
        <pc:spChg chg="mod">
          <ac:chgData name="RISHABH JINDAL" userId="129a6ca0-b9f0-4019-8139-ce27a77b63d1" providerId="ADAL" clId="{4EF0093C-D511-4850-84DF-C2C32C8314D0}" dt="2021-06-01T14:07:27.579" v="593" actId="1076"/>
          <ac:spMkLst>
            <pc:docMk/>
            <pc:sldMk cId="2994032867" sldId="352"/>
            <ac:spMk id="2" creationId="{705F5526-FD4D-4EAB-8A33-26D50BDE1798}"/>
          </ac:spMkLst>
        </pc:spChg>
        <pc:graphicFrameChg chg="mod">
          <ac:chgData name="RISHABH JINDAL" userId="129a6ca0-b9f0-4019-8139-ce27a77b63d1" providerId="ADAL" clId="{4EF0093C-D511-4850-84DF-C2C32C8314D0}" dt="2021-06-01T14:13:34.615" v="679" actId="208"/>
          <ac:graphicFrameMkLst>
            <pc:docMk/>
            <pc:sldMk cId="2994032867" sldId="352"/>
            <ac:graphicFrameMk id="3" creationId="{CA416B45-2EF2-40FD-8032-FD81FEBACDE8}"/>
          </ac:graphicFrameMkLst>
        </pc:graphicFrameChg>
      </pc:sldChg>
      <pc:sldChg chg="modSp">
        <pc:chgData name="RISHABH JINDAL" userId="129a6ca0-b9f0-4019-8139-ce27a77b63d1" providerId="ADAL" clId="{4EF0093C-D511-4850-84DF-C2C32C8314D0}" dt="2021-06-01T14:11:43.643" v="667" actId="208"/>
        <pc:sldMkLst>
          <pc:docMk/>
          <pc:sldMk cId="1277847950" sldId="354"/>
        </pc:sldMkLst>
        <pc:graphicFrameChg chg="mod">
          <ac:chgData name="RISHABH JINDAL" userId="129a6ca0-b9f0-4019-8139-ce27a77b63d1" providerId="ADAL" clId="{4EF0093C-D511-4850-84DF-C2C32C8314D0}" dt="2021-06-01T14:11:43.643" v="667" actId="208"/>
          <ac:graphicFrameMkLst>
            <pc:docMk/>
            <pc:sldMk cId="1277847950" sldId="354"/>
            <ac:graphicFrameMk id="10" creationId="{994DC8A4-5FA7-42E0-AF9A-828C56FABF3A}"/>
          </ac:graphicFrameMkLst>
        </pc:graphicFrameChg>
      </pc:sldChg>
      <pc:sldChg chg="modSp">
        <pc:chgData name="RISHABH JINDAL" userId="129a6ca0-b9f0-4019-8139-ce27a77b63d1" providerId="ADAL" clId="{4EF0093C-D511-4850-84DF-C2C32C8314D0}" dt="2021-06-01T14:11:56.343" v="668" actId="208"/>
        <pc:sldMkLst>
          <pc:docMk/>
          <pc:sldMk cId="2243281232" sldId="355"/>
        </pc:sldMkLst>
        <pc:graphicFrameChg chg="mod">
          <ac:chgData name="RISHABH JINDAL" userId="129a6ca0-b9f0-4019-8139-ce27a77b63d1" providerId="ADAL" clId="{4EF0093C-D511-4850-84DF-C2C32C8314D0}" dt="2021-06-01T14:11:56.343" v="668" actId="208"/>
          <ac:graphicFrameMkLst>
            <pc:docMk/>
            <pc:sldMk cId="2243281232" sldId="355"/>
            <ac:graphicFrameMk id="10" creationId="{994DC8A4-5FA7-42E0-AF9A-828C56FABF3A}"/>
          </ac:graphicFrameMkLst>
        </pc:graphicFrameChg>
      </pc:sldChg>
      <pc:sldChg chg="modSp">
        <pc:chgData name="RISHABH JINDAL" userId="129a6ca0-b9f0-4019-8139-ce27a77b63d1" providerId="ADAL" clId="{4EF0093C-D511-4850-84DF-C2C32C8314D0}" dt="2021-06-01T14:12:07.480" v="669" actId="208"/>
        <pc:sldMkLst>
          <pc:docMk/>
          <pc:sldMk cId="2063026997" sldId="356"/>
        </pc:sldMkLst>
        <pc:graphicFrameChg chg="mod">
          <ac:chgData name="RISHABH JINDAL" userId="129a6ca0-b9f0-4019-8139-ce27a77b63d1" providerId="ADAL" clId="{4EF0093C-D511-4850-84DF-C2C32C8314D0}" dt="2021-06-01T14:12:07.480" v="669" actId="208"/>
          <ac:graphicFrameMkLst>
            <pc:docMk/>
            <pc:sldMk cId="2063026997" sldId="356"/>
            <ac:graphicFrameMk id="10" creationId="{994DC8A4-5FA7-42E0-AF9A-828C56FABF3A}"/>
          </ac:graphicFrameMkLst>
        </pc:graphicFrameChg>
      </pc:sldChg>
      <pc:sldChg chg="modSp mod">
        <pc:chgData name="RISHABH JINDAL" userId="129a6ca0-b9f0-4019-8139-ce27a77b63d1" providerId="ADAL" clId="{4EF0093C-D511-4850-84DF-C2C32C8314D0}" dt="2021-06-01T14:15:50.899" v="688" actId="20577"/>
        <pc:sldMkLst>
          <pc:docMk/>
          <pc:sldMk cId="2403275594" sldId="357"/>
        </pc:sldMkLst>
        <pc:graphicFrameChg chg="mod modGraphic">
          <ac:chgData name="RISHABH JINDAL" userId="129a6ca0-b9f0-4019-8139-ce27a77b63d1" providerId="ADAL" clId="{4EF0093C-D511-4850-84DF-C2C32C8314D0}" dt="2021-06-01T14:15:50.899" v="688" actId="20577"/>
          <ac:graphicFrameMkLst>
            <pc:docMk/>
            <pc:sldMk cId="2403275594" sldId="357"/>
            <ac:graphicFrameMk id="16" creationId="{067FEA47-04B7-1E48-812C-5B6840F482A3}"/>
          </ac:graphicFrameMkLst>
        </pc:graphicFrameChg>
      </pc:sldChg>
      <pc:sldChg chg="modSp">
        <pc:chgData name="RISHABH JINDAL" userId="129a6ca0-b9f0-4019-8139-ce27a77b63d1" providerId="ADAL" clId="{4EF0093C-D511-4850-84DF-C2C32C8314D0}" dt="2021-06-01T14:12:57.483" v="675" actId="208"/>
        <pc:sldMkLst>
          <pc:docMk/>
          <pc:sldMk cId="2103927685" sldId="358"/>
        </pc:sldMkLst>
        <pc:graphicFrameChg chg="mod">
          <ac:chgData name="RISHABH JINDAL" userId="129a6ca0-b9f0-4019-8139-ce27a77b63d1" providerId="ADAL" clId="{4EF0093C-D511-4850-84DF-C2C32C8314D0}" dt="2021-06-01T14:12:57.483" v="675" actId="208"/>
          <ac:graphicFrameMkLst>
            <pc:docMk/>
            <pc:sldMk cId="2103927685" sldId="358"/>
            <ac:graphicFrameMk id="8" creationId="{38D2C7C7-675C-4C24-AA31-3A0B32C7F7E6}"/>
          </ac:graphicFrameMkLst>
        </pc:graphicFrameChg>
      </pc:sldChg>
      <pc:sldChg chg="modSp mod">
        <pc:chgData name="RISHABH JINDAL" userId="129a6ca0-b9f0-4019-8139-ce27a77b63d1" providerId="ADAL" clId="{4EF0093C-D511-4850-84DF-C2C32C8314D0}" dt="2021-06-01T14:15:32.922" v="686" actId="20577"/>
        <pc:sldMkLst>
          <pc:docMk/>
          <pc:sldMk cId="4285665062" sldId="360"/>
        </pc:sldMkLst>
        <pc:graphicFrameChg chg="mod modGraphic">
          <ac:chgData name="RISHABH JINDAL" userId="129a6ca0-b9f0-4019-8139-ce27a77b63d1" providerId="ADAL" clId="{4EF0093C-D511-4850-84DF-C2C32C8314D0}" dt="2021-06-01T14:15:32.922" v="686" actId="20577"/>
          <ac:graphicFrameMkLst>
            <pc:docMk/>
            <pc:sldMk cId="4285665062" sldId="360"/>
            <ac:graphicFrameMk id="16" creationId="{067FEA47-04B7-1E48-812C-5B6840F482A3}"/>
          </ac:graphicFrameMkLst>
        </pc:graphicFrameChg>
      </pc:sldChg>
      <pc:sldChg chg="modSp mod">
        <pc:chgData name="RISHABH JINDAL" userId="129a6ca0-b9f0-4019-8139-ce27a77b63d1" providerId="ADAL" clId="{4EF0093C-D511-4850-84DF-C2C32C8314D0}" dt="2021-06-01T14:13:50.644" v="680" actId="208"/>
        <pc:sldMkLst>
          <pc:docMk/>
          <pc:sldMk cId="4240869344" sldId="361"/>
        </pc:sldMkLst>
        <pc:graphicFrameChg chg="mod">
          <ac:chgData name="RISHABH JINDAL" userId="129a6ca0-b9f0-4019-8139-ce27a77b63d1" providerId="ADAL" clId="{4EF0093C-D511-4850-84DF-C2C32C8314D0}" dt="2021-06-01T14:13:50.644" v="680" actId="208"/>
          <ac:graphicFrameMkLst>
            <pc:docMk/>
            <pc:sldMk cId="4240869344" sldId="361"/>
            <ac:graphicFrameMk id="3" creationId="{CA416B45-2EF2-40FD-8032-FD81FEBACDE8}"/>
          </ac:graphicFrameMkLst>
        </pc:graphicFrameChg>
      </pc:sldChg>
    </pc:docChg>
  </pc:docChgLst>
  <pc:docChgLst>
    <pc:chgData name="ANAND BIDWALKAR" userId="S::abidwalkar@deakin.edu.au::a6055673-e8c8-48eb-a54c-15ae425aa167" providerId="AD" clId="Web-{4C927A20-8855-44DA-9D6B-E8C9EE39EBFB}"/>
    <pc:docChg chg="delSld modSld sldOrd">
      <pc:chgData name="ANAND BIDWALKAR" userId="S::abidwalkar@deakin.edu.au::a6055673-e8c8-48eb-a54c-15ae425aa167" providerId="AD" clId="Web-{4C927A20-8855-44DA-9D6B-E8C9EE39EBFB}" dt="2021-06-01T02:34:35.904" v="39"/>
      <pc:docMkLst>
        <pc:docMk/>
      </pc:docMkLst>
      <pc:sldChg chg="ord">
        <pc:chgData name="ANAND BIDWALKAR" userId="S::abidwalkar@deakin.edu.au::a6055673-e8c8-48eb-a54c-15ae425aa167" providerId="AD" clId="Web-{4C927A20-8855-44DA-9D6B-E8C9EE39EBFB}" dt="2021-06-01T02:34:30.794" v="38"/>
        <pc:sldMkLst>
          <pc:docMk/>
          <pc:sldMk cId="333676989" sldId="283"/>
        </pc:sldMkLst>
      </pc:sldChg>
      <pc:sldChg chg="ord">
        <pc:chgData name="ANAND BIDWALKAR" userId="S::abidwalkar@deakin.edu.au::a6055673-e8c8-48eb-a54c-15ae425aa167" providerId="AD" clId="Web-{4C927A20-8855-44DA-9D6B-E8C9EE39EBFB}" dt="2021-06-01T02:33:57.323" v="37"/>
        <pc:sldMkLst>
          <pc:docMk/>
          <pc:sldMk cId="3677266440" sldId="312"/>
        </pc:sldMkLst>
      </pc:sldChg>
      <pc:sldChg chg="ord">
        <pc:chgData name="ANAND BIDWALKAR" userId="S::abidwalkar@deakin.edu.au::a6055673-e8c8-48eb-a54c-15ae425aa167" providerId="AD" clId="Web-{4C927A20-8855-44DA-9D6B-E8C9EE39EBFB}" dt="2021-06-01T02:34:35.904" v="39"/>
        <pc:sldMkLst>
          <pc:docMk/>
          <pc:sldMk cId="2781178832" sldId="318"/>
        </pc:sldMkLst>
      </pc:sldChg>
      <pc:sldChg chg="del">
        <pc:chgData name="ANAND BIDWALKAR" userId="S::abidwalkar@deakin.edu.au::a6055673-e8c8-48eb-a54c-15ae425aa167" providerId="AD" clId="Web-{4C927A20-8855-44DA-9D6B-E8C9EE39EBFB}" dt="2021-06-01T02:31:54.639" v="9"/>
        <pc:sldMkLst>
          <pc:docMk/>
          <pc:sldMk cId="954460259" sldId="328"/>
        </pc:sldMkLst>
      </pc:sldChg>
      <pc:sldChg chg="del">
        <pc:chgData name="ANAND BIDWALKAR" userId="S::abidwalkar@deakin.edu.au::a6055673-e8c8-48eb-a54c-15ae425aa167" providerId="AD" clId="Web-{4C927A20-8855-44DA-9D6B-E8C9EE39EBFB}" dt="2021-06-01T02:31:56.796" v="10"/>
        <pc:sldMkLst>
          <pc:docMk/>
          <pc:sldMk cId="1696398168" sldId="329"/>
        </pc:sldMkLst>
      </pc:sldChg>
      <pc:sldChg chg="modSp ord">
        <pc:chgData name="ANAND BIDWALKAR" userId="S::abidwalkar@deakin.edu.au::a6055673-e8c8-48eb-a54c-15ae425aa167" providerId="AD" clId="Web-{4C927A20-8855-44DA-9D6B-E8C9EE39EBFB}" dt="2021-06-01T02:33:31.758" v="33" actId="20577"/>
        <pc:sldMkLst>
          <pc:docMk/>
          <pc:sldMk cId="3128760515" sldId="337"/>
        </pc:sldMkLst>
        <pc:spChg chg="mod">
          <ac:chgData name="ANAND BIDWALKAR" userId="S::abidwalkar@deakin.edu.au::a6055673-e8c8-48eb-a54c-15ae425aa167" providerId="AD" clId="Web-{4C927A20-8855-44DA-9D6B-E8C9EE39EBFB}" dt="2021-06-01T02:33:31.758" v="33" actId="20577"/>
          <ac:spMkLst>
            <pc:docMk/>
            <pc:sldMk cId="3128760515" sldId="337"/>
            <ac:spMk id="2" creationId="{7F4ED8D1-9EE5-F042-B63E-0F12910B7916}"/>
          </ac:spMkLst>
        </pc:spChg>
      </pc:sldChg>
      <pc:sldChg chg="modSp ord">
        <pc:chgData name="ANAND BIDWALKAR" userId="S::abidwalkar@deakin.edu.au::a6055673-e8c8-48eb-a54c-15ae425aa167" providerId="AD" clId="Web-{4C927A20-8855-44DA-9D6B-E8C9EE39EBFB}" dt="2021-06-01T02:33:39.743" v="35" actId="20577"/>
        <pc:sldMkLst>
          <pc:docMk/>
          <pc:sldMk cId="3981642958" sldId="338"/>
        </pc:sldMkLst>
        <pc:spChg chg="mod">
          <ac:chgData name="ANAND BIDWALKAR" userId="S::abidwalkar@deakin.edu.au::a6055673-e8c8-48eb-a54c-15ae425aa167" providerId="AD" clId="Web-{4C927A20-8855-44DA-9D6B-E8C9EE39EBFB}" dt="2021-06-01T02:33:39.743" v="35" actId="20577"/>
          <ac:spMkLst>
            <pc:docMk/>
            <pc:sldMk cId="3981642958" sldId="338"/>
            <ac:spMk id="2" creationId="{7F4ED8D1-9EE5-F042-B63E-0F12910B7916}"/>
          </ac:spMkLst>
        </pc:spChg>
      </pc:sldChg>
      <pc:sldChg chg="del">
        <pc:chgData name="ANAND BIDWALKAR" userId="S::abidwalkar@deakin.edu.au::a6055673-e8c8-48eb-a54c-15ae425aa167" providerId="AD" clId="Web-{4C927A20-8855-44DA-9D6B-E8C9EE39EBFB}" dt="2021-06-01T02:33:47.306" v="36"/>
        <pc:sldMkLst>
          <pc:docMk/>
          <pc:sldMk cId="4031208437" sldId="339"/>
        </pc:sldMkLst>
      </pc:sldChg>
      <pc:sldChg chg="ord">
        <pc:chgData name="ANAND BIDWALKAR" userId="S::abidwalkar@deakin.edu.au::a6055673-e8c8-48eb-a54c-15ae425aa167" providerId="AD" clId="Web-{4C927A20-8855-44DA-9D6B-E8C9EE39EBFB}" dt="2021-06-01T02:31:16.823" v="5"/>
        <pc:sldMkLst>
          <pc:docMk/>
          <pc:sldMk cId="787878331" sldId="347"/>
        </pc:sldMkLst>
      </pc:sldChg>
      <pc:sldChg chg="ord">
        <pc:chgData name="ANAND BIDWALKAR" userId="S::abidwalkar@deakin.edu.au::a6055673-e8c8-48eb-a54c-15ae425aa167" providerId="AD" clId="Web-{4C927A20-8855-44DA-9D6B-E8C9EE39EBFB}" dt="2021-06-01T02:31:30.012" v="6"/>
        <pc:sldMkLst>
          <pc:docMk/>
          <pc:sldMk cId="546874786" sldId="348"/>
        </pc:sldMkLst>
      </pc:sldChg>
      <pc:sldChg chg="ord">
        <pc:chgData name="ANAND BIDWALKAR" userId="S::abidwalkar@deakin.edu.au::a6055673-e8c8-48eb-a54c-15ae425aa167" providerId="AD" clId="Web-{4C927A20-8855-44DA-9D6B-E8C9EE39EBFB}" dt="2021-06-01T02:31:39.872" v="7"/>
        <pc:sldMkLst>
          <pc:docMk/>
          <pc:sldMk cId="1545751876" sldId="349"/>
        </pc:sldMkLst>
      </pc:sldChg>
      <pc:sldChg chg="ord">
        <pc:chgData name="ANAND BIDWALKAR" userId="S::abidwalkar@deakin.edu.au::a6055673-e8c8-48eb-a54c-15ae425aa167" providerId="AD" clId="Web-{4C927A20-8855-44DA-9D6B-E8C9EE39EBFB}" dt="2021-06-01T02:30:25.834" v="1"/>
        <pc:sldMkLst>
          <pc:docMk/>
          <pc:sldMk cId="1277847950" sldId="354"/>
        </pc:sldMkLst>
      </pc:sldChg>
      <pc:sldChg chg="ord">
        <pc:chgData name="ANAND BIDWALKAR" userId="S::abidwalkar@deakin.edu.au::a6055673-e8c8-48eb-a54c-15ae425aa167" providerId="AD" clId="Web-{4C927A20-8855-44DA-9D6B-E8C9EE39EBFB}" dt="2021-06-01T02:30:46.493" v="2"/>
        <pc:sldMkLst>
          <pc:docMk/>
          <pc:sldMk cId="2243281232" sldId="355"/>
        </pc:sldMkLst>
      </pc:sldChg>
      <pc:sldChg chg="ord">
        <pc:chgData name="ANAND BIDWALKAR" userId="S::abidwalkar@deakin.edu.au::a6055673-e8c8-48eb-a54c-15ae425aa167" providerId="AD" clId="Web-{4C927A20-8855-44DA-9D6B-E8C9EE39EBFB}" dt="2021-06-01T02:30:53.931" v="3"/>
        <pc:sldMkLst>
          <pc:docMk/>
          <pc:sldMk cId="2063026997" sldId="356"/>
        </pc:sldMkLst>
      </pc:sldChg>
      <pc:sldChg chg="modSp">
        <pc:chgData name="ANAND BIDWALKAR" userId="S::abidwalkar@deakin.edu.au::a6055673-e8c8-48eb-a54c-15ae425aa167" providerId="AD" clId="Web-{4C927A20-8855-44DA-9D6B-E8C9EE39EBFB}" dt="2021-06-01T02:33:18.960" v="31" actId="20577"/>
        <pc:sldMkLst>
          <pc:docMk/>
          <pc:sldMk cId="2403275594" sldId="357"/>
        </pc:sldMkLst>
        <pc:spChg chg="mod">
          <ac:chgData name="ANAND BIDWALKAR" userId="S::abidwalkar@deakin.edu.au::a6055673-e8c8-48eb-a54c-15ae425aa167" providerId="AD" clId="Web-{4C927A20-8855-44DA-9D6B-E8C9EE39EBFB}" dt="2021-06-01T02:33:18.960" v="31" actId="20577"/>
          <ac:spMkLst>
            <pc:docMk/>
            <pc:sldMk cId="2403275594" sldId="357"/>
            <ac:spMk id="2" creationId="{7F4ED8D1-9EE5-F042-B63E-0F12910B7916}"/>
          </ac:spMkLst>
        </pc:spChg>
        <pc:graphicFrameChg chg="modGraphic">
          <ac:chgData name="ANAND BIDWALKAR" userId="S::abidwalkar@deakin.edu.au::a6055673-e8c8-48eb-a54c-15ae425aa167" providerId="AD" clId="Web-{4C927A20-8855-44DA-9D6B-E8C9EE39EBFB}" dt="2021-06-01T02:32:51.254" v="21" actId="20577"/>
          <ac:graphicFrameMkLst>
            <pc:docMk/>
            <pc:sldMk cId="2403275594" sldId="357"/>
            <ac:graphicFrameMk id="16" creationId="{067FEA47-04B7-1E48-812C-5B6840F482A3}"/>
          </ac:graphicFrameMkLst>
        </pc:graphicFrameChg>
      </pc:sldChg>
      <pc:sldChg chg="ord">
        <pc:chgData name="ANAND BIDWALKAR" userId="S::abidwalkar@deakin.edu.au::a6055673-e8c8-48eb-a54c-15ae425aa167" providerId="AD" clId="Web-{4C927A20-8855-44DA-9D6B-E8C9EE39EBFB}" dt="2021-06-01T02:31:48.108" v="8"/>
        <pc:sldMkLst>
          <pc:docMk/>
          <pc:sldMk cId="2103927685" sldId="358"/>
        </pc:sldMkLst>
      </pc:sldChg>
    </pc:docChg>
  </pc:docChgLst>
  <pc:docChgLst>
    <pc:chgData name="RISHABH JINDAL" userId="S::jindalri@deakin.edu.au::129a6ca0-b9f0-4019-8139-ce27a77b63d1" providerId="AD" clId="Web-{3A169646-D9CA-4935-9231-F5F542756765}"/>
    <pc:docChg chg="modSld">
      <pc:chgData name="RISHABH JINDAL" userId="S::jindalri@deakin.edu.au::129a6ca0-b9f0-4019-8139-ce27a77b63d1" providerId="AD" clId="Web-{3A169646-D9CA-4935-9231-F5F542756765}" dt="2021-05-16T17:04:44.136" v="14"/>
      <pc:docMkLst>
        <pc:docMk/>
      </pc:docMkLst>
      <pc:sldChg chg="addSp delSp modSp">
        <pc:chgData name="RISHABH JINDAL" userId="S::jindalri@deakin.edu.au::129a6ca0-b9f0-4019-8139-ce27a77b63d1" providerId="AD" clId="Web-{3A169646-D9CA-4935-9231-F5F542756765}" dt="2021-05-16T17:04:44.136" v="14"/>
        <pc:sldMkLst>
          <pc:docMk/>
          <pc:sldMk cId="4279457275" sldId="359"/>
        </pc:sldMkLst>
        <pc:spChg chg="del">
          <ac:chgData name="RISHABH JINDAL" userId="S::jindalri@deakin.edu.au::129a6ca0-b9f0-4019-8139-ce27a77b63d1" providerId="AD" clId="Web-{3A169646-D9CA-4935-9231-F5F542756765}" dt="2021-05-16T17:03:43.242" v="8"/>
          <ac:spMkLst>
            <pc:docMk/>
            <pc:sldMk cId="4279457275" sldId="359"/>
            <ac:spMk id="10" creationId="{1B4739E8-5742-459F-B57E-17B4843974AB}"/>
          </ac:spMkLst>
        </pc:spChg>
        <pc:spChg chg="del">
          <ac:chgData name="RISHABH JINDAL" userId="S::jindalri@deakin.edu.au::129a6ca0-b9f0-4019-8139-ce27a77b63d1" providerId="AD" clId="Web-{3A169646-D9CA-4935-9231-F5F542756765}" dt="2021-05-16T17:03:43.242" v="7"/>
          <ac:spMkLst>
            <pc:docMk/>
            <pc:sldMk cId="4279457275" sldId="359"/>
            <ac:spMk id="11" creationId="{57439E94-5106-4B55-9D62-15DB17FDA9C4}"/>
          </ac:spMkLst>
        </pc:spChg>
        <pc:spChg chg="del">
          <ac:chgData name="RISHABH JINDAL" userId="S::jindalri@deakin.edu.au::129a6ca0-b9f0-4019-8139-ce27a77b63d1" providerId="AD" clId="Web-{3A169646-D9CA-4935-9231-F5F542756765}" dt="2021-05-16T17:03:43.242" v="6"/>
          <ac:spMkLst>
            <pc:docMk/>
            <pc:sldMk cId="4279457275" sldId="359"/>
            <ac:spMk id="12" creationId="{9043D6F5-B07F-42C5-8036-6DED361065ED}"/>
          </ac:spMkLst>
        </pc:spChg>
        <pc:spChg chg="del">
          <ac:chgData name="RISHABH JINDAL" userId="S::jindalri@deakin.edu.au::129a6ca0-b9f0-4019-8139-ce27a77b63d1" providerId="AD" clId="Web-{3A169646-D9CA-4935-9231-F5F542756765}" dt="2021-05-16T17:03:43.242" v="5"/>
          <ac:spMkLst>
            <pc:docMk/>
            <pc:sldMk cId="4279457275" sldId="359"/>
            <ac:spMk id="37" creationId="{B5654EB2-9DA7-44E8-A6B2-C2E750A7AED9}"/>
          </ac:spMkLst>
        </pc:spChg>
        <pc:spChg chg="del">
          <ac:chgData name="RISHABH JINDAL" userId="S::jindalri@deakin.edu.au::129a6ca0-b9f0-4019-8139-ce27a77b63d1" providerId="AD" clId="Web-{3A169646-D9CA-4935-9231-F5F542756765}" dt="2021-05-16T17:03:43.242" v="4"/>
          <ac:spMkLst>
            <pc:docMk/>
            <pc:sldMk cId="4279457275" sldId="359"/>
            <ac:spMk id="38" creationId="{995AB91C-48F6-42EB-948A-337CC9A2EEEB}"/>
          </ac:spMkLst>
        </pc:spChg>
        <pc:spChg chg="del">
          <ac:chgData name="RISHABH JINDAL" userId="S::jindalri@deakin.edu.au::129a6ca0-b9f0-4019-8139-ce27a77b63d1" providerId="AD" clId="Web-{3A169646-D9CA-4935-9231-F5F542756765}" dt="2021-05-16T17:03:43.242" v="3"/>
          <ac:spMkLst>
            <pc:docMk/>
            <pc:sldMk cId="4279457275" sldId="359"/>
            <ac:spMk id="51" creationId="{85AC9715-8363-4D44-8D8A-1E926B2686A5}"/>
          </ac:spMkLst>
        </pc:spChg>
        <pc:spChg chg="del">
          <ac:chgData name="RISHABH JINDAL" userId="S::jindalri@deakin.edu.au::129a6ca0-b9f0-4019-8139-ce27a77b63d1" providerId="AD" clId="Web-{3A169646-D9CA-4935-9231-F5F542756765}" dt="2021-05-16T17:03:43.242" v="2"/>
          <ac:spMkLst>
            <pc:docMk/>
            <pc:sldMk cId="4279457275" sldId="359"/>
            <ac:spMk id="52" creationId="{679552BF-A332-4D9F-81D3-4888F22C5791}"/>
          </ac:spMkLst>
        </pc:spChg>
        <pc:spChg chg="del">
          <ac:chgData name="RISHABH JINDAL" userId="S::jindalri@deakin.edu.au::129a6ca0-b9f0-4019-8139-ce27a77b63d1" providerId="AD" clId="Web-{3A169646-D9CA-4935-9231-F5F542756765}" dt="2021-05-16T17:03:43.242" v="1"/>
          <ac:spMkLst>
            <pc:docMk/>
            <pc:sldMk cId="4279457275" sldId="359"/>
            <ac:spMk id="53" creationId="{7DA01A36-B195-46F1-BBD0-4376B320E8D7}"/>
          </ac:spMkLst>
        </pc:spChg>
        <pc:spChg chg="del">
          <ac:chgData name="RISHABH JINDAL" userId="S::jindalri@deakin.edu.au::129a6ca0-b9f0-4019-8139-ce27a77b63d1" providerId="AD" clId="Web-{3A169646-D9CA-4935-9231-F5F542756765}" dt="2021-05-16T17:03:43.242" v="0"/>
          <ac:spMkLst>
            <pc:docMk/>
            <pc:sldMk cId="4279457275" sldId="359"/>
            <ac:spMk id="58" creationId="{1D67230A-6D31-4C97-96A5-CDBFA0E70C2D}"/>
          </ac:spMkLst>
        </pc:spChg>
        <pc:picChg chg="add del mod">
          <ac:chgData name="RISHABH JINDAL" userId="S::jindalri@deakin.edu.au::129a6ca0-b9f0-4019-8139-ce27a77b63d1" providerId="AD" clId="Web-{3A169646-D9CA-4935-9231-F5F542756765}" dt="2021-05-16T17:04:01.445" v="11"/>
          <ac:picMkLst>
            <pc:docMk/>
            <pc:sldMk cId="4279457275" sldId="359"/>
            <ac:picMk id="14" creationId="{FE4399FB-0E86-4D72-A8DC-8BD98B52023E}"/>
          </ac:picMkLst>
        </pc:picChg>
        <pc:picChg chg="add del mod">
          <ac:chgData name="RISHABH JINDAL" userId="S::jindalri@deakin.edu.au::129a6ca0-b9f0-4019-8139-ce27a77b63d1" providerId="AD" clId="Web-{3A169646-D9CA-4935-9231-F5F542756765}" dt="2021-05-16T17:04:44.136" v="14"/>
          <ac:picMkLst>
            <pc:docMk/>
            <pc:sldMk cId="4279457275" sldId="359"/>
            <ac:picMk id="18" creationId="{229D9520-C687-4094-A41D-C38521DECF83}"/>
          </ac:picMkLst>
        </pc:picChg>
      </pc:sldChg>
    </pc:docChg>
  </pc:docChgLst>
  <pc:docChgLst>
    <pc:chgData name="RISHABH JINDAL" userId="S::jindalri@deakin.edu.au::129a6ca0-b9f0-4019-8139-ce27a77b63d1" providerId="AD" clId="Web-{677EE9BC-39C0-4063-9ACF-BEA85B8779A6}"/>
    <pc:docChg chg="modSld">
      <pc:chgData name="RISHABH JINDAL" userId="S::jindalri@deakin.edu.au::129a6ca0-b9f0-4019-8139-ce27a77b63d1" providerId="AD" clId="Web-{677EE9BC-39C0-4063-9ACF-BEA85B8779A6}" dt="2021-05-19T01:17:07.612" v="77"/>
      <pc:docMkLst>
        <pc:docMk/>
      </pc:docMkLst>
      <pc:sldChg chg="modSp">
        <pc:chgData name="RISHABH JINDAL" userId="S::jindalri@deakin.edu.au::129a6ca0-b9f0-4019-8139-ce27a77b63d1" providerId="AD" clId="Web-{677EE9BC-39C0-4063-9ACF-BEA85B8779A6}" dt="2021-05-19T01:17:07.612" v="77"/>
        <pc:sldMkLst>
          <pc:docMk/>
          <pc:sldMk cId="954460259" sldId="328"/>
        </pc:sldMkLst>
        <pc:graphicFrameChg chg="mod modGraphic">
          <ac:chgData name="RISHABH JINDAL" userId="S::jindalri@deakin.edu.au::129a6ca0-b9f0-4019-8139-ce27a77b63d1" providerId="AD" clId="Web-{677EE9BC-39C0-4063-9ACF-BEA85B8779A6}" dt="2021-05-19T01:17:07.612" v="77"/>
          <ac:graphicFrameMkLst>
            <pc:docMk/>
            <pc:sldMk cId="954460259" sldId="328"/>
            <ac:graphicFrameMk id="7" creationId="{07B3BC99-03B3-1540-B6ED-972CBECD4BBC}"/>
          </ac:graphicFrameMkLst>
        </pc:graphicFrameChg>
      </pc:sldChg>
    </pc:docChg>
  </pc:docChgLst>
  <pc:docChgLst>
    <pc:chgData name="ANAND BIDWALKAR" userId="S::abidwalkar@deakin.edu.au::a6055673-e8c8-48eb-a54c-15ae425aa167" providerId="AD" clId="Web-{DA1C0617-2FB7-4914-9216-AE7F333F3EBD}"/>
    <pc:docChg chg="modSld">
      <pc:chgData name="ANAND BIDWALKAR" userId="S::abidwalkar@deakin.edu.au::a6055673-e8c8-48eb-a54c-15ae425aa167" providerId="AD" clId="Web-{DA1C0617-2FB7-4914-9216-AE7F333F3EBD}" dt="2021-06-01T14:03:50.494" v="8" actId="1076"/>
      <pc:docMkLst>
        <pc:docMk/>
      </pc:docMkLst>
      <pc:sldChg chg="addSp delSp modSp">
        <pc:chgData name="ANAND BIDWALKAR" userId="S::abidwalkar@deakin.edu.au::a6055673-e8c8-48eb-a54c-15ae425aa167" providerId="AD" clId="Web-{DA1C0617-2FB7-4914-9216-AE7F333F3EBD}" dt="2021-06-01T14:03:50.494" v="8" actId="1076"/>
        <pc:sldMkLst>
          <pc:docMk/>
          <pc:sldMk cId="4086415997" sldId="322"/>
        </pc:sldMkLst>
        <pc:picChg chg="del">
          <ac:chgData name="ANAND BIDWALKAR" userId="S::abidwalkar@deakin.edu.au::a6055673-e8c8-48eb-a54c-15ae425aa167" providerId="AD" clId="Web-{DA1C0617-2FB7-4914-9216-AE7F333F3EBD}" dt="2021-06-01T14:02:24.009" v="0"/>
          <ac:picMkLst>
            <pc:docMk/>
            <pc:sldMk cId="4086415997" sldId="322"/>
            <ac:picMk id="3" creationId="{D0D0DA94-C648-4860-AF74-A638EC997E7F}"/>
          </ac:picMkLst>
        </pc:picChg>
        <pc:picChg chg="add mod">
          <ac:chgData name="ANAND BIDWALKAR" userId="S::abidwalkar@deakin.edu.au::a6055673-e8c8-48eb-a54c-15ae425aa167" providerId="AD" clId="Web-{DA1C0617-2FB7-4914-9216-AE7F333F3EBD}" dt="2021-06-01T14:03:50.494" v="8" actId="1076"/>
          <ac:picMkLst>
            <pc:docMk/>
            <pc:sldMk cId="4086415997" sldId="322"/>
            <ac:picMk id="5" creationId="{95D056F2-9C77-4D3A-A73E-E5F5DE52A319}"/>
          </ac:picMkLst>
        </pc:picChg>
      </pc:sldChg>
    </pc:docChg>
  </pc:docChgLst>
  <pc:docChgLst>
    <pc:chgData name="ANAND BIDWALKAR" userId="S::abidwalkar@deakin.edu.au::a6055673-e8c8-48eb-a54c-15ae425aa167" providerId="AD" clId="Web-{C444DED8-D289-45B0-B950-54DC8F8F8140}"/>
    <pc:docChg chg="modSld">
      <pc:chgData name="ANAND BIDWALKAR" userId="S::abidwalkar@deakin.edu.au::a6055673-e8c8-48eb-a54c-15ae425aa167" providerId="AD" clId="Web-{C444DED8-D289-45B0-B950-54DC8F8F8140}" dt="2021-05-16T08:25:12.495" v="30" actId="20577"/>
      <pc:docMkLst>
        <pc:docMk/>
      </pc:docMkLst>
      <pc:sldChg chg="addSp modSp">
        <pc:chgData name="ANAND BIDWALKAR" userId="S::abidwalkar@deakin.edu.au::a6055673-e8c8-48eb-a54c-15ae425aa167" providerId="AD" clId="Web-{C444DED8-D289-45B0-B950-54DC8F8F8140}" dt="2021-05-16T08:25:12.495" v="30" actId="20577"/>
        <pc:sldMkLst>
          <pc:docMk/>
          <pc:sldMk cId="2994032867" sldId="352"/>
        </pc:sldMkLst>
        <pc:spChg chg="add mod">
          <ac:chgData name="ANAND BIDWALKAR" userId="S::abidwalkar@deakin.edu.au::a6055673-e8c8-48eb-a54c-15ae425aa167" providerId="AD" clId="Web-{C444DED8-D289-45B0-B950-54DC8F8F8140}" dt="2021-05-16T08:25:12.495" v="30" actId="20577"/>
          <ac:spMkLst>
            <pc:docMk/>
            <pc:sldMk cId="2994032867" sldId="352"/>
            <ac:spMk id="10" creationId="{1B4739E8-5742-459F-B57E-17B4843974AB}"/>
          </ac:spMkLst>
        </pc:spChg>
      </pc:sldChg>
    </pc:docChg>
  </pc:docChgLst>
  <pc:docChgLst>
    <pc:chgData name="VINAYAKA VIVEKANANDA MALGI" userId="S::vmalgi@deakin.edu.au::fa0dd923-b204-4d35-90be-b404b6fe31a2" providerId="AD" clId="Web-{86C498ED-8BCB-4FF4-B4C1-14DB7B603986}"/>
    <pc:docChg chg="modSld">
      <pc:chgData name="VINAYAKA VIVEKANANDA MALGI" userId="S::vmalgi@deakin.edu.au::fa0dd923-b204-4d35-90be-b404b6fe31a2" providerId="AD" clId="Web-{86C498ED-8BCB-4FF4-B4C1-14DB7B603986}" dt="2021-04-25T11:27:11.897" v="3"/>
      <pc:docMkLst>
        <pc:docMk/>
      </pc:docMkLst>
      <pc:sldChg chg="modSp">
        <pc:chgData name="VINAYAKA VIVEKANANDA MALGI" userId="S::vmalgi@deakin.edu.au::fa0dd923-b204-4d35-90be-b404b6fe31a2" providerId="AD" clId="Web-{86C498ED-8BCB-4FF4-B4C1-14DB7B603986}" dt="2021-04-25T11:27:11.897" v="3"/>
        <pc:sldMkLst>
          <pc:docMk/>
          <pc:sldMk cId="1696398168" sldId="329"/>
        </pc:sldMkLst>
        <pc:graphicFrameChg chg="mod modGraphic">
          <ac:chgData name="VINAYAKA VIVEKANANDA MALGI" userId="S::vmalgi@deakin.edu.au::fa0dd923-b204-4d35-90be-b404b6fe31a2" providerId="AD" clId="Web-{86C498ED-8BCB-4FF4-B4C1-14DB7B603986}" dt="2021-04-25T11:27:11.897" v="3"/>
          <ac:graphicFrameMkLst>
            <pc:docMk/>
            <pc:sldMk cId="1696398168" sldId="329"/>
            <ac:graphicFrameMk id="7" creationId="{07B3BC99-03B3-1540-B6ED-972CBECD4BBC}"/>
          </ac:graphicFrameMkLst>
        </pc:graphicFrameChg>
      </pc:sldChg>
    </pc:docChg>
  </pc:docChgLst>
  <pc:docChgLst>
    <pc:chgData name="ANAND BIDWALKAR" userId="S::abidwalkar@deakin.edu.au::a6055673-e8c8-48eb-a54c-15ae425aa167" providerId="AD" clId="Web-{2DA1937E-6BEE-4661-8481-F8E2734B70B6}"/>
    <pc:docChg chg="modSld">
      <pc:chgData name="ANAND BIDWALKAR" userId="S::abidwalkar@deakin.edu.au::a6055673-e8c8-48eb-a54c-15ae425aa167" providerId="AD" clId="Web-{2DA1937E-6BEE-4661-8481-F8E2734B70B6}" dt="2021-05-16T13:14:02.773" v="0" actId="20577"/>
      <pc:docMkLst>
        <pc:docMk/>
      </pc:docMkLst>
      <pc:sldChg chg="modSp">
        <pc:chgData name="ANAND BIDWALKAR" userId="S::abidwalkar@deakin.edu.au::a6055673-e8c8-48eb-a54c-15ae425aa167" providerId="AD" clId="Web-{2DA1937E-6BEE-4661-8481-F8E2734B70B6}" dt="2021-05-16T13:14:02.773" v="0" actId="20577"/>
        <pc:sldMkLst>
          <pc:docMk/>
          <pc:sldMk cId="517273524" sldId="341"/>
        </pc:sldMkLst>
        <pc:spChg chg="mod">
          <ac:chgData name="ANAND BIDWALKAR" userId="S::abidwalkar@deakin.edu.au::a6055673-e8c8-48eb-a54c-15ae425aa167" providerId="AD" clId="Web-{2DA1937E-6BEE-4661-8481-F8E2734B70B6}" dt="2021-05-16T13:14:02.773" v="0" actId="20577"/>
          <ac:spMkLst>
            <pc:docMk/>
            <pc:sldMk cId="517273524" sldId="341"/>
            <ac:spMk id="2" creationId="{705F5526-FD4D-4EAB-8A33-26D50BDE1798}"/>
          </ac:spMkLst>
        </pc:spChg>
      </pc:sldChg>
    </pc:docChg>
  </pc:docChgLst>
  <pc:docChgLst>
    <pc:chgData name="XIAORAN GUI" userId="S::xgui@deakin.edu.au::c6a25124-c74d-4545-b9e8-480f8e45ebb8" providerId="AD" clId="Web-{5F0E8187-DCE0-4B61-9E1B-F67AE22D6942}"/>
    <pc:docChg chg="modSld">
      <pc:chgData name="XIAORAN GUI" userId="S::xgui@deakin.edu.au::c6a25124-c74d-4545-b9e8-480f8e45ebb8" providerId="AD" clId="Web-{5F0E8187-DCE0-4B61-9E1B-F67AE22D6942}" dt="2021-04-26T02:09:35.929" v="189"/>
      <pc:docMkLst>
        <pc:docMk/>
      </pc:docMkLst>
      <pc:sldChg chg="modSp">
        <pc:chgData name="XIAORAN GUI" userId="S::xgui@deakin.edu.au::c6a25124-c74d-4545-b9e8-480f8e45ebb8" providerId="AD" clId="Web-{5F0E8187-DCE0-4B61-9E1B-F67AE22D6942}" dt="2021-04-26T02:09:35.929" v="189"/>
        <pc:sldMkLst>
          <pc:docMk/>
          <pc:sldMk cId="1696398168" sldId="329"/>
        </pc:sldMkLst>
        <pc:graphicFrameChg chg="mod modGraphic">
          <ac:chgData name="XIAORAN GUI" userId="S::xgui@deakin.edu.au::c6a25124-c74d-4545-b9e8-480f8e45ebb8" providerId="AD" clId="Web-{5F0E8187-DCE0-4B61-9E1B-F67AE22D6942}" dt="2021-04-26T02:09:35.929" v="189"/>
          <ac:graphicFrameMkLst>
            <pc:docMk/>
            <pc:sldMk cId="1696398168" sldId="329"/>
            <ac:graphicFrameMk id="7" creationId="{07B3BC99-03B3-1540-B6ED-972CBECD4BBC}"/>
          </ac:graphicFrameMkLst>
        </pc:graphicFrameChg>
      </pc:sldChg>
    </pc:docChg>
  </pc:docChgLst>
  <pc:docChgLst>
    <pc:chgData name="VINAYAKA VIVEKANANDA MALGI" userId="S::vmalgi@deakin.edu.au::fa0dd923-b204-4d35-90be-b404b6fe31a2" providerId="AD" clId="Web-{B6A9731A-67E8-42AF-A706-C5584C76685D}"/>
    <pc:docChg chg="">
      <pc:chgData name="VINAYAKA VIVEKANANDA MALGI" userId="S::vmalgi@deakin.edu.au::fa0dd923-b204-4d35-90be-b404b6fe31a2" providerId="AD" clId="Web-{B6A9731A-67E8-42AF-A706-C5584C76685D}" dt="2021-04-28T05:54:41.130" v="0"/>
      <pc:docMkLst>
        <pc:docMk/>
      </pc:docMkLst>
      <pc:sldChg chg="delCm">
        <pc:chgData name="VINAYAKA VIVEKANANDA MALGI" userId="S::vmalgi@deakin.edu.au::fa0dd923-b204-4d35-90be-b404b6fe31a2" providerId="AD" clId="Web-{B6A9731A-67E8-42AF-A706-C5584C76685D}" dt="2021-04-28T05:54:41.130" v="0"/>
        <pc:sldMkLst>
          <pc:docMk/>
          <pc:sldMk cId="594390109" sldId="351"/>
        </pc:sldMkLst>
      </pc:sldChg>
    </pc:docChg>
  </pc:docChgLst>
  <pc:docChgLst>
    <pc:chgData name="NGOC DUNG HUYNH" userId="S::ndhuynh@deakin.edu.au::c012c4b1-98bb-46fe-9944-13c955be8ce0" providerId="AD" clId="Web-{9094F117-3A6A-4329-8F53-BA42D7A0FE20}"/>
    <pc:docChg chg="modSld">
      <pc:chgData name="NGOC DUNG HUYNH" userId="S::ndhuynh@deakin.edu.au::c012c4b1-98bb-46fe-9944-13c955be8ce0" providerId="AD" clId="Web-{9094F117-3A6A-4329-8F53-BA42D7A0FE20}" dt="2021-05-15T08:16:38.480" v="191" actId="20577"/>
      <pc:docMkLst>
        <pc:docMk/>
      </pc:docMkLst>
      <pc:sldChg chg="modSp">
        <pc:chgData name="NGOC DUNG HUYNH" userId="S::ndhuynh@deakin.edu.au::c012c4b1-98bb-46fe-9944-13c955be8ce0" providerId="AD" clId="Web-{9094F117-3A6A-4329-8F53-BA42D7A0FE20}" dt="2021-05-15T08:15:10.730" v="165" actId="1076"/>
        <pc:sldMkLst>
          <pc:docMk/>
          <pc:sldMk cId="546874786" sldId="348"/>
        </pc:sldMkLst>
        <pc:graphicFrameChg chg="mod modGraphic">
          <ac:chgData name="NGOC DUNG HUYNH" userId="S::ndhuynh@deakin.edu.au::c012c4b1-98bb-46fe-9944-13c955be8ce0" providerId="AD" clId="Web-{9094F117-3A6A-4329-8F53-BA42D7A0FE20}" dt="2021-05-15T08:15:07.543" v="164" actId="1076"/>
          <ac:graphicFrameMkLst>
            <pc:docMk/>
            <pc:sldMk cId="546874786" sldId="348"/>
            <ac:graphicFrameMk id="729" creationId="{FCD28C5E-2139-4D21-986B-FA688DE2681E}"/>
          </ac:graphicFrameMkLst>
        </pc:graphicFrameChg>
        <pc:picChg chg="mod">
          <ac:chgData name="NGOC DUNG HUYNH" userId="S::ndhuynh@deakin.edu.au::c012c4b1-98bb-46fe-9944-13c955be8ce0" providerId="AD" clId="Web-{9094F117-3A6A-4329-8F53-BA42D7A0FE20}" dt="2021-05-15T08:15:10.730" v="165" actId="1076"/>
          <ac:picMkLst>
            <pc:docMk/>
            <pc:sldMk cId="546874786" sldId="348"/>
            <ac:picMk id="112" creationId="{7E3227D8-CBB2-4712-9EC3-0B90CFB7D489}"/>
          </ac:picMkLst>
        </pc:picChg>
      </pc:sldChg>
      <pc:sldChg chg="addSp delSp modSp">
        <pc:chgData name="NGOC DUNG HUYNH" userId="S::ndhuynh@deakin.edu.au::c012c4b1-98bb-46fe-9944-13c955be8ce0" providerId="AD" clId="Web-{9094F117-3A6A-4329-8F53-BA42D7A0FE20}" dt="2021-05-15T08:16:38.480" v="191" actId="20577"/>
        <pc:sldMkLst>
          <pc:docMk/>
          <pc:sldMk cId="1545751876" sldId="349"/>
        </pc:sldMkLst>
        <pc:spChg chg="mod">
          <ac:chgData name="NGOC DUNG HUYNH" userId="S::ndhuynh@deakin.edu.au::c012c4b1-98bb-46fe-9944-13c955be8ce0" providerId="AD" clId="Web-{9094F117-3A6A-4329-8F53-BA42D7A0FE20}" dt="2021-05-15T08:16:38.480" v="191" actId="20577"/>
          <ac:spMkLst>
            <pc:docMk/>
            <pc:sldMk cId="1545751876" sldId="349"/>
            <ac:spMk id="2" creationId="{B5559F55-BCA2-4062-BD81-5DF747FB6933}"/>
          </ac:spMkLst>
        </pc:spChg>
        <pc:spChg chg="del">
          <ac:chgData name="NGOC DUNG HUYNH" userId="S::ndhuynh@deakin.edu.au::c012c4b1-98bb-46fe-9944-13c955be8ce0" providerId="AD" clId="Web-{9094F117-3A6A-4329-8F53-BA42D7A0FE20}" dt="2021-05-15T08:15:15.918" v="166"/>
          <ac:spMkLst>
            <pc:docMk/>
            <pc:sldMk cId="1545751876" sldId="349"/>
            <ac:spMk id="12" creationId="{55BCF1BB-E572-492A-A316-B3ED66C30847}"/>
          </ac:spMkLst>
        </pc:spChg>
        <pc:graphicFrameChg chg="modGraphic">
          <ac:chgData name="NGOC DUNG HUYNH" userId="S::ndhuynh@deakin.edu.au::c012c4b1-98bb-46fe-9944-13c955be8ce0" providerId="AD" clId="Web-{9094F117-3A6A-4329-8F53-BA42D7A0FE20}" dt="2021-05-15T08:15:35.871" v="176" actId="20577"/>
          <ac:graphicFrameMkLst>
            <pc:docMk/>
            <pc:sldMk cId="1545751876" sldId="349"/>
            <ac:graphicFrameMk id="10" creationId="{994DC8A4-5FA7-42E0-AF9A-828C56FABF3A}"/>
          </ac:graphicFrameMkLst>
        </pc:graphicFrameChg>
        <pc:picChg chg="del">
          <ac:chgData name="NGOC DUNG HUYNH" userId="S::ndhuynh@deakin.edu.au::c012c4b1-98bb-46fe-9944-13c955be8ce0" providerId="AD" clId="Web-{9094F117-3A6A-4329-8F53-BA42D7A0FE20}" dt="2021-05-15T08:15:53.058" v="177"/>
          <ac:picMkLst>
            <pc:docMk/>
            <pc:sldMk cId="1545751876" sldId="349"/>
            <ac:picMk id="7" creationId="{C2EB03F5-7AC7-4199-90A7-F6A883C0B8CB}"/>
          </ac:picMkLst>
        </pc:picChg>
        <pc:picChg chg="add mod">
          <ac:chgData name="NGOC DUNG HUYNH" userId="S::ndhuynh@deakin.edu.au::c012c4b1-98bb-46fe-9944-13c955be8ce0" providerId="AD" clId="Web-{9094F117-3A6A-4329-8F53-BA42D7A0FE20}" dt="2021-05-15T08:16:16.527" v="182" actId="1076"/>
          <ac:picMkLst>
            <pc:docMk/>
            <pc:sldMk cId="1545751876" sldId="349"/>
            <ac:picMk id="48" creationId="{DE72C46E-1FD2-4A5C-B7B5-1B5CD10F5007}"/>
          </ac:picMkLst>
        </pc:picChg>
      </pc:sldChg>
    </pc:docChg>
  </pc:docChgLst>
  <pc:docChgLst>
    <pc:chgData name="SRIJA SAKIRI" userId="S::ssakiri@deakin.edu.au::6461b3d9-e7f9-43c5-bc86-52418658c354" providerId="AD" clId="Web-{D1DC2602-5D78-C8A1-E8C8-A35B701CF546}"/>
    <pc:docChg chg="modSld">
      <pc:chgData name="SRIJA SAKIRI" userId="S::ssakiri@deakin.edu.au::6461b3d9-e7f9-43c5-bc86-52418658c354" providerId="AD" clId="Web-{D1DC2602-5D78-C8A1-E8C8-A35B701CF546}" dt="2021-06-01T11:44:52.260" v="357" actId="20577"/>
      <pc:docMkLst>
        <pc:docMk/>
      </pc:docMkLst>
      <pc:sldChg chg="modSp">
        <pc:chgData name="SRIJA SAKIRI" userId="S::ssakiri@deakin.edu.au::6461b3d9-e7f9-43c5-bc86-52418658c354" providerId="AD" clId="Web-{D1DC2602-5D78-C8A1-E8C8-A35B701CF546}" dt="2021-06-01T11:40:51.774" v="243" actId="20577"/>
        <pc:sldMkLst>
          <pc:docMk/>
          <pc:sldMk cId="546874786" sldId="348"/>
        </pc:sldMkLst>
        <pc:spChg chg="mod">
          <ac:chgData name="SRIJA SAKIRI" userId="S::ssakiri@deakin.edu.au::6461b3d9-e7f9-43c5-bc86-52418658c354" providerId="AD" clId="Web-{D1DC2602-5D78-C8A1-E8C8-A35B701CF546}" dt="2021-06-01T11:40:51.774" v="243" actId="20577"/>
          <ac:spMkLst>
            <pc:docMk/>
            <pc:sldMk cId="546874786" sldId="348"/>
            <ac:spMk id="2" creationId="{B5559F55-BCA2-4062-BD81-5DF747FB6933}"/>
          </ac:spMkLst>
        </pc:spChg>
      </pc:sldChg>
      <pc:sldChg chg="modSp">
        <pc:chgData name="SRIJA SAKIRI" userId="S::ssakiri@deakin.edu.au::6461b3d9-e7f9-43c5-bc86-52418658c354" providerId="AD" clId="Web-{D1DC2602-5D78-C8A1-E8C8-A35B701CF546}" dt="2021-06-01T11:41:03.649" v="253" actId="20577"/>
        <pc:sldMkLst>
          <pc:docMk/>
          <pc:sldMk cId="1545751876" sldId="349"/>
        </pc:sldMkLst>
        <pc:spChg chg="mod">
          <ac:chgData name="SRIJA SAKIRI" userId="S::ssakiri@deakin.edu.au::6461b3d9-e7f9-43c5-bc86-52418658c354" providerId="AD" clId="Web-{D1DC2602-5D78-C8A1-E8C8-A35B701CF546}" dt="2021-06-01T11:41:03.649" v="253" actId="20577"/>
          <ac:spMkLst>
            <pc:docMk/>
            <pc:sldMk cId="1545751876" sldId="349"/>
            <ac:spMk id="2" creationId="{B5559F55-BCA2-4062-BD81-5DF747FB6933}"/>
          </ac:spMkLst>
        </pc:spChg>
      </pc:sldChg>
      <pc:sldChg chg="modSp">
        <pc:chgData name="SRIJA SAKIRI" userId="S::ssakiri@deakin.edu.au::6461b3d9-e7f9-43c5-bc86-52418658c354" providerId="AD" clId="Web-{D1DC2602-5D78-C8A1-E8C8-A35B701CF546}" dt="2021-06-01T11:39:18.946" v="213" actId="20577"/>
        <pc:sldMkLst>
          <pc:docMk/>
          <pc:sldMk cId="2403275594" sldId="357"/>
        </pc:sldMkLst>
        <pc:graphicFrameChg chg="modGraphic">
          <ac:chgData name="SRIJA SAKIRI" userId="S::ssakiri@deakin.edu.au::6461b3d9-e7f9-43c5-bc86-52418658c354" providerId="AD" clId="Web-{D1DC2602-5D78-C8A1-E8C8-A35B701CF546}" dt="2021-06-01T11:39:18.946" v="213" actId="20577"/>
          <ac:graphicFrameMkLst>
            <pc:docMk/>
            <pc:sldMk cId="2403275594" sldId="357"/>
            <ac:graphicFrameMk id="16" creationId="{067FEA47-04B7-1E48-812C-5B6840F482A3}"/>
          </ac:graphicFrameMkLst>
        </pc:graphicFrameChg>
      </pc:sldChg>
      <pc:sldChg chg="modSp">
        <pc:chgData name="SRIJA SAKIRI" userId="S::ssakiri@deakin.edu.au::6461b3d9-e7f9-43c5-bc86-52418658c354" providerId="AD" clId="Web-{D1DC2602-5D78-C8A1-E8C8-A35B701CF546}" dt="2021-06-01T11:44:52.260" v="357" actId="20577"/>
        <pc:sldMkLst>
          <pc:docMk/>
          <pc:sldMk cId="2103927685" sldId="358"/>
        </pc:sldMkLst>
        <pc:spChg chg="mod">
          <ac:chgData name="SRIJA SAKIRI" userId="S::ssakiri@deakin.edu.au::6461b3d9-e7f9-43c5-bc86-52418658c354" providerId="AD" clId="Web-{D1DC2602-5D78-C8A1-E8C8-A35B701CF546}" dt="2021-06-01T11:41:17.524" v="265" actId="20577"/>
          <ac:spMkLst>
            <pc:docMk/>
            <pc:sldMk cId="2103927685" sldId="358"/>
            <ac:spMk id="6" creationId="{1543257E-D34E-4785-A4C2-D3ECC5CD544A}"/>
          </ac:spMkLst>
        </pc:spChg>
        <pc:graphicFrameChg chg="mod modGraphic">
          <ac:chgData name="SRIJA SAKIRI" userId="S::ssakiri@deakin.edu.au::6461b3d9-e7f9-43c5-bc86-52418658c354" providerId="AD" clId="Web-{D1DC2602-5D78-C8A1-E8C8-A35B701CF546}" dt="2021-06-01T11:44:52.260" v="357" actId="20577"/>
          <ac:graphicFrameMkLst>
            <pc:docMk/>
            <pc:sldMk cId="2103927685" sldId="358"/>
            <ac:graphicFrameMk id="8" creationId="{38D2C7C7-675C-4C24-AA31-3A0B32C7F7E6}"/>
          </ac:graphicFrameMkLst>
        </pc:graphicFrameChg>
      </pc:sldChg>
    </pc:docChg>
  </pc:docChgLst>
  <pc:docChgLst>
    <pc:chgData name="PAUL MOORE" userId="S::phmoore@deakin.edu.au::0710f4b1-5be7-4c95-b5e1-8921dd497e89" providerId="AD" clId="Web-{2347B26A-CD5A-4510-B0F8-CC71567719E0}"/>
    <pc:docChg chg="modSld">
      <pc:chgData name="PAUL MOORE" userId="S::phmoore@deakin.edu.au::0710f4b1-5be7-4c95-b5e1-8921dd497e89" providerId="AD" clId="Web-{2347B26A-CD5A-4510-B0F8-CC71567719E0}" dt="2021-05-16T09:32:12.258" v="389"/>
      <pc:docMkLst>
        <pc:docMk/>
      </pc:docMkLst>
      <pc:sldChg chg="modSp">
        <pc:chgData name="PAUL MOORE" userId="S::phmoore@deakin.edu.au::0710f4b1-5be7-4c95-b5e1-8921dd497e89" providerId="AD" clId="Web-{2347B26A-CD5A-4510-B0F8-CC71567719E0}" dt="2021-05-16T09:32:12.258" v="389"/>
        <pc:sldMkLst>
          <pc:docMk/>
          <pc:sldMk cId="954460259" sldId="328"/>
        </pc:sldMkLst>
        <pc:graphicFrameChg chg="mod modGraphic">
          <ac:chgData name="PAUL MOORE" userId="S::phmoore@deakin.edu.au::0710f4b1-5be7-4c95-b5e1-8921dd497e89" providerId="AD" clId="Web-{2347B26A-CD5A-4510-B0F8-CC71567719E0}" dt="2021-05-16T09:32:12.258" v="389"/>
          <ac:graphicFrameMkLst>
            <pc:docMk/>
            <pc:sldMk cId="954460259" sldId="328"/>
            <ac:graphicFrameMk id="7" creationId="{07B3BC99-03B3-1540-B6ED-972CBECD4BBC}"/>
          </ac:graphicFrameMkLst>
        </pc:graphicFrameChg>
      </pc:sldChg>
    </pc:docChg>
  </pc:docChgLst>
  <pc:docChgLst>
    <pc:chgData name="VINAYAKA VIVEKANANDA MALGI" userId="S::vmalgi@deakin.edu.au::fa0dd923-b204-4d35-90be-b404b6fe31a2" providerId="AD" clId="Web-{3DC6374E-C862-4079-9F9A-EBEA4B564C2D}"/>
    <pc:docChg chg="modSld">
      <pc:chgData name="VINAYAKA VIVEKANANDA MALGI" userId="S::vmalgi@deakin.edu.au::fa0dd923-b204-4d35-90be-b404b6fe31a2" providerId="AD" clId="Web-{3DC6374E-C862-4079-9F9A-EBEA4B564C2D}" dt="2021-05-16T09:51:21.786" v="18" actId="20577"/>
      <pc:docMkLst>
        <pc:docMk/>
      </pc:docMkLst>
      <pc:sldChg chg="modSp">
        <pc:chgData name="VINAYAKA VIVEKANANDA MALGI" userId="S::vmalgi@deakin.edu.au::fa0dd923-b204-4d35-90be-b404b6fe31a2" providerId="AD" clId="Web-{3DC6374E-C862-4079-9F9A-EBEA4B564C2D}" dt="2021-05-16T09:51:21.786" v="18" actId="20577"/>
        <pc:sldMkLst>
          <pc:docMk/>
          <pc:sldMk cId="2243281232" sldId="355"/>
        </pc:sldMkLst>
        <pc:graphicFrameChg chg="modGraphic">
          <ac:chgData name="VINAYAKA VIVEKANANDA MALGI" userId="S::vmalgi@deakin.edu.au::fa0dd923-b204-4d35-90be-b404b6fe31a2" providerId="AD" clId="Web-{3DC6374E-C862-4079-9F9A-EBEA4B564C2D}" dt="2021-05-16T09:51:21.786" v="18" actId="20577"/>
          <ac:graphicFrameMkLst>
            <pc:docMk/>
            <pc:sldMk cId="2243281232" sldId="355"/>
            <ac:graphicFrameMk id="10" creationId="{994DC8A4-5FA7-42E0-AF9A-828C56FABF3A}"/>
          </ac:graphicFrameMkLst>
        </pc:graphicFrameChg>
      </pc:sldChg>
    </pc:docChg>
  </pc:docChgLst>
  <pc:docChgLst>
    <pc:chgData name="PAUL MOORE" userId="0710f4b1-5be7-4c95-b5e1-8921dd497e89" providerId="ADAL" clId="{26F9EC34-2FB1-4CD8-BBB6-466C129E80EB}"/>
    <pc:docChg chg="undo custSel addSld delSld modSld sldOrd">
      <pc:chgData name="PAUL MOORE" userId="0710f4b1-5be7-4c95-b5e1-8921dd497e89" providerId="ADAL" clId="{26F9EC34-2FB1-4CD8-BBB6-466C129E80EB}" dt="2021-04-28T04:35:42.032" v="5498" actId="20577"/>
      <pc:docMkLst>
        <pc:docMk/>
      </pc:docMkLst>
      <pc:sldChg chg="modSp mod">
        <pc:chgData name="PAUL MOORE" userId="0710f4b1-5be7-4c95-b5e1-8921dd497e89" providerId="ADAL" clId="{26F9EC34-2FB1-4CD8-BBB6-466C129E80EB}" dt="2021-04-23T09:38:38.500" v="3" actId="27636"/>
        <pc:sldMkLst>
          <pc:docMk/>
          <pc:sldMk cId="521936641" sldId="256"/>
        </pc:sldMkLst>
        <pc:spChg chg="mod">
          <ac:chgData name="PAUL MOORE" userId="0710f4b1-5be7-4c95-b5e1-8921dd497e89" providerId="ADAL" clId="{26F9EC34-2FB1-4CD8-BBB6-466C129E80EB}" dt="2021-04-23T09:38:38.500" v="3" actId="27636"/>
          <ac:spMkLst>
            <pc:docMk/>
            <pc:sldMk cId="521936641" sldId="256"/>
            <ac:spMk id="13" creationId="{FA6F3A39-CEF5-644F-8378-0E65D46A4252}"/>
          </ac:spMkLst>
        </pc:spChg>
      </pc:sldChg>
      <pc:sldChg chg="ord">
        <pc:chgData name="PAUL MOORE" userId="0710f4b1-5be7-4c95-b5e1-8921dd497e89" providerId="ADAL" clId="{26F9EC34-2FB1-4CD8-BBB6-466C129E80EB}" dt="2021-04-23T09:49:16.483" v="35"/>
        <pc:sldMkLst>
          <pc:docMk/>
          <pc:sldMk cId="333676989" sldId="283"/>
        </pc:sldMkLst>
      </pc:sldChg>
      <pc:sldChg chg="del">
        <pc:chgData name="PAUL MOORE" userId="0710f4b1-5be7-4c95-b5e1-8921dd497e89" providerId="ADAL" clId="{26F9EC34-2FB1-4CD8-BBB6-466C129E80EB}" dt="2021-04-23T10:19:34.853" v="819" actId="47"/>
        <pc:sldMkLst>
          <pc:docMk/>
          <pc:sldMk cId="3067061835" sldId="296"/>
        </pc:sldMkLst>
      </pc:sldChg>
      <pc:sldChg chg="del">
        <pc:chgData name="PAUL MOORE" userId="0710f4b1-5be7-4c95-b5e1-8921dd497e89" providerId="ADAL" clId="{26F9EC34-2FB1-4CD8-BBB6-466C129E80EB}" dt="2021-04-23T10:19:37.063" v="821" actId="47"/>
        <pc:sldMkLst>
          <pc:docMk/>
          <pc:sldMk cId="2378233365" sldId="298"/>
        </pc:sldMkLst>
      </pc:sldChg>
      <pc:sldChg chg="del">
        <pc:chgData name="PAUL MOORE" userId="0710f4b1-5be7-4c95-b5e1-8921dd497e89" providerId="ADAL" clId="{26F9EC34-2FB1-4CD8-BBB6-466C129E80EB}" dt="2021-04-23T09:48:36.367" v="33" actId="47"/>
        <pc:sldMkLst>
          <pc:docMk/>
          <pc:sldMk cId="1069576001" sldId="313"/>
        </pc:sldMkLst>
      </pc:sldChg>
      <pc:sldChg chg="modSp ord">
        <pc:chgData name="PAUL MOORE" userId="0710f4b1-5be7-4c95-b5e1-8921dd497e89" providerId="ADAL" clId="{26F9EC34-2FB1-4CD8-BBB6-466C129E80EB}" dt="2021-04-23T10:20:52.153" v="832" actId="20577"/>
        <pc:sldMkLst>
          <pc:docMk/>
          <pc:sldMk cId="3355321320" sldId="315"/>
        </pc:sldMkLst>
        <pc:graphicFrameChg chg="mod">
          <ac:chgData name="PAUL MOORE" userId="0710f4b1-5be7-4c95-b5e1-8921dd497e89" providerId="ADAL" clId="{26F9EC34-2FB1-4CD8-BBB6-466C129E80EB}" dt="2021-04-23T10:20:52.153" v="832" actId="20577"/>
          <ac:graphicFrameMkLst>
            <pc:docMk/>
            <pc:sldMk cId="3355321320" sldId="315"/>
            <ac:graphicFrameMk id="16" creationId="{067FEA47-04B7-1E48-812C-5B6840F482A3}"/>
          </ac:graphicFrameMkLst>
        </pc:graphicFrameChg>
      </pc:sldChg>
      <pc:sldChg chg="del">
        <pc:chgData name="PAUL MOORE" userId="0710f4b1-5be7-4c95-b5e1-8921dd497e89" providerId="ADAL" clId="{26F9EC34-2FB1-4CD8-BBB6-466C129E80EB}" dt="2021-04-23T10:19:53.944" v="828" actId="47"/>
        <pc:sldMkLst>
          <pc:docMk/>
          <pc:sldMk cId="50686350" sldId="316"/>
        </pc:sldMkLst>
      </pc:sldChg>
      <pc:sldChg chg="del ord">
        <pc:chgData name="PAUL MOORE" userId="0710f4b1-5be7-4c95-b5e1-8921dd497e89" providerId="ADAL" clId="{26F9EC34-2FB1-4CD8-BBB6-466C129E80EB}" dt="2021-04-25T04:53:44.492" v="4134" actId="47"/>
        <pc:sldMkLst>
          <pc:docMk/>
          <pc:sldMk cId="2838682310" sldId="317"/>
        </pc:sldMkLst>
      </pc:sldChg>
      <pc:sldChg chg="modSp mod ord">
        <pc:chgData name="PAUL MOORE" userId="0710f4b1-5be7-4c95-b5e1-8921dd497e89" providerId="ADAL" clId="{26F9EC34-2FB1-4CD8-BBB6-466C129E80EB}" dt="2021-04-23T09:48:20.175" v="32" actId="1076"/>
        <pc:sldMkLst>
          <pc:docMk/>
          <pc:sldMk cId="885782270" sldId="319"/>
        </pc:sldMkLst>
        <pc:spChg chg="mod">
          <ac:chgData name="PAUL MOORE" userId="0710f4b1-5be7-4c95-b5e1-8921dd497e89" providerId="ADAL" clId="{26F9EC34-2FB1-4CD8-BBB6-466C129E80EB}" dt="2021-04-23T09:48:20.175" v="32" actId="1076"/>
          <ac:spMkLst>
            <pc:docMk/>
            <pc:sldMk cId="885782270" sldId="319"/>
            <ac:spMk id="2" creationId="{7F4ED8D1-9EE5-F042-B63E-0F12910B7916}"/>
          </ac:spMkLst>
        </pc:spChg>
      </pc:sldChg>
      <pc:sldChg chg="del">
        <pc:chgData name="PAUL MOORE" userId="0710f4b1-5be7-4c95-b5e1-8921dd497e89" providerId="ADAL" clId="{26F9EC34-2FB1-4CD8-BBB6-466C129E80EB}" dt="2021-04-23T10:19:36.292" v="820" actId="47"/>
        <pc:sldMkLst>
          <pc:docMk/>
          <pc:sldMk cId="1938519341" sldId="323"/>
        </pc:sldMkLst>
      </pc:sldChg>
      <pc:sldChg chg="del">
        <pc:chgData name="PAUL MOORE" userId="0710f4b1-5be7-4c95-b5e1-8921dd497e89" providerId="ADAL" clId="{26F9EC34-2FB1-4CD8-BBB6-466C129E80EB}" dt="2021-04-23T10:19:38.042" v="822" actId="47"/>
        <pc:sldMkLst>
          <pc:docMk/>
          <pc:sldMk cId="204942525" sldId="324"/>
        </pc:sldMkLst>
      </pc:sldChg>
      <pc:sldChg chg="del">
        <pc:chgData name="PAUL MOORE" userId="0710f4b1-5be7-4c95-b5e1-8921dd497e89" providerId="ADAL" clId="{26F9EC34-2FB1-4CD8-BBB6-466C129E80EB}" dt="2021-04-23T10:19:38.794" v="823" actId="47"/>
        <pc:sldMkLst>
          <pc:docMk/>
          <pc:sldMk cId="3822711457" sldId="325"/>
        </pc:sldMkLst>
      </pc:sldChg>
      <pc:sldChg chg="ord">
        <pc:chgData name="PAUL MOORE" userId="0710f4b1-5be7-4c95-b5e1-8921dd497e89" providerId="ADAL" clId="{26F9EC34-2FB1-4CD8-BBB6-466C129E80EB}" dt="2021-04-23T09:49:20.640" v="37"/>
        <pc:sldMkLst>
          <pc:docMk/>
          <pc:sldMk cId="1173302261" sldId="327"/>
        </pc:sldMkLst>
      </pc:sldChg>
      <pc:sldChg chg="modSp mod">
        <pc:chgData name="PAUL MOORE" userId="0710f4b1-5be7-4c95-b5e1-8921dd497e89" providerId="ADAL" clId="{26F9EC34-2FB1-4CD8-BBB6-466C129E80EB}" dt="2021-04-25T10:45:59.497" v="5454" actId="20577"/>
        <pc:sldMkLst>
          <pc:docMk/>
          <pc:sldMk cId="954460259" sldId="328"/>
        </pc:sldMkLst>
        <pc:graphicFrameChg chg="modGraphic">
          <ac:chgData name="PAUL MOORE" userId="0710f4b1-5be7-4c95-b5e1-8921dd497e89" providerId="ADAL" clId="{26F9EC34-2FB1-4CD8-BBB6-466C129E80EB}" dt="2021-04-25T10:45:59.497" v="5454" actId="20577"/>
          <ac:graphicFrameMkLst>
            <pc:docMk/>
            <pc:sldMk cId="954460259" sldId="328"/>
            <ac:graphicFrameMk id="7" creationId="{07B3BC99-03B3-1540-B6ED-972CBECD4BBC}"/>
          </ac:graphicFrameMkLst>
        </pc:graphicFrameChg>
      </pc:sldChg>
      <pc:sldChg chg="delSp del mod delAnim">
        <pc:chgData name="PAUL MOORE" userId="0710f4b1-5be7-4c95-b5e1-8921dd497e89" providerId="ADAL" clId="{26F9EC34-2FB1-4CD8-BBB6-466C129E80EB}" dt="2021-04-23T10:25:13.822" v="834" actId="47"/>
        <pc:sldMkLst>
          <pc:docMk/>
          <pc:sldMk cId="252983920" sldId="331"/>
        </pc:sldMkLst>
        <pc:picChg chg="del">
          <ac:chgData name="PAUL MOORE" userId="0710f4b1-5be7-4c95-b5e1-8921dd497e89" providerId="ADAL" clId="{26F9EC34-2FB1-4CD8-BBB6-466C129E80EB}" dt="2021-04-23T10:21:05.473" v="833" actId="478"/>
          <ac:picMkLst>
            <pc:docMk/>
            <pc:sldMk cId="252983920" sldId="331"/>
            <ac:picMk id="2" creationId="{79630A86-64F5-45FD-B163-4B59634714EB}"/>
          </ac:picMkLst>
        </pc:picChg>
      </pc:sldChg>
      <pc:sldChg chg="modSp add del mod ord">
        <pc:chgData name="PAUL MOORE" userId="0710f4b1-5be7-4c95-b5e1-8921dd497e89" providerId="ADAL" clId="{26F9EC34-2FB1-4CD8-BBB6-466C129E80EB}" dt="2021-04-25T01:43:43.934" v="965" actId="47"/>
        <pc:sldMkLst>
          <pc:docMk/>
          <pc:sldMk cId="1667601654" sldId="332"/>
        </pc:sldMkLst>
        <pc:spChg chg="mod">
          <ac:chgData name="PAUL MOORE" userId="0710f4b1-5be7-4c95-b5e1-8921dd497e89" providerId="ADAL" clId="{26F9EC34-2FB1-4CD8-BBB6-466C129E80EB}" dt="2021-04-23T09:50:03.131" v="68" actId="20577"/>
          <ac:spMkLst>
            <pc:docMk/>
            <pc:sldMk cId="1667601654" sldId="332"/>
            <ac:spMk id="2" creationId="{7F4ED8D1-9EE5-F042-B63E-0F12910B7916}"/>
          </ac:spMkLst>
        </pc:spChg>
      </pc:sldChg>
      <pc:sldChg chg="modSp add mod ord">
        <pc:chgData name="PAUL MOORE" userId="0710f4b1-5be7-4c95-b5e1-8921dd497e89" providerId="ADAL" clId="{26F9EC34-2FB1-4CD8-BBB6-466C129E80EB}" dt="2021-04-23T10:31:45.557" v="931" actId="20577"/>
        <pc:sldMkLst>
          <pc:docMk/>
          <pc:sldMk cId="214871214" sldId="333"/>
        </pc:sldMkLst>
        <pc:spChg chg="mod">
          <ac:chgData name="PAUL MOORE" userId="0710f4b1-5be7-4c95-b5e1-8921dd497e89" providerId="ADAL" clId="{26F9EC34-2FB1-4CD8-BBB6-466C129E80EB}" dt="2021-04-23T09:55:47.172" v="253" actId="20577"/>
          <ac:spMkLst>
            <pc:docMk/>
            <pc:sldMk cId="214871214" sldId="333"/>
            <ac:spMk id="2" creationId="{7F4ED8D1-9EE5-F042-B63E-0F12910B7916}"/>
          </ac:spMkLst>
        </pc:spChg>
        <pc:graphicFrameChg chg="add mod">
          <ac:chgData name="PAUL MOORE" userId="0710f4b1-5be7-4c95-b5e1-8921dd497e89" providerId="ADAL" clId="{26F9EC34-2FB1-4CD8-BBB6-466C129E80EB}" dt="2021-04-23T10:31:45.557" v="931" actId="20577"/>
          <ac:graphicFrameMkLst>
            <pc:docMk/>
            <pc:sldMk cId="214871214" sldId="333"/>
            <ac:graphicFrameMk id="17" creationId="{BB3BFCE3-878D-B94A-B6E3-E3317080997A}"/>
          </ac:graphicFrameMkLst>
        </pc:graphicFrameChg>
      </pc:sldChg>
      <pc:sldChg chg="modSp add mod ord">
        <pc:chgData name="PAUL MOORE" userId="0710f4b1-5be7-4c95-b5e1-8921dd497e89" providerId="ADAL" clId="{26F9EC34-2FB1-4CD8-BBB6-466C129E80EB}" dt="2021-04-23T10:17:19.343" v="710" actId="20577"/>
        <pc:sldMkLst>
          <pc:docMk/>
          <pc:sldMk cId="1847455180" sldId="334"/>
        </pc:sldMkLst>
        <pc:spChg chg="mod">
          <ac:chgData name="PAUL MOORE" userId="0710f4b1-5be7-4c95-b5e1-8921dd497e89" providerId="ADAL" clId="{26F9EC34-2FB1-4CD8-BBB6-466C129E80EB}" dt="2021-04-23T10:17:19.343" v="710" actId="20577"/>
          <ac:spMkLst>
            <pc:docMk/>
            <pc:sldMk cId="1847455180" sldId="334"/>
            <ac:spMk id="2" creationId="{7F4ED8D1-9EE5-F042-B63E-0F12910B7916}"/>
          </ac:spMkLst>
        </pc:spChg>
        <pc:graphicFrameChg chg="mod modGraphic">
          <ac:chgData name="PAUL MOORE" userId="0710f4b1-5be7-4c95-b5e1-8921dd497e89" providerId="ADAL" clId="{26F9EC34-2FB1-4CD8-BBB6-466C129E80EB}" dt="2021-04-23T10:16:43.727" v="696" actId="20577"/>
          <ac:graphicFrameMkLst>
            <pc:docMk/>
            <pc:sldMk cId="1847455180" sldId="334"/>
            <ac:graphicFrameMk id="16" creationId="{067FEA47-04B7-1E48-812C-5B6840F482A3}"/>
          </ac:graphicFrameMkLst>
        </pc:graphicFrameChg>
      </pc:sldChg>
      <pc:sldChg chg="modSp add del mod ord">
        <pc:chgData name="PAUL MOORE" userId="0710f4b1-5be7-4c95-b5e1-8921dd497e89" providerId="ADAL" clId="{26F9EC34-2FB1-4CD8-BBB6-466C129E80EB}" dt="2021-04-25T04:53:34.469" v="4133" actId="47"/>
        <pc:sldMkLst>
          <pc:docMk/>
          <pc:sldMk cId="907806535" sldId="335"/>
        </pc:sldMkLst>
        <pc:spChg chg="mod">
          <ac:chgData name="PAUL MOORE" userId="0710f4b1-5be7-4c95-b5e1-8921dd497e89" providerId="ADAL" clId="{26F9EC34-2FB1-4CD8-BBB6-466C129E80EB}" dt="2021-04-23T10:17:55.845" v="715" actId="20577"/>
          <ac:spMkLst>
            <pc:docMk/>
            <pc:sldMk cId="907806535" sldId="335"/>
            <ac:spMk id="2" creationId="{7F4ED8D1-9EE5-F042-B63E-0F12910B7916}"/>
          </ac:spMkLst>
        </pc:spChg>
        <pc:graphicFrameChg chg="mod">
          <ac:chgData name="PAUL MOORE" userId="0710f4b1-5be7-4c95-b5e1-8921dd497e89" providerId="ADAL" clId="{26F9EC34-2FB1-4CD8-BBB6-466C129E80EB}" dt="2021-04-23T10:26:28.555" v="929" actId="20577"/>
          <ac:graphicFrameMkLst>
            <pc:docMk/>
            <pc:sldMk cId="907806535" sldId="335"/>
            <ac:graphicFrameMk id="16" creationId="{067FEA47-04B7-1E48-812C-5B6840F482A3}"/>
          </ac:graphicFrameMkLst>
        </pc:graphicFrameChg>
      </pc:sldChg>
      <pc:sldChg chg="modSp add mod ord">
        <pc:chgData name="PAUL MOORE" userId="0710f4b1-5be7-4c95-b5e1-8921dd497e89" providerId="ADAL" clId="{26F9EC34-2FB1-4CD8-BBB6-466C129E80EB}" dt="2021-04-23T10:18:40.347" v="751" actId="20577"/>
        <pc:sldMkLst>
          <pc:docMk/>
          <pc:sldMk cId="2827545150" sldId="336"/>
        </pc:sldMkLst>
        <pc:spChg chg="mod">
          <ac:chgData name="PAUL MOORE" userId="0710f4b1-5be7-4c95-b5e1-8921dd497e89" providerId="ADAL" clId="{26F9EC34-2FB1-4CD8-BBB6-466C129E80EB}" dt="2021-04-23T10:18:40.347" v="751" actId="20577"/>
          <ac:spMkLst>
            <pc:docMk/>
            <pc:sldMk cId="2827545150" sldId="336"/>
            <ac:spMk id="2" creationId="{7F4ED8D1-9EE5-F042-B63E-0F12910B7916}"/>
          </ac:spMkLst>
        </pc:spChg>
      </pc:sldChg>
      <pc:sldChg chg="modSp add mod ord">
        <pc:chgData name="PAUL MOORE" userId="0710f4b1-5be7-4c95-b5e1-8921dd497e89" providerId="ADAL" clId="{26F9EC34-2FB1-4CD8-BBB6-466C129E80EB}" dt="2021-04-23T10:18:49.100" v="775" actId="20577"/>
        <pc:sldMkLst>
          <pc:docMk/>
          <pc:sldMk cId="3128760515" sldId="337"/>
        </pc:sldMkLst>
        <pc:spChg chg="mod">
          <ac:chgData name="PAUL MOORE" userId="0710f4b1-5be7-4c95-b5e1-8921dd497e89" providerId="ADAL" clId="{26F9EC34-2FB1-4CD8-BBB6-466C129E80EB}" dt="2021-04-23T10:18:49.100" v="775" actId="20577"/>
          <ac:spMkLst>
            <pc:docMk/>
            <pc:sldMk cId="3128760515" sldId="337"/>
            <ac:spMk id="2" creationId="{7F4ED8D1-9EE5-F042-B63E-0F12910B7916}"/>
          </ac:spMkLst>
        </pc:spChg>
      </pc:sldChg>
      <pc:sldChg chg="modSp add mod ord">
        <pc:chgData name="PAUL MOORE" userId="0710f4b1-5be7-4c95-b5e1-8921dd497e89" providerId="ADAL" clId="{26F9EC34-2FB1-4CD8-BBB6-466C129E80EB}" dt="2021-04-23T10:19:05.224" v="818" actId="20577"/>
        <pc:sldMkLst>
          <pc:docMk/>
          <pc:sldMk cId="3981642958" sldId="338"/>
        </pc:sldMkLst>
        <pc:spChg chg="mod">
          <ac:chgData name="PAUL MOORE" userId="0710f4b1-5be7-4c95-b5e1-8921dd497e89" providerId="ADAL" clId="{26F9EC34-2FB1-4CD8-BBB6-466C129E80EB}" dt="2021-04-23T10:19:05.224" v="818" actId="20577"/>
          <ac:spMkLst>
            <pc:docMk/>
            <pc:sldMk cId="3981642958" sldId="338"/>
            <ac:spMk id="2" creationId="{7F4ED8D1-9EE5-F042-B63E-0F12910B7916}"/>
          </ac:spMkLst>
        </pc:spChg>
      </pc:sldChg>
      <pc:sldChg chg="modSp add mod ord">
        <pc:chgData name="PAUL MOORE" userId="0710f4b1-5be7-4c95-b5e1-8921dd497e89" providerId="ADAL" clId="{26F9EC34-2FB1-4CD8-BBB6-466C129E80EB}" dt="2021-04-23T11:11:51.179" v="964" actId="20577"/>
        <pc:sldMkLst>
          <pc:docMk/>
          <pc:sldMk cId="4031208437" sldId="339"/>
        </pc:sldMkLst>
        <pc:spChg chg="mod">
          <ac:chgData name="PAUL MOORE" userId="0710f4b1-5be7-4c95-b5e1-8921dd497e89" providerId="ADAL" clId="{26F9EC34-2FB1-4CD8-BBB6-466C129E80EB}" dt="2021-04-23T11:11:51.179" v="964" actId="20577"/>
          <ac:spMkLst>
            <pc:docMk/>
            <pc:sldMk cId="4031208437" sldId="339"/>
            <ac:spMk id="2" creationId="{7F4ED8D1-9EE5-F042-B63E-0F12910B7916}"/>
          </ac:spMkLst>
        </pc:spChg>
      </pc:sldChg>
      <pc:sldChg chg="modSp mod">
        <pc:chgData name="PAUL MOORE" userId="0710f4b1-5be7-4c95-b5e1-8921dd497e89" providerId="ADAL" clId="{26F9EC34-2FB1-4CD8-BBB6-466C129E80EB}" dt="2021-04-25T04:58:09.269" v="4165" actId="207"/>
        <pc:sldMkLst>
          <pc:docMk/>
          <pc:sldMk cId="4166984848" sldId="340"/>
        </pc:sldMkLst>
        <pc:graphicFrameChg chg="mod modGraphic">
          <ac:chgData name="PAUL MOORE" userId="0710f4b1-5be7-4c95-b5e1-8921dd497e89" providerId="ADAL" clId="{26F9EC34-2FB1-4CD8-BBB6-466C129E80EB}" dt="2021-04-25T04:58:09.269" v="4165" actId="207"/>
          <ac:graphicFrameMkLst>
            <pc:docMk/>
            <pc:sldMk cId="4166984848" sldId="340"/>
            <ac:graphicFrameMk id="10" creationId="{994DC8A4-5FA7-42E0-AF9A-828C56FABF3A}"/>
          </ac:graphicFrameMkLst>
        </pc:graphicFrameChg>
      </pc:sldChg>
      <pc:sldChg chg="modSp">
        <pc:chgData name="PAUL MOORE" userId="0710f4b1-5be7-4c95-b5e1-8921dd497e89" providerId="ADAL" clId="{26F9EC34-2FB1-4CD8-BBB6-466C129E80EB}" dt="2021-04-25T05:05:11.406" v="4217" actId="20577"/>
        <pc:sldMkLst>
          <pc:docMk/>
          <pc:sldMk cId="4183743281" sldId="342"/>
        </pc:sldMkLst>
        <pc:graphicFrameChg chg="mod">
          <ac:chgData name="PAUL MOORE" userId="0710f4b1-5be7-4c95-b5e1-8921dd497e89" providerId="ADAL" clId="{26F9EC34-2FB1-4CD8-BBB6-466C129E80EB}" dt="2021-04-25T05:05:11.406" v="4217" actId="20577"/>
          <ac:graphicFrameMkLst>
            <pc:docMk/>
            <pc:sldMk cId="4183743281" sldId="342"/>
            <ac:graphicFrameMk id="16" creationId="{067FEA47-04B7-1E48-812C-5B6840F482A3}"/>
          </ac:graphicFrameMkLst>
        </pc:graphicFrameChg>
      </pc:sldChg>
      <pc:sldChg chg="addSp delSp modSp add mod ord setBg">
        <pc:chgData name="PAUL MOORE" userId="0710f4b1-5be7-4c95-b5e1-8921dd497e89" providerId="ADAL" clId="{26F9EC34-2FB1-4CD8-BBB6-466C129E80EB}" dt="2021-04-25T09:01:59.219" v="5196" actId="20577"/>
        <pc:sldMkLst>
          <pc:docMk/>
          <pc:sldMk cId="4064292697" sldId="343"/>
        </pc:sldMkLst>
        <pc:spChg chg="mod ord">
          <ac:chgData name="PAUL MOORE" userId="0710f4b1-5be7-4c95-b5e1-8921dd497e89" providerId="ADAL" clId="{26F9EC34-2FB1-4CD8-BBB6-466C129E80EB}" dt="2021-04-25T09:01:59.219" v="5196" actId="20577"/>
          <ac:spMkLst>
            <pc:docMk/>
            <pc:sldMk cId="4064292697" sldId="343"/>
            <ac:spMk id="2" creationId="{B5559F55-BCA2-4062-BD81-5DF747FB6933}"/>
          </ac:spMkLst>
        </pc:spChg>
        <pc:spChg chg="mod">
          <ac:chgData name="PAUL MOORE" userId="0710f4b1-5be7-4c95-b5e1-8921dd497e89" providerId="ADAL" clId="{26F9EC34-2FB1-4CD8-BBB6-466C129E80EB}" dt="2021-04-25T05:31:40.831" v="4241" actId="26606"/>
          <ac:spMkLst>
            <pc:docMk/>
            <pc:sldMk cId="4064292697" sldId="343"/>
            <ac:spMk id="4" creationId="{DDED7916-A1FA-4B08-B344-D09835534C0D}"/>
          </ac:spMkLst>
        </pc:spChg>
        <pc:spChg chg="add del">
          <ac:chgData name="PAUL MOORE" userId="0710f4b1-5be7-4c95-b5e1-8921dd497e89" providerId="ADAL" clId="{26F9EC34-2FB1-4CD8-BBB6-466C129E80EB}" dt="2021-04-25T05:06:51.704" v="4222" actId="26606"/>
          <ac:spMkLst>
            <pc:docMk/>
            <pc:sldMk cId="4064292697" sldId="343"/>
            <ac:spMk id="15" creationId="{7025EFD5-738C-41B9-87FE-0C00E211BD8B}"/>
          </ac:spMkLst>
        </pc:spChg>
        <pc:spChg chg="add del">
          <ac:chgData name="PAUL MOORE" userId="0710f4b1-5be7-4c95-b5e1-8921dd497e89" providerId="ADAL" clId="{26F9EC34-2FB1-4CD8-BBB6-466C129E80EB}" dt="2021-04-25T05:06:51.704" v="4222" actId="26606"/>
          <ac:spMkLst>
            <pc:docMk/>
            <pc:sldMk cId="4064292697" sldId="343"/>
            <ac:spMk id="17" creationId="{835EF3DD-7D43-4A27-8967-A92FD8CC9365}"/>
          </ac:spMkLst>
        </pc:spChg>
        <pc:spChg chg="add del">
          <ac:chgData name="PAUL MOORE" userId="0710f4b1-5be7-4c95-b5e1-8921dd497e89" providerId="ADAL" clId="{26F9EC34-2FB1-4CD8-BBB6-466C129E80EB}" dt="2021-04-25T05:06:51.626" v="4221" actId="26606"/>
          <ac:spMkLst>
            <pc:docMk/>
            <pc:sldMk cId="4064292697" sldId="343"/>
            <ac:spMk id="24" creationId="{835EF3DD-7D43-4A27-8967-A92FD8CC9365}"/>
          </ac:spMkLst>
        </pc:spChg>
        <pc:spChg chg="add del">
          <ac:chgData name="PAUL MOORE" userId="0710f4b1-5be7-4c95-b5e1-8921dd497e89" providerId="ADAL" clId="{26F9EC34-2FB1-4CD8-BBB6-466C129E80EB}" dt="2021-04-25T05:06:51.626" v="4221" actId="26606"/>
          <ac:spMkLst>
            <pc:docMk/>
            <pc:sldMk cId="4064292697" sldId="343"/>
            <ac:spMk id="25" creationId="{7025EFD5-738C-41B9-87FE-0C00E211BD8B}"/>
          </ac:spMkLst>
        </pc:spChg>
        <pc:spChg chg="add del">
          <ac:chgData name="PAUL MOORE" userId="0710f4b1-5be7-4c95-b5e1-8921dd497e89" providerId="ADAL" clId="{26F9EC34-2FB1-4CD8-BBB6-466C129E80EB}" dt="2021-04-25T05:07:55.711" v="4230" actId="26606"/>
          <ac:spMkLst>
            <pc:docMk/>
            <pc:sldMk cId="4064292697" sldId="343"/>
            <ac:spMk id="27" creationId="{6897DEB4-4A88-4293-A935-9B25506C1530}"/>
          </ac:spMkLst>
        </pc:spChg>
        <pc:spChg chg="add del">
          <ac:chgData name="PAUL MOORE" userId="0710f4b1-5be7-4c95-b5e1-8921dd497e89" providerId="ADAL" clId="{26F9EC34-2FB1-4CD8-BBB6-466C129E80EB}" dt="2021-04-25T05:07:55.711" v="4230" actId="26606"/>
          <ac:spMkLst>
            <pc:docMk/>
            <pc:sldMk cId="4064292697" sldId="343"/>
            <ac:spMk id="28" creationId="{FBE42BC3-6707-4CBF-9386-048B994A4F19}"/>
          </ac:spMkLst>
        </pc:spChg>
        <pc:spChg chg="add del">
          <ac:chgData name="PAUL MOORE" userId="0710f4b1-5be7-4c95-b5e1-8921dd497e89" providerId="ADAL" clId="{26F9EC34-2FB1-4CD8-BBB6-466C129E80EB}" dt="2021-04-25T05:07:54.152" v="4227" actId="26606"/>
          <ac:spMkLst>
            <pc:docMk/>
            <pc:sldMk cId="4064292697" sldId="343"/>
            <ac:spMk id="33" creationId="{9F701746-0657-4467-BBD3-24051A715C25}"/>
          </ac:spMkLst>
        </pc:spChg>
        <pc:spChg chg="add del">
          <ac:chgData name="PAUL MOORE" userId="0710f4b1-5be7-4c95-b5e1-8921dd497e89" providerId="ADAL" clId="{26F9EC34-2FB1-4CD8-BBB6-466C129E80EB}" dt="2021-04-25T05:07:54.152" v="4227" actId="26606"/>
          <ac:spMkLst>
            <pc:docMk/>
            <pc:sldMk cId="4064292697" sldId="343"/>
            <ac:spMk id="35" creationId="{117BEB00-3E3D-4F08-AF56-DB0D22FB5F64}"/>
          </ac:spMkLst>
        </pc:spChg>
        <pc:spChg chg="add del">
          <ac:chgData name="PAUL MOORE" userId="0710f4b1-5be7-4c95-b5e1-8921dd497e89" providerId="ADAL" clId="{26F9EC34-2FB1-4CD8-BBB6-466C129E80EB}" dt="2021-04-25T05:07:55.676" v="4229" actId="26606"/>
          <ac:spMkLst>
            <pc:docMk/>
            <pc:sldMk cId="4064292697" sldId="343"/>
            <ac:spMk id="37" creationId="{7025EFD5-738C-41B9-87FE-0C00E211BD8B}"/>
          </ac:spMkLst>
        </pc:spChg>
        <pc:spChg chg="add del">
          <ac:chgData name="PAUL MOORE" userId="0710f4b1-5be7-4c95-b5e1-8921dd497e89" providerId="ADAL" clId="{26F9EC34-2FB1-4CD8-BBB6-466C129E80EB}" dt="2021-04-25T05:07:55.676" v="4229" actId="26606"/>
          <ac:spMkLst>
            <pc:docMk/>
            <pc:sldMk cId="4064292697" sldId="343"/>
            <ac:spMk id="38" creationId="{835EF3DD-7D43-4A27-8967-A92FD8CC9365}"/>
          </ac:spMkLst>
        </pc:spChg>
        <pc:spChg chg="add">
          <ac:chgData name="PAUL MOORE" userId="0710f4b1-5be7-4c95-b5e1-8921dd497e89" providerId="ADAL" clId="{26F9EC34-2FB1-4CD8-BBB6-466C129E80EB}" dt="2021-04-25T05:31:40.831" v="4241" actId="26606"/>
          <ac:spMkLst>
            <pc:docMk/>
            <pc:sldMk cId="4064292697" sldId="343"/>
            <ac:spMk id="45" creationId="{687AFE0E-B37D-4531-AFE8-231C8348EAF1}"/>
          </ac:spMkLst>
        </pc:spChg>
        <pc:graphicFrameChg chg="mod modGraphic">
          <ac:chgData name="PAUL MOORE" userId="0710f4b1-5be7-4c95-b5e1-8921dd497e89" providerId="ADAL" clId="{26F9EC34-2FB1-4CD8-BBB6-466C129E80EB}" dt="2021-04-25T08:54:47.634" v="4767" actId="13822"/>
          <ac:graphicFrameMkLst>
            <pc:docMk/>
            <pc:sldMk cId="4064292697" sldId="343"/>
            <ac:graphicFrameMk id="10" creationId="{994DC8A4-5FA7-42E0-AF9A-828C56FABF3A}"/>
          </ac:graphicFrameMkLst>
        </pc:graphicFrameChg>
        <pc:picChg chg="mod ord">
          <ac:chgData name="PAUL MOORE" userId="0710f4b1-5be7-4c95-b5e1-8921dd497e89" providerId="ADAL" clId="{26F9EC34-2FB1-4CD8-BBB6-466C129E80EB}" dt="2021-04-25T05:32:18.115" v="4242" actId="29295"/>
          <ac:picMkLst>
            <pc:docMk/>
            <pc:sldMk cId="4064292697" sldId="343"/>
            <ac:picMk id="9" creationId="{6B541228-5616-46C1-9608-E19465418115}"/>
          </ac:picMkLst>
        </pc:picChg>
        <pc:picChg chg="add del">
          <ac:chgData name="PAUL MOORE" userId="0710f4b1-5be7-4c95-b5e1-8921dd497e89" providerId="ADAL" clId="{26F9EC34-2FB1-4CD8-BBB6-466C129E80EB}" dt="2021-04-25T05:06:46.522" v="4219" actId="26606"/>
          <ac:picMkLst>
            <pc:docMk/>
            <pc:sldMk cId="4064292697" sldId="343"/>
            <ac:picMk id="22" creationId="{54DDEBDD-D8BD-41A6-8A0D-B00E3768B0F9}"/>
          </ac:picMkLst>
        </pc:picChg>
        <pc:cxnChg chg="add del">
          <ac:chgData name="PAUL MOORE" userId="0710f4b1-5be7-4c95-b5e1-8921dd497e89" providerId="ADAL" clId="{26F9EC34-2FB1-4CD8-BBB6-466C129E80EB}" dt="2021-04-25T05:31:40.831" v="4241" actId="26606"/>
          <ac:cxnSpMkLst>
            <pc:docMk/>
            <pc:sldMk cId="4064292697" sldId="343"/>
            <ac:cxnSpMk id="40" creationId="{A7F400EE-A8A5-48AF-B4D6-291B52C6F0B0}"/>
          </ac:cxnSpMkLst>
        </pc:cxnChg>
      </pc:sldChg>
      <pc:sldChg chg="addSp delSp modSp add mod modNotesTx">
        <pc:chgData name="PAUL MOORE" userId="0710f4b1-5be7-4c95-b5e1-8921dd497e89" providerId="ADAL" clId="{26F9EC34-2FB1-4CD8-BBB6-466C129E80EB}" dt="2021-04-25T09:06:19.914" v="5255" actId="20577"/>
        <pc:sldMkLst>
          <pc:docMk/>
          <pc:sldMk cId="2588099011" sldId="344"/>
        </pc:sldMkLst>
        <pc:spChg chg="mod">
          <ac:chgData name="PAUL MOORE" userId="0710f4b1-5be7-4c95-b5e1-8921dd497e89" providerId="ADAL" clId="{26F9EC34-2FB1-4CD8-BBB6-466C129E80EB}" dt="2021-04-25T09:02:05.585" v="5198"/>
          <ac:spMkLst>
            <pc:docMk/>
            <pc:sldMk cId="2588099011" sldId="344"/>
            <ac:spMk id="2" creationId="{B5559F55-BCA2-4062-BD81-5DF747FB6933}"/>
          </ac:spMkLst>
        </pc:spChg>
        <pc:spChg chg="mod">
          <ac:chgData name="PAUL MOORE" userId="0710f4b1-5be7-4c95-b5e1-8921dd497e89" providerId="ADAL" clId="{26F9EC34-2FB1-4CD8-BBB6-466C129E80EB}" dt="2021-04-25T05:33:10.767" v="4244" actId="26606"/>
          <ac:spMkLst>
            <pc:docMk/>
            <pc:sldMk cId="2588099011" sldId="344"/>
            <ac:spMk id="4" creationId="{DDED7916-A1FA-4B08-B344-D09835534C0D}"/>
          </ac:spMkLst>
        </pc:spChg>
        <pc:spChg chg="del">
          <ac:chgData name="PAUL MOORE" userId="0710f4b1-5be7-4c95-b5e1-8921dd497e89" providerId="ADAL" clId="{26F9EC34-2FB1-4CD8-BBB6-466C129E80EB}" dt="2021-04-25T05:33:10.767" v="4244" actId="26606"/>
          <ac:spMkLst>
            <pc:docMk/>
            <pc:sldMk cId="2588099011" sldId="344"/>
            <ac:spMk id="15" creationId="{7025EFD5-738C-41B9-87FE-0C00E211BD8B}"/>
          </ac:spMkLst>
        </pc:spChg>
        <pc:spChg chg="del">
          <ac:chgData name="PAUL MOORE" userId="0710f4b1-5be7-4c95-b5e1-8921dd497e89" providerId="ADAL" clId="{26F9EC34-2FB1-4CD8-BBB6-466C129E80EB}" dt="2021-04-25T05:33:10.767" v="4244" actId="26606"/>
          <ac:spMkLst>
            <pc:docMk/>
            <pc:sldMk cId="2588099011" sldId="344"/>
            <ac:spMk id="17" creationId="{835EF3DD-7D43-4A27-8967-A92FD8CC9365}"/>
          </ac:spMkLst>
        </pc:spChg>
        <pc:spChg chg="add">
          <ac:chgData name="PAUL MOORE" userId="0710f4b1-5be7-4c95-b5e1-8921dd497e89" providerId="ADAL" clId="{26F9EC34-2FB1-4CD8-BBB6-466C129E80EB}" dt="2021-04-25T05:33:10.767" v="4244" actId="26606"/>
          <ac:spMkLst>
            <pc:docMk/>
            <pc:sldMk cId="2588099011" sldId="344"/>
            <ac:spMk id="22" creationId="{317B7366-37C8-497F-8B24-C0D854C71ADD}"/>
          </ac:spMkLst>
        </pc:spChg>
        <pc:graphicFrameChg chg="mod modGraphic">
          <ac:chgData name="PAUL MOORE" userId="0710f4b1-5be7-4c95-b5e1-8921dd497e89" providerId="ADAL" clId="{26F9EC34-2FB1-4CD8-BBB6-466C129E80EB}" dt="2021-04-25T09:06:19.914" v="5255" actId="20577"/>
          <ac:graphicFrameMkLst>
            <pc:docMk/>
            <pc:sldMk cId="2588099011" sldId="344"/>
            <ac:graphicFrameMk id="10" creationId="{994DC8A4-5FA7-42E0-AF9A-828C56FABF3A}"/>
          </ac:graphicFrameMkLst>
        </pc:graphicFrameChg>
        <pc:picChg chg="mod ord">
          <ac:chgData name="PAUL MOORE" userId="0710f4b1-5be7-4c95-b5e1-8921dd497e89" providerId="ADAL" clId="{26F9EC34-2FB1-4CD8-BBB6-466C129E80EB}" dt="2021-04-25T05:34:12.042" v="4248" actId="29295"/>
          <ac:picMkLst>
            <pc:docMk/>
            <pc:sldMk cId="2588099011" sldId="344"/>
            <ac:picMk id="9" creationId="{6B541228-5616-46C1-9608-E19465418115}"/>
          </ac:picMkLst>
        </pc:picChg>
      </pc:sldChg>
      <pc:sldChg chg="addSp delSp modSp add mod modNotesTx">
        <pc:chgData name="PAUL MOORE" userId="0710f4b1-5be7-4c95-b5e1-8921dd497e89" providerId="ADAL" clId="{26F9EC34-2FB1-4CD8-BBB6-466C129E80EB}" dt="2021-04-25T11:19:14.802" v="5457" actId="20577"/>
        <pc:sldMkLst>
          <pc:docMk/>
          <pc:sldMk cId="245229737" sldId="345"/>
        </pc:sldMkLst>
        <pc:spChg chg="mod">
          <ac:chgData name="PAUL MOORE" userId="0710f4b1-5be7-4c95-b5e1-8921dd497e89" providerId="ADAL" clId="{26F9EC34-2FB1-4CD8-BBB6-466C129E80EB}" dt="2021-04-25T09:02:10.661" v="5200"/>
          <ac:spMkLst>
            <pc:docMk/>
            <pc:sldMk cId="245229737" sldId="345"/>
            <ac:spMk id="2" creationId="{B5559F55-BCA2-4062-BD81-5DF747FB6933}"/>
          </ac:spMkLst>
        </pc:spChg>
        <pc:spChg chg="mod">
          <ac:chgData name="PAUL MOORE" userId="0710f4b1-5be7-4c95-b5e1-8921dd497e89" providerId="ADAL" clId="{26F9EC34-2FB1-4CD8-BBB6-466C129E80EB}" dt="2021-04-25T08:55:25.012" v="4769" actId="26606"/>
          <ac:spMkLst>
            <pc:docMk/>
            <pc:sldMk cId="245229737" sldId="345"/>
            <ac:spMk id="4" creationId="{DDED7916-A1FA-4B08-B344-D09835534C0D}"/>
          </ac:spMkLst>
        </pc:spChg>
        <pc:spChg chg="add del">
          <ac:chgData name="PAUL MOORE" userId="0710f4b1-5be7-4c95-b5e1-8921dd497e89" providerId="ADAL" clId="{26F9EC34-2FB1-4CD8-BBB6-466C129E80EB}" dt="2021-04-25T08:55:25.012" v="4769" actId="26606"/>
          <ac:spMkLst>
            <pc:docMk/>
            <pc:sldMk cId="245229737" sldId="345"/>
            <ac:spMk id="15" creationId="{7025EFD5-738C-41B9-87FE-0C00E211BD8B}"/>
          </ac:spMkLst>
        </pc:spChg>
        <pc:spChg chg="add del">
          <ac:chgData name="PAUL MOORE" userId="0710f4b1-5be7-4c95-b5e1-8921dd497e89" providerId="ADAL" clId="{26F9EC34-2FB1-4CD8-BBB6-466C129E80EB}" dt="2021-04-25T08:55:25.012" v="4769" actId="26606"/>
          <ac:spMkLst>
            <pc:docMk/>
            <pc:sldMk cId="245229737" sldId="345"/>
            <ac:spMk id="17" creationId="{835EF3DD-7D43-4A27-8967-A92FD8CC9365}"/>
          </ac:spMkLst>
        </pc:spChg>
        <pc:spChg chg="add">
          <ac:chgData name="PAUL MOORE" userId="0710f4b1-5be7-4c95-b5e1-8921dd497e89" providerId="ADAL" clId="{26F9EC34-2FB1-4CD8-BBB6-466C129E80EB}" dt="2021-04-25T08:55:25.012" v="4769" actId="26606"/>
          <ac:spMkLst>
            <pc:docMk/>
            <pc:sldMk cId="245229737" sldId="345"/>
            <ac:spMk id="19" creationId="{21EA7FA8-6652-4CC5-90F4-3D48CAC0C2DD}"/>
          </ac:spMkLst>
        </pc:spChg>
        <pc:spChg chg="add del">
          <ac:chgData name="PAUL MOORE" userId="0710f4b1-5be7-4c95-b5e1-8921dd497e89" providerId="ADAL" clId="{26F9EC34-2FB1-4CD8-BBB6-466C129E80EB}" dt="2021-04-25T05:19:31.605" v="4236" actId="26606"/>
          <ac:spMkLst>
            <pc:docMk/>
            <pc:sldMk cId="245229737" sldId="345"/>
            <ac:spMk id="22" creationId="{633D240C-2220-494F-90F6-2A8A57C05CE0}"/>
          </ac:spMkLst>
        </pc:spChg>
        <pc:spChg chg="add del">
          <ac:chgData name="PAUL MOORE" userId="0710f4b1-5be7-4c95-b5e1-8921dd497e89" providerId="ADAL" clId="{26F9EC34-2FB1-4CD8-BBB6-466C129E80EB}" dt="2021-04-25T05:19:31.605" v="4236" actId="26606"/>
          <ac:spMkLst>
            <pc:docMk/>
            <pc:sldMk cId="245229737" sldId="345"/>
            <ac:spMk id="24" creationId="{82F8B5D5-EDD3-466C-9CFA-C8A8B1C7F6B8}"/>
          </ac:spMkLst>
        </pc:spChg>
        <pc:spChg chg="add del">
          <ac:chgData name="PAUL MOORE" userId="0710f4b1-5be7-4c95-b5e1-8921dd497e89" providerId="ADAL" clId="{26F9EC34-2FB1-4CD8-BBB6-466C129E80EB}" dt="2021-04-25T05:19:31.605" v="4236" actId="26606"/>
          <ac:spMkLst>
            <pc:docMk/>
            <pc:sldMk cId="245229737" sldId="345"/>
            <ac:spMk id="26" creationId="{9FC6858B-B383-4FB7-AAFA-9CBB9215D4BC}"/>
          </ac:spMkLst>
        </pc:spChg>
        <pc:graphicFrameChg chg="mod modGraphic">
          <ac:chgData name="PAUL MOORE" userId="0710f4b1-5be7-4c95-b5e1-8921dd497e89" providerId="ADAL" clId="{26F9EC34-2FB1-4CD8-BBB6-466C129E80EB}" dt="2021-04-25T11:19:14.802" v="5457" actId="20577"/>
          <ac:graphicFrameMkLst>
            <pc:docMk/>
            <pc:sldMk cId="245229737" sldId="345"/>
            <ac:graphicFrameMk id="10" creationId="{994DC8A4-5FA7-42E0-AF9A-828C56FABF3A}"/>
          </ac:graphicFrameMkLst>
        </pc:graphicFrameChg>
        <pc:picChg chg="add del mod ord">
          <ac:chgData name="PAUL MOORE" userId="0710f4b1-5be7-4c95-b5e1-8921dd497e89" providerId="ADAL" clId="{26F9EC34-2FB1-4CD8-BBB6-466C129E80EB}" dt="2021-04-25T05:19:34.449" v="4240" actId="22"/>
          <ac:picMkLst>
            <pc:docMk/>
            <pc:sldMk cId="245229737" sldId="345"/>
            <ac:picMk id="5" creationId="{3D412E14-322B-405C-BD0E-93D38647AC98}"/>
          </ac:picMkLst>
        </pc:picChg>
        <pc:picChg chg="mod ord">
          <ac:chgData name="PAUL MOORE" userId="0710f4b1-5be7-4c95-b5e1-8921dd497e89" providerId="ADAL" clId="{26F9EC34-2FB1-4CD8-BBB6-466C129E80EB}" dt="2021-04-25T08:55:33.467" v="4770" actId="29295"/>
          <ac:picMkLst>
            <pc:docMk/>
            <pc:sldMk cId="245229737" sldId="345"/>
            <ac:picMk id="9" creationId="{6B541228-5616-46C1-9608-E19465418115}"/>
          </ac:picMkLst>
        </pc:picChg>
      </pc:sldChg>
      <pc:sldChg chg="addSp delSp modSp add del mod">
        <pc:chgData name="PAUL MOORE" userId="0710f4b1-5be7-4c95-b5e1-8921dd497e89" providerId="ADAL" clId="{26F9EC34-2FB1-4CD8-BBB6-466C129E80EB}" dt="2021-04-25T09:04:38.643" v="5248" actId="47"/>
        <pc:sldMkLst>
          <pc:docMk/>
          <pc:sldMk cId="3798659339" sldId="346"/>
        </pc:sldMkLst>
        <pc:spChg chg="mod">
          <ac:chgData name="PAUL MOORE" userId="0710f4b1-5be7-4c95-b5e1-8921dd497e89" providerId="ADAL" clId="{26F9EC34-2FB1-4CD8-BBB6-466C129E80EB}" dt="2021-04-25T09:03:49.626" v="5226" actId="26606"/>
          <ac:spMkLst>
            <pc:docMk/>
            <pc:sldMk cId="3798659339" sldId="346"/>
            <ac:spMk id="2" creationId="{B5559F55-BCA2-4062-BD81-5DF747FB6933}"/>
          </ac:spMkLst>
        </pc:spChg>
        <pc:spChg chg="mod">
          <ac:chgData name="PAUL MOORE" userId="0710f4b1-5be7-4c95-b5e1-8921dd497e89" providerId="ADAL" clId="{26F9EC34-2FB1-4CD8-BBB6-466C129E80EB}" dt="2021-04-25T09:03:49.626" v="5226" actId="26606"/>
          <ac:spMkLst>
            <pc:docMk/>
            <pc:sldMk cId="3798659339" sldId="346"/>
            <ac:spMk id="4" creationId="{DDED7916-A1FA-4B08-B344-D09835534C0D}"/>
          </ac:spMkLst>
        </pc:spChg>
        <pc:spChg chg="add del">
          <ac:chgData name="PAUL MOORE" userId="0710f4b1-5be7-4c95-b5e1-8921dd497e89" providerId="ADAL" clId="{26F9EC34-2FB1-4CD8-BBB6-466C129E80EB}" dt="2021-04-25T09:03:49.626" v="5226" actId="26606"/>
          <ac:spMkLst>
            <pc:docMk/>
            <pc:sldMk cId="3798659339" sldId="346"/>
            <ac:spMk id="15" creationId="{7025EFD5-738C-41B9-87FE-0C00E211BD8B}"/>
          </ac:spMkLst>
        </pc:spChg>
        <pc:spChg chg="add del">
          <ac:chgData name="PAUL MOORE" userId="0710f4b1-5be7-4c95-b5e1-8921dd497e89" providerId="ADAL" clId="{26F9EC34-2FB1-4CD8-BBB6-466C129E80EB}" dt="2021-04-25T09:03:49.626" v="5226" actId="26606"/>
          <ac:spMkLst>
            <pc:docMk/>
            <pc:sldMk cId="3798659339" sldId="346"/>
            <ac:spMk id="17" creationId="{835EF3DD-7D43-4A27-8967-A92FD8CC9365}"/>
          </ac:spMkLst>
        </pc:spChg>
        <pc:spChg chg="add del">
          <ac:chgData name="PAUL MOORE" userId="0710f4b1-5be7-4c95-b5e1-8921dd497e89" providerId="ADAL" clId="{26F9EC34-2FB1-4CD8-BBB6-466C129E80EB}" dt="2021-04-25T09:02:28.181" v="5202" actId="26606"/>
          <ac:spMkLst>
            <pc:docMk/>
            <pc:sldMk cId="3798659339" sldId="346"/>
            <ac:spMk id="22" creationId="{21EA7FA8-6652-4CC5-90F4-3D48CAC0C2DD}"/>
          </ac:spMkLst>
        </pc:spChg>
        <pc:spChg chg="add del">
          <ac:chgData name="PAUL MOORE" userId="0710f4b1-5be7-4c95-b5e1-8921dd497e89" providerId="ADAL" clId="{26F9EC34-2FB1-4CD8-BBB6-466C129E80EB}" dt="2021-04-25T09:03:49.626" v="5226" actId="26606"/>
          <ac:spMkLst>
            <pc:docMk/>
            <pc:sldMk cId="3798659339" sldId="346"/>
            <ac:spMk id="24" creationId="{0844A943-BF79-4FEA-ABB1-3BD54D236606}"/>
          </ac:spMkLst>
        </pc:spChg>
        <pc:spChg chg="add del">
          <ac:chgData name="PAUL MOORE" userId="0710f4b1-5be7-4c95-b5e1-8921dd497e89" providerId="ADAL" clId="{26F9EC34-2FB1-4CD8-BBB6-466C129E80EB}" dt="2021-04-25T09:03:49.626" v="5226" actId="26606"/>
          <ac:spMkLst>
            <pc:docMk/>
            <pc:sldMk cId="3798659339" sldId="346"/>
            <ac:spMk id="25" creationId="{3346177D-ADC4-4968-B747-5CFCD390B5B9}"/>
          </ac:spMkLst>
        </pc:spChg>
        <pc:spChg chg="add del">
          <ac:chgData name="PAUL MOORE" userId="0710f4b1-5be7-4c95-b5e1-8921dd497e89" providerId="ADAL" clId="{26F9EC34-2FB1-4CD8-BBB6-466C129E80EB}" dt="2021-04-25T09:03:49.626" v="5226" actId="26606"/>
          <ac:spMkLst>
            <pc:docMk/>
            <pc:sldMk cId="3798659339" sldId="346"/>
            <ac:spMk id="26" creationId="{6437CC72-F4A8-4DC3-AFAB-D22C482C8100}"/>
          </ac:spMkLst>
        </pc:spChg>
        <pc:spChg chg="add del">
          <ac:chgData name="PAUL MOORE" userId="0710f4b1-5be7-4c95-b5e1-8921dd497e89" providerId="ADAL" clId="{26F9EC34-2FB1-4CD8-BBB6-466C129E80EB}" dt="2021-04-25T09:03:39.568" v="5216" actId="26606"/>
          <ac:spMkLst>
            <pc:docMk/>
            <pc:sldMk cId="3798659339" sldId="346"/>
            <ac:spMk id="31" creationId="{2596F992-698C-48C0-9D89-70DA4CE927EF}"/>
          </ac:spMkLst>
        </pc:spChg>
        <pc:spChg chg="add del">
          <ac:chgData name="PAUL MOORE" userId="0710f4b1-5be7-4c95-b5e1-8921dd497e89" providerId="ADAL" clId="{26F9EC34-2FB1-4CD8-BBB6-466C129E80EB}" dt="2021-04-25T09:03:39.568" v="5216" actId="26606"/>
          <ac:spMkLst>
            <pc:docMk/>
            <pc:sldMk cId="3798659339" sldId="346"/>
            <ac:spMk id="33" creationId="{A344AAA5-41F4-4862-97EF-688D31DC7567}"/>
          </ac:spMkLst>
        </pc:spChg>
        <pc:spChg chg="add del">
          <ac:chgData name="PAUL MOORE" userId="0710f4b1-5be7-4c95-b5e1-8921dd497e89" providerId="ADAL" clId="{26F9EC34-2FB1-4CD8-BBB6-466C129E80EB}" dt="2021-04-25T09:03:39.568" v="5216" actId="26606"/>
          <ac:spMkLst>
            <pc:docMk/>
            <pc:sldMk cId="3798659339" sldId="346"/>
            <ac:spMk id="35" creationId="{69E1A62C-2AAF-4B3E-8CDB-65E237080997}"/>
          </ac:spMkLst>
        </pc:spChg>
        <pc:spChg chg="add del">
          <ac:chgData name="PAUL MOORE" userId="0710f4b1-5be7-4c95-b5e1-8921dd497e89" providerId="ADAL" clId="{26F9EC34-2FB1-4CD8-BBB6-466C129E80EB}" dt="2021-04-25T09:03:44.054" v="5218" actId="26606"/>
          <ac:spMkLst>
            <pc:docMk/>
            <pc:sldMk cId="3798659339" sldId="346"/>
            <ac:spMk id="37" creationId="{A6D37EE4-EA1B-46EE-A54B-5233C63C9695}"/>
          </ac:spMkLst>
        </pc:spChg>
        <pc:spChg chg="add del">
          <ac:chgData name="PAUL MOORE" userId="0710f4b1-5be7-4c95-b5e1-8921dd497e89" providerId="ADAL" clId="{26F9EC34-2FB1-4CD8-BBB6-466C129E80EB}" dt="2021-04-25T09:03:44.054" v="5218" actId="26606"/>
          <ac:spMkLst>
            <pc:docMk/>
            <pc:sldMk cId="3798659339" sldId="346"/>
            <ac:spMk id="38" creationId="{927D5270-6648-4CC1-8F78-48BE299CAC25}"/>
          </ac:spMkLst>
        </pc:spChg>
        <pc:graphicFrameChg chg="mod modGraphic">
          <ac:chgData name="PAUL MOORE" userId="0710f4b1-5be7-4c95-b5e1-8921dd497e89" providerId="ADAL" clId="{26F9EC34-2FB1-4CD8-BBB6-466C129E80EB}" dt="2021-04-25T09:03:49.626" v="5226" actId="26606"/>
          <ac:graphicFrameMkLst>
            <pc:docMk/>
            <pc:sldMk cId="3798659339" sldId="346"/>
            <ac:graphicFrameMk id="10" creationId="{994DC8A4-5FA7-42E0-AF9A-828C56FABF3A}"/>
          </ac:graphicFrameMkLst>
        </pc:graphicFrameChg>
        <pc:picChg chg="mod ord">
          <ac:chgData name="PAUL MOORE" userId="0710f4b1-5be7-4c95-b5e1-8921dd497e89" providerId="ADAL" clId="{26F9EC34-2FB1-4CD8-BBB6-466C129E80EB}" dt="2021-04-25T09:03:49.626" v="5226" actId="26606"/>
          <ac:picMkLst>
            <pc:docMk/>
            <pc:sldMk cId="3798659339" sldId="346"/>
            <ac:picMk id="9" creationId="{6B541228-5616-46C1-9608-E19465418115}"/>
          </ac:picMkLst>
        </pc:picChg>
      </pc:sldChg>
      <pc:sldChg chg="modSp add mod ord">
        <pc:chgData name="PAUL MOORE" userId="0710f4b1-5be7-4c95-b5e1-8921dd497e89" providerId="ADAL" clId="{26F9EC34-2FB1-4CD8-BBB6-466C129E80EB}" dt="2021-04-25T09:01:07.664" v="5098" actId="20577"/>
        <pc:sldMkLst>
          <pc:docMk/>
          <pc:sldMk cId="787878331" sldId="347"/>
        </pc:sldMkLst>
        <pc:spChg chg="mod">
          <ac:chgData name="PAUL MOORE" userId="0710f4b1-5be7-4c95-b5e1-8921dd497e89" providerId="ADAL" clId="{26F9EC34-2FB1-4CD8-BBB6-466C129E80EB}" dt="2021-04-25T08:48:29.804" v="4514" actId="20577"/>
          <ac:spMkLst>
            <pc:docMk/>
            <pc:sldMk cId="787878331" sldId="347"/>
            <ac:spMk id="2" creationId="{B5559F55-BCA2-4062-BD81-5DF747FB6933}"/>
          </ac:spMkLst>
        </pc:spChg>
        <pc:graphicFrameChg chg="mod">
          <ac:chgData name="PAUL MOORE" userId="0710f4b1-5be7-4c95-b5e1-8921dd497e89" providerId="ADAL" clId="{26F9EC34-2FB1-4CD8-BBB6-466C129E80EB}" dt="2021-04-25T09:01:07.664" v="5098" actId="20577"/>
          <ac:graphicFrameMkLst>
            <pc:docMk/>
            <pc:sldMk cId="787878331" sldId="347"/>
            <ac:graphicFrameMk id="10" creationId="{994DC8A4-5FA7-42E0-AF9A-828C56FABF3A}"/>
          </ac:graphicFrameMkLst>
        </pc:graphicFrameChg>
      </pc:sldChg>
      <pc:sldChg chg="add del ord">
        <pc:chgData name="PAUL MOORE" userId="0710f4b1-5be7-4c95-b5e1-8921dd497e89" providerId="ADAL" clId="{26F9EC34-2FB1-4CD8-BBB6-466C129E80EB}" dt="2021-04-25T08:45:02.488" v="4289" actId="47"/>
        <pc:sldMkLst>
          <pc:docMk/>
          <pc:sldMk cId="4225397010" sldId="347"/>
        </pc:sldMkLst>
      </pc:sldChg>
      <pc:sldChg chg="modSp add mod ord modNotesTx">
        <pc:chgData name="PAUL MOORE" userId="0710f4b1-5be7-4c95-b5e1-8921dd497e89" providerId="ADAL" clId="{26F9EC34-2FB1-4CD8-BBB6-466C129E80EB}" dt="2021-04-28T04:35:42.032" v="5498" actId="20577"/>
        <pc:sldMkLst>
          <pc:docMk/>
          <pc:sldMk cId="546874786" sldId="348"/>
        </pc:sldMkLst>
        <pc:spChg chg="mod">
          <ac:chgData name="PAUL MOORE" userId="0710f4b1-5be7-4c95-b5e1-8921dd497e89" providerId="ADAL" clId="{26F9EC34-2FB1-4CD8-BBB6-466C129E80EB}" dt="2021-04-25T09:01:40.885" v="5150" actId="20577"/>
          <ac:spMkLst>
            <pc:docMk/>
            <pc:sldMk cId="546874786" sldId="348"/>
            <ac:spMk id="2" creationId="{B5559F55-BCA2-4062-BD81-5DF747FB6933}"/>
          </ac:spMkLst>
        </pc:spChg>
        <pc:graphicFrameChg chg="mod">
          <ac:chgData name="PAUL MOORE" userId="0710f4b1-5be7-4c95-b5e1-8921dd497e89" providerId="ADAL" clId="{26F9EC34-2FB1-4CD8-BBB6-466C129E80EB}" dt="2021-04-28T04:35:42.032" v="5498" actId="20577"/>
          <ac:graphicFrameMkLst>
            <pc:docMk/>
            <pc:sldMk cId="546874786" sldId="348"/>
            <ac:graphicFrameMk id="10" creationId="{994DC8A4-5FA7-42E0-AF9A-828C56FABF3A}"/>
          </ac:graphicFrameMkLst>
        </pc:graphicFrameChg>
      </pc:sldChg>
      <pc:sldChg chg="add del ord">
        <pc:chgData name="PAUL MOORE" userId="0710f4b1-5be7-4c95-b5e1-8921dd497e89" providerId="ADAL" clId="{26F9EC34-2FB1-4CD8-BBB6-466C129E80EB}" dt="2021-04-25T08:45:03.417" v="4290" actId="47"/>
        <pc:sldMkLst>
          <pc:docMk/>
          <pc:sldMk cId="3375016911" sldId="348"/>
        </pc:sldMkLst>
      </pc:sldChg>
      <pc:sldChg chg="addSp delSp modSp add mod ord modNotesTx">
        <pc:chgData name="PAUL MOORE" userId="0710f4b1-5be7-4c95-b5e1-8921dd497e89" providerId="ADAL" clId="{26F9EC34-2FB1-4CD8-BBB6-466C129E80EB}" dt="2021-04-25T09:52:03.407" v="5271" actId="313"/>
        <pc:sldMkLst>
          <pc:docMk/>
          <pc:sldMk cId="1545751876" sldId="349"/>
        </pc:sldMkLst>
        <pc:spChg chg="mod">
          <ac:chgData name="PAUL MOORE" userId="0710f4b1-5be7-4c95-b5e1-8921dd497e89" providerId="ADAL" clId="{26F9EC34-2FB1-4CD8-BBB6-466C129E80EB}" dt="2021-04-25T09:01:50.219" v="5173" actId="20577"/>
          <ac:spMkLst>
            <pc:docMk/>
            <pc:sldMk cId="1545751876" sldId="349"/>
            <ac:spMk id="2" creationId="{B5559F55-BCA2-4062-BD81-5DF747FB6933}"/>
          </ac:spMkLst>
        </pc:spChg>
        <pc:spChg chg="mod">
          <ac:chgData name="PAUL MOORE" userId="0710f4b1-5be7-4c95-b5e1-8921dd497e89" providerId="ADAL" clId="{26F9EC34-2FB1-4CD8-BBB6-466C129E80EB}" dt="2021-04-25T08:54:01.495" v="4763" actId="26606"/>
          <ac:spMkLst>
            <pc:docMk/>
            <pc:sldMk cId="1545751876" sldId="349"/>
            <ac:spMk id="4" creationId="{DDED7916-A1FA-4B08-B344-D09835534C0D}"/>
          </ac:spMkLst>
        </pc:spChg>
        <pc:spChg chg="del">
          <ac:chgData name="PAUL MOORE" userId="0710f4b1-5be7-4c95-b5e1-8921dd497e89" providerId="ADAL" clId="{26F9EC34-2FB1-4CD8-BBB6-466C129E80EB}" dt="2021-04-25T08:53:19.444" v="4759" actId="26606"/>
          <ac:spMkLst>
            <pc:docMk/>
            <pc:sldMk cId="1545751876" sldId="349"/>
            <ac:spMk id="15" creationId="{7025EFD5-738C-41B9-87FE-0C00E211BD8B}"/>
          </ac:spMkLst>
        </pc:spChg>
        <pc:spChg chg="del">
          <ac:chgData name="PAUL MOORE" userId="0710f4b1-5be7-4c95-b5e1-8921dd497e89" providerId="ADAL" clId="{26F9EC34-2FB1-4CD8-BBB6-466C129E80EB}" dt="2021-04-25T08:53:19.444" v="4759" actId="26606"/>
          <ac:spMkLst>
            <pc:docMk/>
            <pc:sldMk cId="1545751876" sldId="349"/>
            <ac:spMk id="17" creationId="{835EF3DD-7D43-4A27-8967-A92FD8CC9365}"/>
          </ac:spMkLst>
        </pc:spChg>
        <pc:spChg chg="add del">
          <ac:chgData name="PAUL MOORE" userId="0710f4b1-5be7-4c95-b5e1-8921dd497e89" providerId="ADAL" clId="{26F9EC34-2FB1-4CD8-BBB6-466C129E80EB}" dt="2021-04-25T08:54:01.495" v="4763" actId="26606"/>
          <ac:spMkLst>
            <pc:docMk/>
            <pc:sldMk cId="1545751876" sldId="349"/>
            <ac:spMk id="22" creationId="{3346177D-ADC4-4968-B747-5CFCD390B5B9}"/>
          </ac:spMkLst>
        </pc:spChg>
        <pc:spChg chg="add del">
          <ac:chgData name="PAUL MOORE" userId="0710f4b1-5be7-4c95-b5e1-8921dd497e89" providerId="ADAL" clId="{26F9EC34-2FB1-4CD8-BBB6-466C129E80EB}" dt="2021-04-25T08:54:01.495" v="4763" actId="26606"/>
          <ac:spMkLst>
            <pc:docMk/>
            <pc:sldMk cId="1545751876" sldId="349"/>
            <ac:spMk id="24" creationId="{0844A943-BF79-4FEA-ABB1-3BD54D236606}"/>
          </ac:spMkLst>
        </pc:spChg>
        <pc:spChg chg="add del">
          <ac:chgData name="PAUL MOORE" userId="0710f4b1-5be7-4c95-b5e1-8921dd497e89" providerId="ADAL" clId="{26F9EC34-2FB1-4CD8-BBB6-466C129E80EB}" dt="2021-04-25T08:54:01.495" v="4763" actId="26606"/>
          <ac:spMkLst>
            <pc:docMk/>
            <pc:sldMk cId="1545751876" sldId="349"/>
            <ac:spMk id="26" creationId="{6437CC72-F4A8-4DC3-AFAB-D22C482C8100}"/>
          </ac:spMkLst>
        </pc:spChg>
        <pc:spChg chg="add">
          <ac:chgData name="PAUL MOORE" userId="0710f4b1-5be7-4c95-b5e1-8921dd497e89" providerId="ADAL" clId="{26F9EC34-2FB1-4CD8-BBB6-466C129E80EB}" dt="2021-04-25T08:54:01.495" v="4763" actId="26606"/>
          <ac:spMkLst>
            <pc:docMk/>
            <pc:sldMk cId="1545751876" sldId="349"/>
            <ac:spMk id="31" creationId="{687AFE0E-B37D-4531-AFE8-231C8348EAF1}"/>
          </ac:spMkLst>
        </pc:spChg>
        <pc:graphicFrameChg chg="mod modGraphic">
          <ac:chgData name="PAUL MOORE" userId="0710f4b1-5be7-4c95-b5e1-8921dd497e89" providerId="ADAL" clId="{26F9EC34-2FB1-4CD8-BBB6-466C129E80EB}" dt="2021-04-25T09:52:03.407" v="5271" actId="313"/>
          <ac:graphicFrameMkLst>
            <pc:docMk/>
            <pc:sldMk cId="1545751876" sldId="349"/>
            <ac:graphicFrameMk id="10" creationId="{994DC8A4-5FA7-42E0-AF9A-828C56FABF3A}"/>
          </ac:graphicFrameMkLst>
        </pc:graphicFrameChg>
        <pc:picChg chg="add mod">
          <ac:chgData name="PAUL MOORE" userId="0710f4b1-5be7-4c95-b5e1-8921dd497e89" providerId="ADAL" clId="{26F9EC34-2FB1-4CD8-BBB6-466C129E80EB}" dt="2021-04-25T09:00:24.067" v="5089" actId="1076"/>
          <ac:picMkLst>
            <pc:docMk/>
            <pc:sldMk cId="1545751876" sldId="349"/>
            <ac:picMk id="5" creationId="{854B54BC-AD52-4FD2-A811-0FF77DF18045}"/>
          </ac:picMkLst>
        </pc:picChg>
        <pc:picChg chg="add mod">
          <ac:chgData name="PAUL MOORE" userId="0710f4b1-5be7-4c95-b5e1-8921dd497e89" providerId="ADAL" clId="{26F9EC34-2FB1-4CD8-BBB6-466C129E80EB}" dt="2021-04-25T09:00:48.252" v="5093" actId="1076"/>
          <ac:picMkLst>
            <pc:docMk/>
            <pc:sldMk cId="1545751876" sldId="349"/>
            <ac:picMk id="7" creationId="{C2EB03F5-7AC7-4199-90A7-F6A883C0B8CB}"/>
          </ac:picMkLst>
        </pc:picChg>
        <pc:picChg chg="mod ord">
          <ac:chgData name="PAUL MOORE" userId="0710f4b1-5be7-4c95-b5e1-8921dd497e89" providerId="ADAL" clId="{26F9EC34-2FB1-4CD8-BBB6-466C129E80EB}" dt="2021-04-25T08:54:09.495" v="4764" actId="29295"/>
          <ac:picMkLst>
            <pc:docMk/>
            <pc:sldMk cId="1545751876" sldId="349"/>
            <ac:picMk id="9" creationId="{6B541228-5616-46C1-9608-E19465418115}"/>
          </ac:picMkLst>
        </pc:picChg>
        <pc:picChg chg="add del mod">
          <ac:chgData name="PAUL MOORE" userId="0710f4b1-5be7-4c95-b5e1-8921dd497e89" providerId="ADAL" clId="{26F9EC34-2FB1-4CD8-BBB6-466C129E80EB}" dt="2021-04-25T09:00:00.414" v="5084" actId="478"/>
          <ac:picMkLst>
            <pc:docMk/>
            <pc:sldMk cId="1545751876" sldId="349"/>
            <ac:picMk id="12" creationId="{52A476A0-1941-45C3-9B7B-F9C3A8920F53}"/>
          </ac:picMkLst>
        </pc:picChg>
      </pc:sldChg>
      <pc:sldChg chg="modSp add ord modNotesTx">
        <pc:chgData name="PAUL MOORE" userId="0710f4b1-5be7-4c95-b5e1-8921dd497e89" providerId="ADAL" clId="{26F9EC34-2FB1-4CD8-BBB6-466C129E80EB}" dt="2021-04-25T09:54:43.813" v="5272" actId="20577"/>
        <pc:sldMkLst>
          <pc:docMk/>
          <pc:sldMk cId="80391628" sldId="350"/>
        </pc:sldMkLst>
        <pc:graphicFrameChg chg="mod">
          <ac:chgData name="PAUL MOORE" userId="0710f4b1-5be7-4c95-b5e1-8921dd497e89" providerId="ADAL" clId="{26F9EC34-2FB1-4CD8-BBB6-466C129E80EB}" dt="2021-04-25T09:04:31.702" v="5247" actId="20577"/>
          <ac:graphicFrameMkLst>
            <pc:docMk/>
            <pc:sldMk cId="80391628" sldId="350"/>
            <ac:graphicFrameMk id="10" creationId="{994DC8A4-5FA7-42E0-AF9A-828C56FABF3A}"/>
          </ac:graphicFrameMkLst>
        </pc:graphicFrameChg>
      </pc:sldChg>
      <pc:sldChg chg="modSp">
        <pc:chgData name="PAUL MOORE" userId="0710f4b1-5be7-4c95-b5e1-8921dd497e89" providerId="ADAL" clId="{26F9EC34-2FB1-4CD8-BBB6-466C129E80EB}" dt="2021-04-28T01:20:05.383" v="5489" actId="20577"/>
        <pc:sldMkLst>
          <pc:docMk/>
          <pc:sldMk cId="594390109" sldId="351"/>
        </pc:sldMkLst>
        <pc:graphicFrameChg chg="mod">
          <ac:chgData name="PAUL MOORE" userId="0710f4b1-5be7-4c95-b5e1-8921dd497e89" providerId="ADAL" clId="{26F9EC34-2FB1-4CD8-BBB6-466C129E80EB}" dt="2021-04-28T01:20:05.383" v="5489" actId="20577"/>
          <ac:graphicFrameMkLst>
            <pc:docMk/>
            <pc:sldMk cId="594390109" sldId="351"/>
            <ac:graphicFrameMk id="16" creationId="{067FEA47-04B7-1E48-812C-5B6840F482A3}"/>
          </ac:graphicFrameMkLst>
        </pc:graphicFrameChg>
      </pc:sldChg>
      <pc:sldChg chg="del">
        <pc:chgData name="PAUL MOORE" userId="0710f4b1-5be7-4c95-b5e1-8921dd497e89" providerId="ADAL" clId="{26F9EC34-2FB1-4CD8-BBB6-466C129E80EB}" dt="2021-04-28T01:38:44.120" v="5490" actId="47"/>
        <pc:sldMkLst>
          <pc:docMk/>
          <pc:sldMk cId="1968540796" sldId="352"/>
        </pc:sldMkLst>
      </pc:sldChg>
    </pc:docChg>
  </pc:docChgLst>
  <pc:docChgLst>
    <pc:chgData name="VINAYAKA VIVEKANANDA MALGI" userId="S::vmalgi@deakin.edu.au::fa0dd923-b204-4d35-90be-b404b6fe31a2" providerId="AD" clId="Web-{D73734A0-B6ED-47D8-9E95-A0493FCEEDDD}"/>
    <pc:docChg chg="modSld">
      <pc:chgData name="VINAYAKA VIVEKANANDA MALGI" userId="S::vmalgi@deakin.edu.au::fa0dd923-b204-4d35-90be-b404b6fe31a2" providerId="AD" clId="Web-{D73734A0-B6ED-47D8-9E95-A0493FCEEDDD}" dt="2021-04-25T05:50:15.681" v="1" actId="20577"/>
      <pc:docMkLst>
        <pc:docMk/>
      </pc:docMkLst>
      <pc:sldChg chg="modSp">
        <pc:chgData name="VINAYAKA VIVEKANANDA MALGI" userId="S::vmalgi@deakin.edu.au::fa0dd923-b204-4d35-90be-b404b6fe31a2" providerId="AD" clId="Web-{D73734A0-B6ED-47D8-9E95-A0493FCEEDDD}" dt="2021-04-25T05:50:15.681" v="1" actId="20577"/>
        <pc:sldMkLst>
          <pc:docMk/>
          <pc:sldMk cId="954460259" sldId="328"/>
        </pc:sldMkLst>
        <pc:spChg chg="mod">
          <ac:chgData name="VINAYAKA VIVEKANANDA MALGI" userId="S::vmalgi@deakin.edu.au::fa0dd923-b204-4d35-90be-b404b6fe31a2" providerId="AD" clId="Web-{D73734A0-B6ED-47D8-9E95-A0493FCEEDDD}" dt="2021-04-25T05:50:15.681" v="1" actId="20577"/>
          <ac:spMkLst>
            <pc:docMk/>
            <pc:sldMk cId="954460259" sldId="328"/>
            <ac:spMk id="2" creationId="{7F4ED8D1-9EE5-F042-B63E-0F12910B7916}"/>
          </ac:spMkLst>
        </pc:spChg>
      </pc:sldChg>
    </pc:docChg>
  </pc:docChgLst>
  <pc:docChgLst>
    <pc:chgData name="ANAND BIDWALKAR" userId="S::abidwalkar@deakin.edu.au::a6055673-e8c8-48eb-a54c-15ae425aa167" providerId="AD" clId="Web-{2418D4FA-B991-4CAE-A749-FC4F2A4E3F9B}"/>
    <pc:docChg chg="modSld">
      <pc:chgData name="ANAND BIDWALKAR" userId="S::abidwalkar@deakin.edu.au::a6055673-e8c8-48eb-a54c-15ae425aa167" providerId="AD" clId="Web-{2418D4FA-B991-4CAE-A749-FC4F2A4E3F9B}" dt="2021-06-01T12:23:00.614" v="355" actId="20577"/>
      <pc:docMkLst>
        <pc:docMk/>
      </pc:docMkLst>
      <pc:sldChg chg="modSp">
        <pc:chgData name="ANAND BIDWALKAR" userId="S::abidwalkar@deakin.edu.au::a6055673-e8c8-48eb-a54c-15ae425aa167" providerId="AD" clId="Web-{2418D4FA-B991-4CAE-A749-FC4F2A4E3F9B}" dt="2021-06-01T12:21:40.051" v="342" actId="20577"/>
        <pc:sldMkLst>
          <pc:docMk/>
          <pc:sldMk cId="4166984848" sldId="340"/>
        </pc:sldMkLst>
        <pc:graphicFrameChg chg="modGraphic">
          <ac:chgData name="ANAND BIDWALKAR" userId="S::abidwalkar@deakin.edu.au::a6055673-e8c8-48eb-a54c-15ae425aa167" providerId="AD" clId="Web-{2418D4FA-B991-4CAE-A749-FC4F2A4E3F9B}" dt="2021-06-01T12:21:40.051" v="342" actId="20577"/>
          <ac:graphicFrameMkLst>
            <pc:docMk/>
            <pc:sldMk cId="4166984848" sldId="340"/>
            <ac:graphicFrameMk id="10" creationId="{994DC8A4-5FA7-42E0-AF9A-828C56FABF3A}"/>
          </ac:graphicFrameMkLst>
        </pc:graphicFrameChg>
      </pc:sldChg>
      <pc:sldChg chg="modSp">
        <pc:chgData name="ANAND BIDWALKAR" userId="S::abidwalkar@deakin.edu.au::a6055673-e8c8-48eb-a54c-15ae425aa167" providerId="AD" clId="Web-{2418D4FA-B991-4CAE-A749-FC4F2A4E3F9B}" dt="2021-06-01T12:17:36.424" v="213" actId="20577"/>
        <pc:sldMkLst>
          <pc:docMk/>
          <pc:sldMk cId="787878331" sldId="347"/>
        </pc:sldMkLst>
        <pc:spChg chg="mod">
          <ac:chgData name="ANAND BIDWALKAR" userId="S::abidwalkar@deakin.edu.au::a6055673-e8c8-48eb-a54c-15ae425aa167" providerId="AD" clId="Web-{2418D4FA-B991-4CAE-A749-FC4F2A4E3F9B}" dt="2021-06-01T12:17:36.424" v="213" actId="20577"/>
          <ac:spMkLst>
            <pc:docMk/>
            <pc:sldMk cId="787878331" sldId="347"/>
            <ac:spMk id="2" creationId="{B5559F55-BCA2-4062-BD81-5DF747FB6933}"/>
          </ac:spMkLst>
        </pc:spChg>
      </pc:sldChg>
      <pc:sldChg chg="modSp">
        <pc:chgData name="ANAND BIDWALKAR" userId="S::abidwalkar@deakin.edu.au::a6055673-e8c8-48eb-a54c-15ae425aa167" providerId="AD" clId="Web-{2418D4FA-B991-4CAE-A749-FC4F2A4E3F9B}" dt="2021-06-01T12:19:10.769" v="251" actId="20577"/>
        <pc:sldMkLst>
          <pc:docMk/>
          <pc:sldMk cId="546874786" sldId="348"/>
        </pc:sldMkLst>
        <pc:spChg chg="mod">
          <ac:chgData name="ANAND BIDWALKAR" userId="S::abidwalkar@deakin.edu.au::a6055673-e8c8-48eb-a54c-15ae425aa167" providerId="AD" clId="Web-{2418D4FA-B991-4CAE-A749-FC4F2A4E3F9B}" dt="2021-06-01T12:19:10.769" v="251" actId="20577"/>
          <ac:spMkLst>
            <pc:docMk/>
            <pc:sldMk cId="546874786" sldId="348"/>
            <ac:spMk id="2" creationId="{B5559F55-BCA2-4062-BD81-5DF747FB6933}"/>
          </ac:spMkLst>
        </pc:spChg>
      </pc:sldChg>
      <pc:sldChg chg="modSp">
        <pc:chgData name="ANAND BIDWALKAR" userId="S::abidwalkar@deakin.edu.au::a6055673-e8c8-48eb-a54c-15ae425aa167" providerId="AD" clId="Web-{2418D4FA-B991-4CAE-A749-FC4F2A4E3F9B}" dt="2021-06-01T12:19:48.269" v="275" actId="20577"/>
        <pc:sldMkLst>
          <pc:docMk/>
          <pc:sldMk cId="1545751876" sldId="349"/>
        </pc:sldMkLst>
        <pc:spChg chg="mod">
          <ac:chgData name="ANAND BIDWALKAR" userId="S::abidwalkar@deakin.edu.au::a6055673-e8c8-48eb-a54c-15ae425aa167" providerId="AD" clId="Web-{2418D4FA-B991-4CAE-A749-FC4F2A4E3F9B}" dt="2021-06-01T12:19:48.269" v="275" actId="20577"/>
          <ac:spMkLst>
            <pc:docMk/>
            <pc:sldMk cId="1545751876" sldId="349"/>
            <ac:spMk id="2" creationId="{B5559F55-BCA2-4062-BD81-5DF747FB6933}"/>
          </ac:spMkLst>
        </pc:spChg>
      </pc:sldChg>
      <pc:sldChg chg="modSp">
        <pc:chgData name="ANAND BIDWALKAR" userId="S::abidwalkar@deakin.edu.au::a6055673-e8c8-48eb-a54c-15ae425aa167" providerId="AD" clId="Web-{2418D4FA-B991-4CAE-A749-FC4F2A4E3F9B}" dt="2021-06-01T12:23:00.614" v="355" actId="20577"/>
        <pc:sldMkLst>
          <pc:docMk/>
          <pc:sldMk cId="2994032867" sldId="352"/>
        </pc:sldMkLst>
        <pc:spChg chg="mod">
          <ac:chgData name="ANAND BIDWALKAR" userId="S::abidwalkar@deakin.edu.au::a6055673-e8c8-48eb-a54c-15ae425aa167" providerId="AD" clId="Web-{2418D4FA-B991-4CAE-A749-FC4F2A4E3F9B}" dt="2021-06-01T12:22:49.067" v="354" actId="20577"/>
          <ac:spMkLst>
            <pc:docMk/>
            <pc:sldMk cId="2994032867" sldId="352"/>
            <ac:spMk id="2" creationId="{705F5526-FD4D-4EAB-8A33-26D50BDE1798}"/>
          </ac:spMkLst>
        </pc:spChg>
        <pc:graphicFrameChg chg="modGraphic">
          <ac:chgData name="ANAND BIDWALKAR" userId="S::abidwalkar@deakin.edu.au::a6055673-e8c8-48eb-a54c-15ae425aa167" providerId="AD" clId="Web-{2418D4FA-B991-4CAE-A749-FC4F2A4E3F9B}" dt="2021-06-01T12:23:00.614" v="355" actId="20577"/>
          <ac:graphicFrameMkLst>
            <pc:docMk/>
            <pc:sldMk cId="2994032867" sldId="352"/>
            <ac:graphicFrameMk id="3" creationId="{CA416B45-2EF2-40FD-8032-FD81FEBACDE8}"/>
          </ac:graphicFrameMkLst>
        </pc:graphicFrameChg>
      </pc:sldChg>
      <pc:sldChg chg="modSp">
        <pc:chgData name="ANAND BIDWALKAR" userId="S::abidwalkar@deakin.edu.au::a6055673-e8c8-48eb-a54c-15ae425aa167" providerId="AD" clId="Web-{2418D4FA-B991-4CAE-A749-FC4F2A4E3F9B}" dt="2021-06-01T12:20:03.800" v="286" actId="20577"/>
        <pc:sldMkLst>
          <pc:docMk/>
          <pc:sldMk cId="1277847950" sldId="354"/>
        </pc:sldMkLst>
        <pc:spChg chg="mod">
          <ac:chgData name="ANAND BIDWALKAR" userId="S::abidwalkar@deakin.edu.au::a6055673-e8c8-48eb-a54c-15ae425aa167" providerId="AD" clId="Web-{2418D4FA-B991-4CAE-A749-FC4F2A4E3F9B}" dt="2021-06-01T12:20:03.800" v="286" actId="20577"/>
          <ac:spMkLst>
            <pc:docMk/>
            <pc:sldMk cId="1277847950" sldId="354"/>
            <ac:spMk id="2" creationId="{B5559F55-BCA2-4062-BD81-5DF747FB6933}"/>
          </ac:spMkLst>
        </pc:spChg>
      </pc:sldChg>
      <pc:sldChg chg="modSp">
        <pc:chgData name="ANAND BIDWALKAR" userId="S::abidwalkar@deakin.edu.au::a6055673-e8c8-48eb-a54c-15ae425aa167" providerId="AD" clId="Web-{2418D4FA-B991-4CAE-A749-FC4F2A4E3F9B}" dt="2021-06-01T12:20:18.878" v="301" actId="20577"/>
        <pc:sldMkLst>
          <pc:docMk/>
          <pc:sldMk cId="2243281232" sldId="355"/>
        </pc:sldMkLst>
        <pc:spChg chg="mod">
          <ac:chgData name="ANAND BIDWALKAR" userId="S::abidwalkar@deakin.edu.au::a6055673-e8c8-48eb-a54c-15ae425aa167" providerId="AD" clId="Web-{2418D4FA-B991-4CAE-A749-FC4F2A4E3F9B}" dt="2021-06-01T12:20:18.878" v="301" actId="20577"/>
          <ac:spMkLst>
            <pc:docMk/>
            <pc:sldMk cId="2243281232" sldId="355"/>
            <ac:spMk id="2" creationId="{B5559F55-BCA2-4062-BD81-5DF747FB6933}"/>
          </ac:spMkLst>
        </pc:spChg>
      </pc:sldChg>
      <pc:sldChg chg="modSp">
        <pc:chgData name="ANAND BIDWALKAR" userId="S::abidwalkar@deakin.edu.au::a6055673-e8c8-48eb-a54c-15ae425aa167" providerId="AD" clId="Web-{2418D4FA-B991-4CAE-A749-FC4F2A4E3F9B}" dt="2021-06-01T12:20:46.800" v="324" actId="20577"/>
        <pc:sldMkLst>
          <pc:docMk/>
          <pc:sldMk cId="2063026997" sldId="356"/>
        </pc:sldMkLst>
        <pc:spChg chg="mod">
          <ac:chgData name="ANAND BIDWALKAR" userId="S::abidwalkar@deakin.edu.au::a6055673-e8c8-48eb-a54c-15ae425aa167" providerId="AD" clId="Web-{2418D4FA-B991-4CAE-A749-FC4F2A4E3F9B}" dt="2021-06-01T12:20:46.800" v="324" actId="20577"/>
          <ac:spMkLst>
            <pc:docMk/>
            <pc:sldMk cId="2063026997" sldId="356"/>
            <ac:spMk id="2" creationId="{B5559F55-BCA2-4062-BD81-5DF747FB6933}"/>
          </ac:spMkLst>
        </pc:spChg>
      </pc:sldChg>
      <pc:sldChg chg="modSp">
        <pc:chgData name="ANAND BIDWALKAR" userId="S::abidwalkar@deakin.edu.au::a6055673-e8c8-48eb-a54c-15ae425aa167" providerId="AD" clId="Web-{2418D4FA-B991-4CAE-A749-FC4F2A4E3F9B}" dt="2021-06-01T12:15:51.283" v="148" actId="20577"/>
        <pc:sldMkLst>
          <pc:docMk/>
          <pc:sldMk cId="2403275594" sldId="357"/>
        </pc:sldMkLst>
        <pc:graphicFrameChg chg="modGraphic">
          <ac:chgData name="ANAND BIDWALKAR" userId="S::abidwalkar@deakin.edu.au::a6055673-e8c8-48eb-a54c-15ae425aa167" providerId="AD" clId="Web-{2418D4FA-B991-4CAE-A749-FC4F2A4E3F9B}" dt="2021-06-01T12:15:51.283" v="148" actId="20577"/>
          <ac:graphicFrameMkLst>
            <pc:docMk/>
            <pc:sldMk cId="2403275594" sldId="357"/>
            <ac:graphicFrameMk id="16" creationId="{067FEA47-04B7-1E48-812C-5B6840F482A3}"/>
          </ac:graphicFrameMkLst>
        </pc:graphicFrameChg>
      </pc:sldChg>
      <pc:sldChg chg="modSp">
        <pc:chgData name="ANAND BIDWALKAR" userId="S::abidwalkar@deakin.edu.au::a6055673-e8c8-48eb-a54c-15ae425aa167" providerId="AD" clId="Web-{2418D4FA-B991-4CAE-A749-FC4F2A4E3F9B}" dt="2021-06-01T12:18:56.659" v="229" actId="20577"/>
        <pc:sldMkLst>
          <pc:docMk/>
          <pc:sldMk cId="2103927685" sldId="358"/>
        </pc:sldMkLst>
        <pc:spChg chg="mod">
          <ac:chgData name="ANAND BIDWALKAR" userId="S::abidwalkar@deakin.edu.au::a6055673-e8c8-48eb-a54c-15ae425aa167" providerId="AD" clId="Web-{2418D4FA-B991-4CAE-A749-FC4F2A4E3F9B}" dt="2021-06-01T12:18:56.659" v="229" actId="20577"/>
          <ac:spMkLst>
            <pc:docMk/>
            <pc:sldMk cId="2103927685" sldId="358"/>
            <ac:spMk id="6" creationId="{1543257E-D34E-4785-A4C2-D3ECC5CD544A}"/>
          </ac:spMkLst>
        </pc:spChg>
      </pc:sldChg>
      <pc:sldChg chg="modSp">
        <pc:chgData name="ANAND BIDWALKAR" userId="S::abidwalkar@deakin.edu.au::a6055673-e8c8-48eb-a54c-15ae425aa167" providerId="AD" clId="Web-{2418D4FA-B991-4CAE-A749-FC4F2A4E3F9B}" dt="2021-06-01T12:17:08.377" v="207" actId="20577"/>
        <pc:sldMkLst>
          <pc:docMk/>
          <pc:sldMk cId="4285665062" sldId="360"/>
        </pc:sldMkLst>
        <pc:graphicFrameChg chg="modGraphic">
          <ac:chgData name="ANAND BIDWALKAR" userId="S::abidwalkar@deakin.edu.au::a6055673-e8c8-48eb-a54c-15ae425aa167" providerId="AD" clId="Web-{2418D4FA-B991-4CAE-A749-FC4F2A4E3F9B}" dt="2021-06-01T12:17:08.377" v="207" actId="20577"/>
          <ac:graphicFrameMkLst>
            <pc:docMk/>
            <pc:sldMk cId="4285665062" sldId="360"/>
            <ac:graphicFrameMk id="16" creationId="{067FEA47-04B7-1E48-812C-5B6840F482A3}"/>
          </ac:graphicFrameMkLst>
        </pc:graphicFrameChg>
      </pc:sldChg>
    </pc:docChg>
  </pc:docChgLst>
  <pc:docChgLst>
    <pc:chgData name="NGOC DUNG HUYNH" userId="S::ndhuynh@deakin.edu.au::c012c4b1-98bb-46fe-9944-13c955be8ce0" providerId="AD" clId="Web-{E2174572-A579-4AEB-843C-5AC6B13A13FD}"/>
    <pc:docChg chg="modSld">
      <pc:chgData name="NGOC DUNG HUYNH" userId="S::ndhuynh@deakin.edu.au::c012c4b1-98bb-46fe-9944-13c955be8ce0" providerId="AD" clId="Web-{E2174572-A579-4AEB-843C-5AC6B13A13FD}" dt="2021-05-16T03:54:49.263" v="218" actId="20577"/>
      <pc:docMkLst>
        <pc:docMk/>
      </pc:docMkLst>
      <pc:sldChg chg="modSp">
        <pc:chgData name="NGOC DUNG HUYNH" userId="S::ndhuynh@deakin.edu.au::c012c4b1-98bb-46fe-9944-13c955be8ce0" providerId="AD" clId="Web-{E2174572-A579-4AEB-843C-5AC6B13A13FD}" dt="2021-05-16T03:47:28.967" v="7"/>
        <pc:sldMkLst>
          <pc:docMk/>
          <pc:sldMk cId="954460259" sldId="328"/>
        </pc:sldMkLst>
        <pc:graphicFrameChg chg="mod modGraphic">
          <ac:chgData name="NGOC DUNG HUYNH" userId="S::ndhuynh@deakin.edu.au::c012c4b1-98bb-46fe-9944-13c955be8ce0" providerId="AD" clId="Web-{E2174572-A579-4AEB-843C-5AC6B13A13FD}" dt="2021-05-16T03:47:28.967" v="7"/>
          <ac:graphicFrameMkLst>
            <pc:docMk/>
            <pc:sldMk cId="954460259" sldId="328"/>
            <ac:graphicFrameMk id="7" creationId="{07B3BC99-03B3-1540-B6ED-972CBECD4BBC}"/>
          </ac:graphicFrameMkLst>
        </pc:graphicFrameChg>
      </pc:sldChg>
      <pc:sldChg chg="modSp">
        <pc:chgData name="NGOC DUNG HUYNH" userId="S::ndhuynh@deakin.edu.au::c012c4b1-98bb-46fe-9944-13c955be8ce0" providerId="AD" clId="Web-{E2174572-A579-4AEB-843C-5AC6B13A13FD}" dt="2021-05-16T03:54:49.263" v="218" actId="20577"/>
        <pc:sldMkLst>
          <pc:docMk/>
          <pc:sldMk cId="594390109" sldId="351"/>
        </pc:sldMkLst>
        <pc:graphicFrameChg chg="mod modGraphic">
          <ac:chgData name="NGOC DUNG HUYNH" userId="S::ndhuynh@deakin.edu.au::c012c4b1-98bb-46fe-9944-13c955be8ce0" providerId="AD" clId="Web-{E2174572-A579-4AEB-843C-5AC6B13A13FD}" dt="2021-05-16T03:54:49.263" v="218" actId="20577"/>
          <ac:graphicFrameMkLst>
            <pc:docMk/>
            <pc:sldMk cId="594390109" sldId="351"/>
            <ac:graphicFrameMk id="16" creationId="{067FEA47-04B7-1E48-812C-5B6840F482A3}"/>
          </ac:graphicFrameMkLst>
        </pc:graphicFrameChg>
      </pc:sldChg>
    </pc:docChg>
  </pc:docChgLst>
  <pc:docChgLst>
    <pc:chgData name="SRIJA SAKIRI" userId="S::ssakiri@deakin.edu.au::6461b3d9-e7f9-43c5-bc86-52418658c354" providerId="AD" clId="Web-{7FB0C19F-F080-C000-01B3-B90F0B5D6FC1}"/>
    <pc:docChg chg="modSld">
      <pc:chgData name="SRIJA SAKIRI" userId="S::ssakiri@deakin.edu.au::6461b3d9-e7f9-43c5-bc86-52418658c354" providerId="AD" clId="Web-{7FB0C19F-F080-C000-01B3-B90F0B5D6FC1}" dt="2021-04-25T11:52:34.463" v="293"/>
      <pc:docMkLst>
        <pc:docMk/>
      </pc:docMkLst>
      <pc:sldChg chg="modSp">
        <pc:chgData name="SRIJA SAKIRI" userId="S::ssakiri@deakin.edu.au::6461b3d9-e7f9-43c5-bc86-52418658c354" providerId="AD" clId="Web-{7FB0C19F-F080-C000-01B3-B90F0B5D6FC1}" dt="2021-04-25T11:52:34.463" v="293"/>
        <pc:sldMkLst>
          <pc:docMk/>
          <pc:sldMk cId="1696398168" sldId="329"/>
        </pc:sldMkLst>
        <pc:graphicFrameChg chg="mod modGraphic">
          <ac:chgData name="SRIJA SAKIRI" userId="S::ssakiri@deakin.edu.au::6461b3d9-e7f9-43c5-bc86-52418658c354" providerId="AD" clId="Web-{7FB0C19F-F080-C000-01B3-B90F0B5D6FC1}" dt="2021-04-25T11:52:34.463" v="293"/>
          <ac:graphicFrameMkLst>
            <pc:docMk/>
            <pc:sldMk cId="1696398168" sldId="329"/>
            <ac:graphicFrameMk id="7" creationId="{07B3BC99-03B3-1540-B6ED-972CBECD4BBC}"/>
          </ac:graphicFrameMkLst>
        </pc:graphicFrameChg>
      </pc:sldChg>
    </pc:docChg>
  </pc:docChgLst>
  <pc:docChgLst>
    <pc:chgData name="NGOC DUNG HUYNH" userId="S::ndhuynh@deakin.edu.au::c012c4b1-98bb-46fe-9944-13c955be8ce0" providerId="AD" clId="Web-{5D00A647-9C01-46C1-8461-78D88E985BB3}"/>
    <pc:docChg chg="modSld">
      <pc:chgData name="NGOC DUNG HUYNH" userId="S::ndhuynh@deakin.edu.au::c012c4b1-98bb-46fe-9944-13c955be8ce0" providerId="AD" clId="Web-{5D00A647-9C01-46C1-8461-78D88E985BB3}" dt="2021-05-16T08:44:02.151" v="431" actId="20577"/>
      <pc:docMkLst>
        <pc:docMk/>
      </pc:docMkLst>
      <pc:sldChg chg="modSp">
        <pc:chgData name="NGOC DUNG HUYNH" userId="S::ndhuynh@deakin.edu.au::c012c4b1-98bb-46fe-9944-13c955be8ce0" providerId="AD" clId="Web-{5D00A647-9C01-46C1-8461-78D88E985BB3}" dt="2021-05-16T08:44:02.151" v="431" actId="20577"/>
        <pc:sldMkLst>
          <pc:docMk/>
          <pc:sldMk cId="2103927685" sldId="358"/>
        </pc:sldMkLst>
        <pc:graphicFrameChg chg="modGraphic">
          <ac:chgData name="NGOC DUNG HUYNH" userId="S::ndhuynh@deakin.edu.au::c012c4b1-98bb-46fe-9944-13c955be8ce0" providerId="AD" clId="Web-{5D00A647-9C01-46C1-8461-78D88E985BB3}" dt="2021-05-16T08:44:02.151" v="431" actId="20577"/>
          <ac:graphicFrameMkLst>
            <pc:docMk/>
            <pc:sldMk cId="2103927685" sldId="358"/>
            <ac:graphicFrameMk id="8" creationId="{38D2C7C7-675C-4C24-AA31-3A0B32C7F7E6}"/>
          </ac:graphicFrameMkLst>
        </pc:graphicFrameChg>
      </pc:sldChg>
    </pc:docChg>
  </pc:docChgLst>
  <pc:docChgLst>
    <pc:chgData name="ANAND BIDWALKAR" userId="S::abidwalkar@deakin.edu.au::a6055673-e8c8-48eb-a54c-15ae425aa167" providerId="AD" clId="Web-{0448CC2F-3F63-486B-8E21-F674533B8100}"/>
    <pc:docChg chg="modSld">
      <pc:chgData name="ANAND BIDWALKAR" userId="S::abidwalkar@deakin.edu.au::a6055673-e8c8-48eb-a54c-15ae425aa167" providerId="AD" clId="Web-{0448CC2F-3F63-486B-8E21-F674533B8100}" dt="2021-05-19T05:28:22.400" v="0"/>
      <pc:docMkLst>
        <pc:docMk/>
      </pc:docMkLst>
      <pc:sldChg chg="delSp">
        <pc:chgData name="ANAND BIDWALKAR" userId="S::abidwalkar@deakin.edu.au::a6055673-e8c8-48eb-a54c-15ae425aa167" providerId="AD" clId="Web-{0448CC2F-3F63-486B-8E21-F674533B8100}" dt="2021-05-19T05:28:22.400" v="0"/>
        <pc:sldMkLst>
          <pc:docMk/>
          <pc:sldMk cId="4086415997" sldId="322"/>
        </pc:sldMkLst>
        <pc:picChg chg="del">
          <ac:chgData name="ANAND BIDWALKAR" userId="S::abidwalkar@deakin.edu.au::a6055673-e8c8-48eb-a54c-15ae425aa167" providerId="AD" clId="Web-{0448CC2F-3F63-486B-8E21-F674533B8100}" dt="2021-05-19T05:28:22.400" v="0"/>
          <ac:picMkLst>
            <pc:docMk/>
            <pc:sldMk cId="4086415997" sldId="322"/>
            <ac:picMk id="3" creationId="{C279C8AE-E65A-4475-9F06-26E360A6CB54}"/>
          </ac:picMkLst>
        </pc:picChg>
      </pc:sldChg>
    </pc:docChg>
  </pc:docChgLst>
  <pc:docChgLst>
    <pc:chgData name="PAUL MOORE" userId="0710f4b1-5be7-4c95-b5e1-8921dd497e89" providerId="ADAL" clId="{701690B3-C735-4383-97F0-A0528119C9EF}"/>
    <pc:docChg chg="delSld modSld">
      <pc:chgData name="PAUL MOORE" userId="0710f4b1-5be7-4c95-b5e1-8921dd497e89" providerId="ADAL" clId="{701690B3-C735-4383-97F0-A0528119C9EF}" dt="2021-05-19T04:15:38.487" v="2" actId="47"/>
      <pc:docMkLst>
        <pc:docMk/>
      </pc:docMkLst>
      <pc:sldChg chg="modSp mod">
        <pc:chgData name="PAUL MOORE" userId="0710f4b1-5be7-4c95-b5e1-8921dd497e89" providerId="ADAL" clId="{701690B3-C735-4383-97F0-A0528119C9EF}" dt="2021-05-19T04:07:54.736" v="1" actId="20577"/>
        <pc:sldMkLst>
          <pc:docMk/>
          <pc:sldMk cId="954460259" sldId="328"/>
        </pc:sldMkLst>
        <pc:graphicFrameChg chg="modGraphic">
          <ac:chgData name="PAUL MOORE" userId="0710f4b1-5be7-4c95-b5e1-8921dd497e89" providerId="ADAL" clId="{701690B3-C735-4383-97F0-A0528119C9EF}" dt="2021-05-19T04:07:54.736" v="1" actId="20577"/>
          <ac:graphicFrameMkLst>
            <pc:docMk/>
            <pc:sldMk cId="954460259" sldId="328"/>
            <ac:graphicFrameMk id="7" creationId="{07B3BC99-03B3-1540-B6ED-972CBECD4BBC}"/>
          </ac:graphicFrameMkLst>
        </pc:graphicFrameChg>
      </pc:sldChg>
      <pc:sldChg chg="del">
        <pc:chgData name="PAUL MOORE" userId="0710f4b1-5be7-4c95-b5e1-8921dd497e89" providerId="ADAL" clId="{701690B3-C735-4383-97F0-A0528119C9EF}" dt="2021-05-19T04:15:38.487" v="2" actId="47"/>
        <pc:sldMkLst>
          <pc:docMk/>
          <pc:sldMk cId="1847455180" sldId="334"/>
        </pc:sldMkLst>
      </pc:sldChg>
    </pc:docChg>
  </pc:docChgLst>
  <pc:docChgLst>
    <pc:chgData name="ANAND BIDWALKAR" userId="S::abidwalkar@deakin.edu.au::a6055673-e8c8-48eb-a54c-15ae425aa167" providerId="AD" clId="Web-{8EFCA572-F53C-4AD7-BDF9-CBF5B74A299D}"/>
    <pc:docChg chg="modSld">
      <pc:chgData name="ANAND BIDWALKAR" userId="S::abidwalkar@deakin.edu.au::a6055673-e8c8-48eb-a54c-15ae425aa167" providerId="AD" clId="Web-{8EFCA572-F53C-4AD7-BDF9-CBF5B74A299D}" dt="2021-05-19T05:33:43.491" v="8" actId="1076"/>
      <pc:docMkLst>
        <pc:docMk/>
      </pc:docMkLst>
      <pc:sldChg chg="addSp modSp">
        <pc:chgData name="ANAND BIDWALKAR" userId="S::abidwalkar@deakin.edu.au::a6055673-e8c8-48eb-a54c-15ae425aa167" providerId="AD" clId="Web-{8EFCA572-F53C-4AD7-BDF9-CBF5B74A299D}" dt="2021-05-19T05:33:43.491" v="8" actId="1076"/>
        <pc:sldMkLst>
          <pc:docMk/>
          <pc:sldMk cId="4086415997" sldId="322"/>
        </pc:sldMkLst>
        <pc:picChg chg="add mod">
          <ac:chgData name="ANAND BIDWALKAR" userId="S::abidwalkar@deakin.edu.au::a6055673-e8c8-48eb-a54c-15ae425aa167" providerId="AD" clId="Web-{8EFCA572-F53C-4AD7-BDF9-CBF5B74A299D}" dt="2021-05-19T05:33:43.491" v="8" actId="1076"/>
          <ac:picMkLst>
            <pc:docMk/>
            <pc:sldMk cId="4086415997" sldId="322"/>
            <ac:picMk id="3" creationId="{D0D0DA94-C648-4860-AF74-A638EC997E7F}"/>
          </ac:picMkLst>
        </pc:picChg>
      </pc:sldChg>
    </pc:docChg>
  </pc:docChgLst>
  <pc:docChgLst>
    <pc:chgData name="NGOC DUNG HUYNH" userId="S::ndhuynh@deakin.edu.au::c012c4b1-98bb-46fe-9944-13c955be8ce0" providerId="AD" clId="Web-{7146F09A-8555-4C19-AFBA-45D0A5256D86}"/>
    <pc:docChg chg="addSld modSld">
      <pc:chgData name="NGOC DUNG HUYNH" userId="S::ndhuynh@deakin.edu.au::c012c4b1-98bb-46fe-9944-13c955be8ce0" providerId="AD" clId="Web-{7146F09A-8555-4C19-AFBA-45D0A5256D86}" dt="2021-05-16T08:29:35.782" v="5"/>
      <pc:docMkLst>
        <pc:docMk/>
      </pc:docMkLst>
      <pc:sldChg chg="addSp delSp modSp new">
        <pc:chgData name="NGOC DUNG HUYNH" userId="S::ndhuynh@deakin.edu.au::c012c4b1-98bb-46fe-9944-13c955be8ce0" providerId="AD" clId="Web-{7146F09A-8555-4C19-AFBA-45D0A5256D86}" dt="2021-05-16T08:29:35.782" v="5"/>
        <pc:sldMkLst>
          <pc:docMk/>
          <pc:sldMk cId="2103927685" sldId="358"/>
        </pc:sldMkLst>
        <pc:spChg chg="del">
          <ac:chgData name="NGOC DUNG HUYNH" userId="S::ndhuynh@deakin.edu.au::c012c4b1-98bb-46fe-9944-13c955be8ce0" providerId="AD" clId="Web-{7146F09A-8555-4C19-AFBA-45D0A5256D86}" dt="2021-05-16T08:29:22.360" v="3"/>
          <ac:spMkLst>
            <pc:docMk/>
            <pc:sldMk cId="2103927685" sldId="358"/>
            <ac:spMk id="2" creationId="{885716EB-0343-4378-B638-42863EDB746F}"/>
          </ac:spMkLst>
        </pc:spChg>
        <pc:spChg chg="del">
          <ac:chgData name="NGOC DUNG HUYNH" userId="S::ndhuynh@deakin.edu.au::c012c4b1-98bb-46fe-9944-13c955be8ce0" providerId="AD" clId="Web-{7146F09A-8555-4C19-AFBA-45D0A5256D86}" dt="2021-05-16T08:29:20.516" v="2"/>
          <ac:spMkLst>
            <pc:docMk/>
            <pc:sldMk cId="2103927685" sldId="358"/>
            <ac:spMk id="3" creationId="{D3864E29-B749-45FD-BA93-4AB85347E454}"/>
          </ac:spMkLst>
        </pc:spChg>
        <pc:spChg chg="add">
          <ac:chgData name="NGOC DUNG HUYNH" userId="S::ndhuynh@deakin.edu.au::c012c4b1-98bb-46fe-9944-13c955be8ce0" providerId="AD" clId="Web-{7146F09A-8555-4C19-AFBA-45D0A5256D86}" dt="2021-05-16T08:29:17.360" v="1"/>
          <ac:spMkLst>
            <pc:docMk/>
            <pc:sldMk cId="2103927685" sldId="358"/>
            <ac:spMk id="6" creationId="{1543257E-D34E-4785-A4C2-D3ECC5CD544A}"/>
          </ac:spMkLst>
        </pc:spChg>
        <pc:graphicFrameChg chg="add">
          <ac:chgData name="NGOC DUNG HUYNH" userId="S::ndhuynh@deakin.edu.au::c012c4b1-98bb-46fe-9944-13c955be8ce0" providerId="AD" clId="Web-{7146F09A-8555-4C19-AFBA-45D0A5256D86}" dt="2021-05-16T08:29:29.751" v="4"/>
          <ac:graphicFrameMkLst>
            <pc:docMk/>
            <pc:sldMk cId="2103927685" sldId="358"/>
            <ac:graphicFrameMk id="8" creationId="{38D2C7C7-675C-4C24-AA31-3A0B32C7F7E6}"/>
          </ac:graphicFrameMkLst>
        </pc:graphicFrameChg>
        <pc:picChg chg="add mod">
          <ac:chgData name="NGOC DUNG HUYNH" userId="S::ndhuynh@deakin.edu.au::c012c4b1-98bb-46fe-9944-13c955be8ce0" providerId="AD" clId="Web-{7146F09A-8555-4C19-AFBA-45D0A5256D86}" dt="2021-05-16T08:29:35.782" v="5"/>
          <ac:picMkLst>
            <pc:docMk/>
            <pc:sldMk cId="2103927685" sldId="358"/>
            <ac:picMk id="13" creationId="{6EE62875-F9F8-485B-AAE3-3CCBF5601C35}"/>
          </ac:picMkLst>
        </pc:picChg>
      </pc:sldChg>
    </pc:docChg>
  </pc:docChgLst>
  <pc:docChgLst>
    <pc:chgData name="NGOC DUNG HUYNH" userId="S::ndhuynh@deakin.edu.au::c012c4b1-98bb-46fe-9944-13c955be8ce0" providerId="AD" clId="Web-{EB2B5017-64A0-4758-A0B9-5019FECAC386}"/>
    <pc:docChg chg="modSld">
      <pc:chgData name="NGOC DUNG HUYNH" userId="S::ndhuynh@deakin.edu.au::c012c4b1-98bb-46fe-9944-13c955be8ce0" providerId="AD" clId="Web-{EB2B5017-64A0-4758-A0B9-5019FECAC386}" dt="2021-04-25T08:35:54.093" v="217"/>
      <pc:docMkLst>
        <pc:docMk/>
      </pc:docMkLst>
      <pc:sldChg chg="modSp">
        <pc:chgData name="NGOC DUNG HUYNH" userId="S::ndhuynh@deakin.edu.au::c012c4b1-98bb-46fe-9944-13c955be8ce0" providerId="AD" clId="Web-{EB2B5017-64A0-4758-A0B9-5019FECAC386}" dt="2021-04-25T08:35:54.093" v="217"/>
        <pc:sldMkLst>
          <pc:docMk/>
          <pc:sldMk cId="954460259" sldId="328"/>
        </pc:sldMkLst>
        <pc:graphicFrameChg chg="mod modGraphic">
          <ac:chgData name="NGOC DUNG HUYNH" userId="S::ndhuynh@deakin.edu.au::c012c4b1-98bb-46fe-9944-13c955be8ce0" providerId="AD" clId="Web-{EB2B5017-64A0-4758-A0B9-5019FECAC386}" dt="2021-04-25T08:35:54.093" v="217"/>
          <ac:graphicFrameMkLst>
            <pc:docMk/>
            <pc:sldMk cId="954460259" sldId="328"/>
            <ac:graphicFrameMk id="7" creationId="{07B3BC99-03B3-1540-B6ED-972CBECD4BBC}"/>
          </ac:graphicFrameMkLst>
        </pc:graphicFrameChg>
      </pc:sldChg>
    </pc:docChg>
  </pc:docChgLst>
  <pc:docChgLst>
    <pc:chgData name="YIJIA ZHANG" userId="S::zhangyiji@deakin.edu.au::b327fb30-3e7e-465b-8115-adcdd026babd" providerId="AD" clId="Web-{8752FEEA-4A91-4AB9-A28A-EBE2FAD7C51F}"/>
    <pc:docChg chg="modSld">
      <pc:chgData name="YIJIA ZHANG" userId="S::zhangyiji@deakin.edu.au::b327fb30-3e7e-465b-8115-adcdd026babd" providerId="AD" clId="Web-{8752FEEA-4A91-4AB9-A28A-EBE2FAD7C51F}" dt="2021-05-19T04:57:50.882" v="7"/>
      <pc:docMkLst>
        <pc:docMk/>
      </pc:docMkLst>
      <pc:sldChg chg="modSp">
        <pc:chgData name="YIJIA ZHANG" userId="S::zhangyiji@deakin.edu.au::b327fb30-3e7e-465b-8115-adcdd026babd" providerId="AD" clId="Web-{8752FEEA-4A91-4AB9-A28A-EBE2FAD7C51F}" dt="2021-05-19T04:57:50.882" v="7"/>
        <pc:sldMkLst>
          <pc:docMk/>
          <pc:sldMk cId="1696398168" sldId="329"/>
        </pc:sldMkLst>
        <pc:graphicFrameChg chg="mod modGraphic">
          <ac:chgData name="YIJIA ZHANG" userId="S::zhangyiji@deakin.edu.au::b327fb30-3e7e-465b-8115-adcdd026babd" providerId="AD" clId="Web-{8752FEEA-4A91-4AB9-A28A-EBE2FAD7C51F}" dt="2021-05-19T04:57:50.882" v="7"/>
          <ac:graphicFrameMkLst>
            <pc:docMk/>
            <pc:sldMk cId="1696398168" sldId="329"/>
            <ac:graphicFrameMk id="7" creationId="{07B3BC99-03B3-1540-B6ED-972CBECD4BBC}"/>
          </ac:graphicFrameMkLst>
        </pc:graphicFrameChg>
      </pc:sldChg>
    </pc:docChg>
  </pc:docChgLst>
  <pc:docChgLst>
    <pc:chgData name="SHIBENDU SANYAL" userId="S::ssanyal@deakin.edu.au::7d17faf5-6bf3-4d39-a2d6-d5c64bab1ad2" providerId="AD" clId="Web-{F829A818-AABF-4AB1-B408-A65D9823C996}"/>
    <pc:docChg chg="modSld">
      <pc:chgData name="SHIBENDU SANYAL" userId="S::ssanyal@deakin.edu.au::7d17faf5-6bf3-4d39-a2d6-d5c64bab1ad2" providerId="AD" clId="Web-{F829A818-AABF-4AB1-B408-A65D9823C996}" dt="2021-05-16T05:33:34.790" v="307"/>
      <pc:docMkLst>
        <pc:docMk/>
      </pc:docMkLst>
      <pc:sldChg chg="modSp">
        <pc:chgData name="SHIBENDU SANYAL" userId="S::ssanyal@deakin.edu.au::7d17faf5-6bf3-4d39-a2d6-d5c64bab1ad2" providerId="AD" clId="Web-{F829A818-AABF-4AB1-B408-A65D9823C996}" dt="2021-05-16T05:33:34.790" v="307"/>
        <pc:sldMkLst>
          <pc:docMk/>
          <pc:sldMk cId="1696398168" sldId="329"/>
        </pc:sldMkLst>
        <pc:graphicFrameChg chg="mod modGraphic">
          <ac:chgData name="SHIBENDU SANYAL" userId="S::ssanyal@deakin.edu.au::7d17faf5-6bf3-4d39-a2d6-d5c64bab1ad2" providerId="AD" clId="Web-{F829A818-AABF-4AB1-B408-A65D9823C996}" dt="2021-05-16T05:33:34.790" v="307"/>
          <ac:graphicFrameMkLst>
            <pc:docMk/>
            <pc:sldMk cId="1696398168" sldId="329"/>
            <ac:graphicFrameMk id="7" creationId="{07B3BC99-03B3-1540-B6ED-972CBECD4BBC}"/>
          </ac:graphicFrameMkLst>
        </pc:graphicFrameChg>
      </pc:sldChg>
    </pc:docChg>
  </pc:docChgLst>
  <pc:docChgLst>
    <pc:chgData name="ANAND BIDWALKAR" userId="S::abidwalkar@deakin.edu.au::a6055673-e8c8-48eb-a54c-15ae425aa167" providerId="AD" clId="Web-{D57FBA56-9301-4B00-ABE1-21C7AD79930F}"/>
    <pc:docChg chg="modSld">
      <pc:chgData name="ANAND BIDWALKAR" userId="S::abidwalkar@deakin.edu.au::a6055673-e8c8-48eb-a54c-15ae425aa167" providerId="AD" clId="Web-{D57FBA56-9301-4B00-ABE1-21C7AD79930F}" dt="2021-05-12T04:29:05.373" v="6"/>
      <pc:docMkLst>
        <pc:docMk/>
      </pc:docMkLst>
      <pc:sldChg chg="modSp delCm">
        <pc:chgData name="ANAND BIDWALKAR" userId="S::abidwalkar@deakin.edu.au::a6055673-e8c8-48eb-a54c-15ae425aa167" providerId="AD" clId="Web-{D57FBA56-9301-4B00-ABE1-21C7AD79930F}" dt="2021-05-12T04:29:05.373" v="6"/>
        <pc:sldMkLst>
          <pc:docMk/>
          <pc:sldMk cId="954460259" sldId="328"/>
        </pc:sldMkLst>
        <pc:spChg chg="mod">
          <ac:chgData name="ANAND BIDWALKAR" userId="S::abidwalkar@deakin.edu.au::a6055673-e8c8-48eb-a54c-15ae425aa167" providerId="AD" clId="Web-{D57FBA56-9301-4B00-ABE1-21C7AD79930F}" dt="2021-05-12T04:28:46.983" v="5" actId="20577"/>
          <ac:spMkLst>
            <pc:docMk/>
            <pc:sldMk cId="954460259" sldId="328"/>
            <ac:spMk id="2" creationId="{7F4ED8D1-9EE5-F042-B63E-0F12910B7916}"/>
          </ac:spMkLst>
        </pc:spChg>
      </pc:sldChg>
      <pc:sldChg chg="addSp delSp modSp">
        <pc:chgData name="ANAND BIDWALKAR" userId="S::abidwalkar@deakin.edu.au::a6055673-e8c8-48eb-a54c-15ae425aa167" providerId="AD" clId="Web-{D57FBA56-9301-4B00-ABE1-21C7AD79930F}" dt="2021-05-12T04:25:27.467" v="2" actId="1076"/>
        <pc:sldMkLst>
          <pc:docMk/>
          <pc:sldMk cId="1545751876" sldId="349"/>
        </pc:sldMkLst>
        <pc:spChg chg="add mod">
          <ac:chgData name="ANAND BIDWALKAR" userId="S::abidwalkar@deakin.edu.au::a6055673-e8c8-48eb-a54c-15ae425aa167" providerId="AD" clId="Web-{D57FBA56-9301-4B00-ABE1-21C7AD79930F}" dt="2021-05-12T04:25:24.967" v="1"/>
          <ac:spMkLst>
            <pc:docMk/>
            <pc:sldMk cId="1545751876" sldId="349"/>
            <ac:spMk id="12" creationId="{55BCF1BB-E572-492A-A316-B3ED66C30847}"/>
          </ac:spMkLst>
        </pc:spChg>
        <pc:picChg chg="mod">
          <ac:chgData name="ANAND BIDWALKAR" userId="S::abidwalkar@deakin.edu.au::a6055673-e8c8-48eb-a54c-15ae425aa167" providerId="AD" clId="Web-{D57FBA56-9301-4B00-ABE1-21C7AD79930F}" dt="2021-05-12T04:25:27.467" v="2" actId="1076"/>
          <ac:picMkLst>
            <pc:docMk/>
            <pc:sldMk cId="1545751876" sldId="349"/>
            <ac:picMk id="7" creationId="{C2EB03F5-7AC7-4199-90A7-F6A883C0B8CB}"/>
          </ac:picMkLst>
        </pc:picChg>
        <pc:picChg chg="del">
          <ac:chgData name="ANAND BIDWALKAR" userId="S::abidwalkar@deakin.edu.au::a6055673-e8c8-48eb-a54c-15ae425aa167" providerId="AD" clId="Web-{D57FBA56-9301-4B00-ABE1-21C7AD79930F}" dt="2021-05-12T04:25:24.967" v="1"/>
          <ac:picMkLst>
            <pc:docMk/>
            <pc:sldMk cId="1545751876" sldId="349"/>
            <ac:picMk id="9" creationId="{6B541228-5616-46C1-9608-E19465418115}"/>
          </ac:picMkLst>
        </pc:picChg>
      </pc:sldChg>
    </pc:docChg>
  </pc:docChgLst>
  <pc:docChgLst>
    <pc:chgData name="ANAND BIDWALKAR" userId="S::abidwalkar@deakin.edu.au::a6055673-e8c8-48eb-a54c-15ae425aa167" providerId="AD" clId="Web-{424E5BB1-F5DD-450F-B284-32C1E8AB3573}"/>
    <pc:docChg chg="addSld modSld">
      <pc:chgData name="ANAND BIDWALKAR" userId="S::abidwalkar@deakin.edu.au::a6055673-e8c8-48eb-a54c-15ae425aa167" providerId="AD" clId="Web-{424E5BB1-F5DD-450F-B284-32C1E8AB3573}" dt="2021-05-15T14:08:45.293" v="160"/>
      <pc:docMkLst>
        <pc:docMk/>
      </pc:docMkLst>
      <pc:sldChg chg="modSp">
        <pc:chgData name="ANAND BIDWALKAR" userId="S::abidwalkar@deakin.edu.au::a6055673-e8c8-48eb-a54c-15ae425aa167" providerId="AD" clId="Web-{424E5BB1-F5DD-450F-B284-32C1E8AB3573}" dt="2021-05-15T13:55:03.672" v="1" actId="20577"/>
        <pc:sldMkLst>
          <pc:docMk/>
          <pc:sldMk cId="1847455180" sldId="334"/>
        </pc:sldMkLst>
        <pc:spChg chg="mod">
          <ac:chgData name="ANAND BIDWALKAR" userId="S::abidwalkar@deakin.edu.au::a6055673-e8c8-48eb-a54c-15ae425aa167" providerId="AD" clId="Web-{424E5BB1-F5DD-450F-B284-32C1E8AB3573}" dt="2021-05-15T13:55:03.672" v="1" actId="20577"/>
          <ac:spMkLst>
            <pc:docMk/>
            <pc:sldMk cId="1847455180" sldId="334"/>
            <ac:spMk id="2" creationId="{7F4ED8D1-9EE5-F042-B63E-0F12910B7916}"/>
          </ac:spMkLst>
        </pc:spChg>
      </pc:sldChg>
      <pc:sldChg chg="modSp">
        <pc:chgData name="ANAND BIDWALKAR" userId="S::abidwalkar@deakin.edu.au::a6055673-e8c8-48eb-a54c-15ae425aa167" providerId="AD" clId="Web-{424E5BB1-F5DD-450F-B284-32C1E8AB3573}" dt="2021-05-15T13:54:55.516" v="0" actId="20577"/>
        <pc:sldMkLst>
          <pc:docMk/>
          <pc:sldMk cId="4031208437" sldId="339"/>
        </pc:sldMkLst>
        <pc:spChg chg="mod">
          <ac:chgData name="ANAND BIDWALKAR" userId="S::abidwalkar@deakin.edu.au::a6055673-e8c8-48eb-a54c-15ae425aa167" providerId="AD" clId="Web-{424E5BB1-F5DD-450F-B284-32C1E8AB3573}" dt="2021-05-15T13:54:55.516" v="0" actId="20577"/>
          <ac:spMkLst>
            <pc:docMk/>
            <pc:sldMk cId="4031208437" sldId="339"/>
            <ac:spMk id="2" creationId="{7F4ED8D1-9EE5-F042-B63E-0F12910B7916}"/>
          </ac:spMkLst>
        </pc:spChg>
      </pc:sldChg>
      <pc:sldChg chg="modSp">
        <pc:chgData name="ANAND BIDWALKAR" userId="S::abidwalkar@deakin.edu.au::a6055673-e8c8-48eb-a54c-15ae425aa167" providerId="AD" clId="Web-{424E5BB1-F5DD-450F-B284-32C1E8AB3573}" dt="2021-05-15T14:00:56.274" v="133" actId="20577"/>
        <pc:sldMkLst>
          <pc:docMk/>
          <pc:sldMk cId="594390109" sldId="351"/>
        </pc:sldMkLst>
        <pc:graphicFrameChg chg="modGraphic">
          <ac:chgData name="ANAND BIDWALKAR" userId="S::abidwalkar@deakin.edu.au::a6055673-e8c8-48eb-a54c-15ae425aa167" providerId="AD" clId="Web-{424E5BB1-F5DD-450F-B284-32C1E8AB3573}" dt="2021-05-15T14:00:56.274" v="133" actId="20577"/>
          <ac:graphicFrameMkLst>
            <pc:docMk/>
            <pc:sldMk cId="594390109" sldId="351"/>
            <ac:graphicFrameMk id="16" creationId="{067FEA47-04B7-1E48-812C-5B6840F482A3}"/>
          </ac:graphicFrameMkLst>
        </pc:graphicFrameChg>
      </pc:sldChg>
      <pc:sldChg chg="addSp delSp modSp add replId">
        <pc:chgData name="ANAND BIDWALKAR" userId="S::abidwalkar@deakin.edu.au::a6055673-e8c8-48eb-a54c-15ae425aa167" providerId="AD" clId="Web-{424E5BB1-F5DD-450F-B284-32C1E8AB3573}" dt="2021-05-15T14:08:45.293" v="160"/>
        <pc:sldMkLst>
          <pc:docMk/>
          <pc:sldMk cId="2994032867" sldId="352"/>
        </pc:sldMkLst>
        <pc:spChg chg="mod">
          <ac:chgData name="ANAND BIDWALKAR" userId="S::abidwalkar@deakin.edu.au::a6055673-e8c8-48eb-a54c-15ae425aa167" providerId="AD" clId="Web-{424E5BB1-F5DD-450F-B284-32C1E8AB3573}" dt="2021-05-15T14:07:47.027" v="149" actId="20577"/>
          <ac:spMkLst>
            <pc:docMk/>
            <pc:sldMk cId="2994032867" sldId="352"/>
            <ac:spMk id="2" creationId="{705F5526-FD4D-4EAB-8A33-26D50BDE1798}"/>
          </ac:spMkLst>
        </pc:spChg>
        <pc:spChg chg="add del mod">
          <ac:chgData name="ANAND BIDWALKAR" userId="S::abidwalkar@deakin.edu.au::a6055673-e8c8-48eb-a54c-15ae425aa167" providerId="AD" clId="Web-{424E5BB1-F5DD-450F-B284-32C1E8AB3573}" dt="2021-05-15T14:08:42.293" v="159"/>
          <ac:spMkLst>
            <pc:docMk/>
            <pc:sldMk cId="2994032867" sldId="352"/>
            <ac:spMk id="22" creationId="{51B888E4-66F9-444E-BCA9-4733EC740AE2}"/>
          </ac:spMkLst>
        </pc:spChg>
        <pc:graphicFrameChg chg="del">
          <ac:chgData name="ANAND BIDWALKAR" userId="S::abidwalkar@deakin.edu.au::a6055673-e8c8-48eb-a54c-15ae425aa167" providerId="AD" clId="Web-{424E5BB1-F5DD-450F-B284-32C1E8AB3573}" dt="2021-05-15T14:08:45.293" v="160"/>
          <ac:graphicFrameMkLst>
            <pc:docMk/>
            <pc:sldMk cId="2994032867" sldId="352"/>
            <ac:graphicFrameMk id="6" creationId="{C8BF907F-B3E3-411D-99C8-B93A294A099F}"/>
          </ac:graphicFrameMkLst>
        </pc:graphicFrameChg>
        <pc:picChg chg="del">
          <ac:chgData name="ANAND BIDWALKAR" userId="S::abidwalkar@deakin.edu.au::a6055673-e8c8-48eb-a54c-15ae425aa167" providerId="AD" clId="Web-{424E5BB1-F5DD-450F-B284-32C1E8AB3573}" dt="2021-05-15T14:08:38.730" v="158"/>
          <ac:picMkLst>
            <pc:docMk/>
            <pc:sldMk cId="2994032867" sldId="352"/>
            <ac:picMk id="5" creationId="{2486C371-0C4B-4C3D-A0BC-D41D297E9B36}"/>
          </ac:picMkLst>
        </pc:picChg>
      </pc:sldChg>
      <pc:sldChg chg="addSp delSp modSp add replId">
        <pc:chgData name="ANAND BIDWALKAR" userId="S::abidwalkar@deakin.edu.au::a6055673-e8c8-48eb-a54c-15ae425aa167" providerId="AD" clId="Web-{424E5BB1-F5DD-450F-B284-32C1E8AB3573}" dt="2021-05-15T14:08:33.902" v="157"/>
        <pc:sldMkLst>
          <pc:docMk/>
          <pc:sldMk cId="3144077680" sldId="353"/>
        </pc:sldMkLst>
        <pc:spChg chg="mod">
          <ac:chgData name="ANAND BIDWALKAR" userId="S::abidwalkar@deakin.edu.au::a6055673-e8c8-48eb-a54c-15ae425aa167" providerId="AD" clId="Web-{424E5BB1-F5DD-450F-B284-32C1E8AB3573}" dt="2021-05-15T14:07:56.886" v="155" actId="20577"/>
          <ac:spMkLst>
            <pc:docMk/>
            <pc:sldMk cId="3144077680" sldId="353"/>
            <ac:spMk id="2" creationId="{705F5526-FD4D-4EAB-8A33-26D50BDE1798}"/>
          </ac:spMkLst>
        </pc:spChg>
        <pc:spChg chg="add mod">
          <ac:chgData name="ANAND BIDWALKAR" userId="S::abidwalkar@deakin.edu.au::a6055673-e8c8-48eb-a54c-15ae425aa167" providerId="AD" clId="Web-{424E5BB1-F5DD-450F-B284-32C1E8AB3573}" dt="2021-05-15T14:08:33.902" v="157"/>
          <ac:spMkLst>
            <pc:docMk/>
            <pc:sldMk cId="3144077680" sldId="353"/>
            <ac:spMk id="17" creationId="{A72DAAC4-4BD2-4090-B236-5CB22259F824}"/>
          </ac:spMkLst>
        </pc:spChg>
        <pc:graphicFrameChg chg="del">
          <ac:chgData name="ANAND BIDWALKAR" userId="S::abidwalkar@deakin.edu.au::a6055673-e8c8-48eb-a54c-15ae425aa167" providerId="AD" clId="Web-{424E5BB1-F5DD-450F-B284-32C1E8AB3573}" dt="2021-05-15T14:08:25.683" v="156"/>
          <ac:graphicFrameMkLst>
            <pc:docMk/>
            <pc:sldMk cId="3144077680" sldId="353"/>
            <ac:graphicFrameMk id="6" creationId="{C8BF907F-B3E3-411D-99C8-B93A294A099F}"/>
          </ac:graphicFrameMkLst>
        </pc:graphicFrameChg>
        <pc:picChg chg="del">
          <ac:chgData name="ANAND BIDWALKAR" userId="S::abidwalkar@deakin.edu.au::a6055673-e8c8-48eb-a54c-15ae425aa167" providerId="AD" clId="Web-{424E5BB1-F5DD-450F-B284-32C1E8AB3573}" dt="2021-05-15T14:08:33.902" v="157"/>
          <ac:picMkLst>
            <pc:docMk/>
            <pc:sldMk cId="3144077680" sldId="353"/>
            <ac:picMk id="5" creationId="{2486C371-0C4B-4C3D-A0BC-D41D297E9B36}"/>
          </ac:picMkLst>
        </pc:picChg>
      </pc:sldChg>
    </pc:docChg>
  </pc:docChgLst>
  <pc:docChgLst>
    <pc:chgData name="ANAND BIDWALKAR" userId="S::abidwalkar@deakin.edu.au::a6055673-e8c8-48eb-a54c-15ae425aa167" providerId="AD" clId="Web-{79F7646A-BFB0-4A2F-9495-562BAE3B0DDD}"/>
    <pc:docChg chg="modSld sldOrd">
      <pc:chgData name="ANAND BIDWALKAR" userId="S::abidwalkar@deakin.edu.au::a6055673-e8c8-48eb-a54c-15ae425aa167" providerId="AD" clId="Web-{79F7646A-BFB0-4A2F-9495-562BAE3B0DDD}" dt="2021-05-19T05:47:52.535" v="48" actId="20577"/>
      <pc:docMkLst>
        <pc:docMk/>
      </pc:docMkLst>
      <pc:sldChg chg="modSp">
        <pc:chgData name="ANAND BIDWALKAR" userId="S::abidwalkar@deakin.edu.au::a6055673-e8c8-48eb-a54c-15ae425aa167" providerId="AD" clId="Web-{79F7646A-BFB0-4A2F-9495-562BAE3B0DDD}" dt="2021-05-19T05:47:52.535" v="48" actId="20577"/>
        <pc:sldMkLst>
          <pc:docMk/>
          <pc:sldMk cId="517273524" sldId="341"/>
        </pc:sldMkLst>
        <pc:graphicFrameChg chg="modGraphic">
          <ac:chgData name="ANAND BIDWALKAR" userId="S::abidwalkar@deakin.edu.au::a6055673-e8c8-48eb-a54c-15ae425aa167" providerId="AD" clId="Web-{79F7646A-BFB0-4A2F-9495-562BAE3B0DDD}" dt="2021-05-19T05:47:52.535" v="48" actId="20577"/>
          <ac:graphicFrameMkLst>
            <pc:docMk/>
            <pc:sldMk cId="517273524" sldId="341"/>
            <ac:graphicFrameMk id="6" creationId="{C8BF907F-B3E3-411D-99C8-B93A294A099F}"/>
          </ac:graphicFrameMkLst>
        </pc:graphicFrameChg>
      </pc:sldChg>
      <pc:sldChg chg="addSp delSp modSp ord">
        <pc:chgData name="ANAND BIDWALKAR" userId="S::abidwalkar@deakin.edu.au::a6055673-e8c8-48eb-a54c-15ae425aa167" providerId="AD" clId="Web-{79F7646A-BFB0-4A2F-9495-562BAE3B0DDD}" dt="2021-05-19T05:45:14.437" v="29" actId="14100"/>
        <pc:sldMkLst>
          <pc:docMk/>
          <pc:sldMk cId="3144077680" sldId="353"/>
        </pc:sldMkLst>
        <pc:spChg chg="mod">
          <ac:chgData name="ANAND BIDWALKAR" userId="S::abidwalkar@deakin.edu.au::a6055673-e8c8-48eb-a54c-15ae425aa167" providerId="AD" clId="Web-{79F7646A-BFB0-4A2F-9495-562BAE3B0DDD}" dt="2021-05-19T05:44:43.452" v="24" actId="20577"/>
          <ac:spMkLst>
            <pc:docMk/>
            <pc:sldMk cId="3144077680" sldId="353"/>
            <ac:spMk id="2" creationId="{705F5526-FD4D-4EAB-8A33-26D50BDE1798}"/>
          </ac:spMkLst>
        </pc:spChg>
        <pc:spChg chg="mod ord">
          <ac:chgData name="ANAND BIDWALKAR" userId="S::abidwalkar@deakin.edu.au::a6055673-e8c8-48eb-a54c-15ae425aa167" providerId="AD" clId="Web-{79F7646A-BFB0-4A2F-9495-562BAE3B0DDD}" dt="2021-05-19T05:44:25.811" v="8"/>
          <ac:spMkLst>
            <pc:docMk/>
            <pc:sldMk cId="3144077680" sldId="353"/>
            <ac:spMk id="4" creationId="{4BB3F691-CD25-4737-B0C0-4EB388CD96A9}"/>
          </ac:spMkLst>
        </pc:spChg>
        <pc:spChg chg="add">
          <ac:chgData name="ANAND BIDWALKAR" userId="S::abidwalkar@deakin.edu.au::a6055673-e8c8-48eb-a54c-15ae425aa167" providerId="AD" clId="Web-{79F7646A-BFB0-4A2F-9495-562BAE3B0DDD}" dt="2021-05-19T05:44:25.811" v="8"/>
          <ac:spMkLst>
            <pc:docMk/>
            <pc:sldMk cId="3144077680" sldId="353"/>
            <ac:spMk id="7" creationId="{99ED5833-B85B-4103-8A3B-CAB0308E6C15}"/>
          </ac:spMkLst>
        </pc:spChg>
        <pc:spChg chg="add del">
          <ac:chgData name="ANAND BIDWALKAR" userId="S::abidwalkar@deakin.edu.au::a6055673-e8c8-48eb-a54c-15ae425aa167" providerId="AD" clId="Web-{79F7646A-BFB0-4A2F-9495-562BAE3B0DDD}" dt="2021-05-19T05:44:25.811" v="7"/>
          <ac:spMkLst>
            <pc:docMk/>
            <pc:sldMk cId="3144077680" sldId="353"/>
            <ac:spMk id="10" creationId="{70BDD0CE-06A4-404B-8A13-580229C1C923}"/>
          </ac:spMkLst>
        </pc:spChg>
        <pc:spChg chg="add del">
          <ac:chgData name="ANAND BIDWALKAR" userId="S::abidwalkar@deakin.edu.au::a6055673-e8c8-48eb-a54c-15ae425aa167" providerId="AD" clId="Web-{79F7646A-BFB0-4A2F-9495-562BAE3B0DDD}" dt="2021-05-19T05:44:25.811" v="7"/>
          <ac:spMkLst>
            <pc:docMk/>
            <pc:sldMk cId="3144077680" sldId="353"/>
            <ac:spMk id="12" creationId="{EE9899FA-8881-472C-AA59-D08A89CA8AEF}"/>
          </ac:spMkLst>
        </pc:spChg>
        <pc:spChg chg="add del">
          <ac:chgData name="ANAND BIDWALKAR" userId="S::abidwalkar@deakin.edu.au::a6055673-e8c8-48eb-a54c-15ae425aa167" providerId="AD" clId="Web-{79F7646A-BFB0-4A2F-9495-562BAE3B0DDD}" dt="2021-05-19T05:44:25.811" v="7"/>
          <ac:spMkLst>
            <pc:docMk/>
            <pc:sldMk cId="3144077680" sldId="353"/>
            <ac:spMk id="14" creationId="{080B7D90-3DF1-4514-B26D-616BE35553C9}"/>
          </ac:spMkLst>
        </pc:spChg>
        <pc:picChg chg="mod">
          <ac:chgData name="ANAND BIDWALKAR" userId="S::abidwalkar@deakin.edu.au::a6055673-e8c8-48eb-a54c-15ae425aa167" providerId="AD" clId="Web-{79F7646A-BFB0-4A2F-9495-562BAE3B0DDD}" dt="2021-05-19T05:44:58.296" v="26" actId="14100"/>
          <ac:picMkLst>
            <pc:docMk/>
            <pc:sldMk cId="3144077680" sldId="353"/>
            <ac:picMk id="3" creationId="{ED45E25B-48B3-4EC0-AD9D-DD438516F4F3}"/>
          </ac:picMkLst>
        </pc:picChg>
        <pc:picChg chg="add mod">
          <ac:chgData name="ANAND BIDWALKAR" userId="S::abidwalkar@deakin.edu.au::a6055673-e8c8-48eb-a54c-15ae425aa167" providerId="AD" clId="Web-{79F7646A-BFB0-4A2F-9495-562BAE3B0DDD}" dt="2021-05-19T05:45:14.437" v="29" actId="14100"/>
          <ac:picMkLst>
            <pc:docMk/>
            <pc:sldMk cId="3144077680" sldId="353"/>
            <ac:picMk id="5" creationId="{74B49D18-7693-40C9-843C-FF9A60EBE41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b="0"/>
              <a:t>RMSE Scores OF MODELS</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RMSE Scores</c:v>
                </c:pt>
              </c:strCache>
            </c:strRef>
          </c:tx>
          <c:spPr>
            <a:ln w="34925" cap="rnd">
              <a:solidFill>
                <a:schemeClr val="lt1"/>
              </a:solidFill>
              <a:round/>
            </a:ln>
            <a:effectLst>
              <a:outerShdw dist="25400" dir="2700000" algn="tl" rotWithShape="0">
                <a:schemeClr val="accent1"/>
              </a:outerShdw>
            </a:effectLst>
          </c:spPr>
          <c:marker>
            <c:symbol val="none"/>
          </c:marker>
          <c:dLbls>
            <c:dLbl>
              <c:idx val="0"/>
              <c:layout>
                <c:manualLayout>
                  <c:x val="-5.0109859905575808E-2"/>
                  <c:y val="-4.81339796004295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F83-4930-A3CA-998A6A8F944C}"/>
                </c:ext>
              </c:extLst>
            </c:dLbl>
            <c:dLbl>
              <c:idx val="2"/>
              <c:layout>
                <c:manualLayout>
                  <c:x val="-6.9442186538935715E-3"/>
                  <c:y val="-4.48126813964934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83-4930-A3CA-998A6A8F944C}"/>
                </c:ext>
              </c:extLst>
            </c:dLbl>
            <c:dLbl>
              <c:idx val="10"/>
              <c:layout>
                <c:manualLayout>
                  <c:x val="-5.5459410329892593E-2"/>
                  <c:y val="-4.6397486864938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F83-4930-A3CA-998A6A8F944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Sheet1!$A$2:$A$14</c:f>
              <c:strCache>
                <c:ptCount val="13"/>
                <c:pt idx="0">
                  <c:v>Logistic Regression</c:v>
                </c:pt>
                <c:pt idx="1">
                  <c:v>Random Forest Regression</c:v>
                </c:pt>
                <c:pt idx="2">
                  <c:v>Stochastic Gradient Descent Regression</c:v>
                </c:pt>
                <c:pt idx="3">
                  <c:v>Support Vector Machines</c:v>
                </c:pt>
                <c:pt idx="4">
                  <c:v>K Nearest Neighbour Regressor</c:v>
                </c:pt>
                <c:pt idx="5">
                  <c:v>MLP Regressor</c:v>
                </c:pt>
                <c:pt idx="6">
                  <c:v>LSTM Model</c:v>
                </c:pt>
                <c:pt idx="7">
                  <c:v>Bi-directional LSTM model</c:v>
                </c:pt>
                <c:pt idx="8">
                  <c:v>GRU LSTM model</c:v>
                </c:pt>
                <c:pt idx="9">
                  <c:v>Attention based LSTM Model</c:v>
                </c:pt>
                <c:pt idx="10">
                  <c:v>Facebook Prophet model</c:v>
                </c:pt>
                <c:pt idx="11">
                  <c:v>XGBoost Regression</c:v>
                </c:pt>
                <c:pt idx="12">
                  <c:v>Gradient Boosting Regression</c:v>
                </c:pt>
              </c:strCache>
            </c:strRef>
          </c:cat>
          <c:val>
            <c:numRef>
              <c:f>Sheet1!$B$2:$B$14</c:f>
              <c:numCache>
                <c:formatCode>General</c:formatCode>
                <c:ptCount val="13"/>
                <c:pt idx="0">
                  <c:v>7.18</c:v>
                </c:pt>
                <c:pt idx="1">
                  <c:v>12.99</c:v>
                </c:pt>
                <c:pt idx="2">
                  <c:v>6.4</c:v>
                </c:pt>
                <c:pt idx="3">
                  <c:v>6.08</c:v>
                </c:pt>
                <c:pt idx="4">
                  <c:v>6.51</c:v>
                </c:pt>
                <c:pt idx="5">
                  <c:v>6.52</c:v>
                </c:pt>
                <c:pt idx="6">
                  <c:v>8.67</c:v>
                </c:pt>
                <c:pt idx="7">
                  <c:v>7.12</c:v>
                </c:pt>
                <c:pt idx="8">
                  <c:v>8.7200000000000006</c:v>
                </c:pt>
                <c:pt idx="9">
                  <c:v>6.5</c:v>
                </c:pt>
                <c:pt idx="10">
                  <c:v>6.46</c:v>
                </c:pt>
                <c:pt idx="11">
                  <c:v>13.56</c:v>
                </c:pt>
                <c:pt idx="12">
                  <c:v>14.51</c:v>
                </c:pt>
              </c:numCache>
            </c:numRef>
          </c:val>
          <c:smooth val="0"/>
          <c:extLst>
            <c:ext xmlns:c16="http://schemas.microsoft.com/office/drawing/2014/chart" uri="{C3380CC4-5D6E-409C-BE32-E72D297353CC}">
              <c16:uniqueId val="{00000001-3F83-4930-A3CA-998A6A8F944C}"/>
            </c:ext>
          </c:extLst>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651086063"/>
        <c:axId val="1614623103"/>
      </c:lineChart>
      <c:catAx>
        <c:axId val="1651086063"/>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Machine/Deep Learning Models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614623103"/>
        <c:crosses val="autoZero"/>
        <c:auto val="1"/>
        <c:lblAlgn val="ctr"/>
        <c:lblOffset val="100"/>
        <c:noMultiLvlLbl val="0"/>
      </c:catAx>
      <c:valAx>
        <c:axId val="1614623103"/>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RMSE Scores (Lower is Better)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651086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BDE78"/>
    </a:solidFill>
    <a:ln w="9525" cap="flat" cmpd="sng" algn="ctr">
      <a:solidFill>
        <a:srgbClr val="2ADE78"/>
      </a:solidFill>
      <a:round/>
    </a:ln>
    <a:effectLst>
      <a:outerShdw blurRad="50800" dist="38100" dir="18900000" algn="bl"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BCD8C8-1BC6-4C30-A6C0-E5BF2885485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1F214B6-F60F-4A99-9E99-B19E56D354B4}">
      <dgm:prSet/>
      <dgm:spPr/>
      <dgm:t>
        <a:bodyPr/>
        <a:lstStyle/>
        <a:p>
          <a:pPr>
            <a:lnSpc>
              <a:spcPct val="100000"/>
            </a:lnSpc>
          </a:pPr>
          <a:r>
            <a:rPr lang="en-US"/>
            <a:t>Machine Learning and Data Analytics Capstone Project – School of IT, Deakin University</a:t>
          </a:r>
        </a:p>
      </dgm:t>
    </dgm:pt>
    <dgm:pt modelId="{8032AD28-2375-4CCB-9415-B22BC02357C2}" type="parTrans" cxnId="{9536C857-CB87-40A5-87FE-EAD5D0B48E8D}">
      <dgm:prSet/>
      <dgm:spPr/>
      <dgm:t>
        <a:bodyPr/>
        <a:lstStyle/>
        <a:p>
          <a:endParaRPr lang="en-US" sz="1800"/>
        </a:p>
      </dgm:t>
    </dgm:pt>
    <dgm:pt modelId="{71C03CC7-F197-4C5C-ACE9-F7E33826FCD9}" type="sibTrans" cxnId="{9536C857-CB87-40A5-87FE-EAD5D0B48E8D}">
      <dgm:prSet/>
      <dgm:spPr/>
      <dgm:t>
        <a:bodyPr/>
        <a:lstStyle/>
        <a:p>
          <a:endParaRPr lang="en-US"/>
        </a:p>
      </dgm:t>
    </dgm:pt>
    <dgm:pt modelId="{C0F0D520-A1A4-4168-BF8B-7C66B84DAE1E}">
      <dgm:prSet/>
      <dgm:spPr/>
      <dgm:t>
        <a:bodyPr/>
        <a:lstStyle/>
        <a:p>
          <a:pPr>
            <a:lnSpc>
              <a:spcPct val="100000"/>
            </a:lnSpc>
          </a:pPr>
          <a:r>
            <a:rPr lang="en-US"/>
            <a:t>Focused on solving real world problem and communicating data artefacts related to the City of Geelong’s Smart City initiative.</a:t>
          </a:r>
        </a:p>
      </dgm:t>
    </dgm:pt>
    <dgm:pt modelId="{A929B898-3EB9-4DAD-B206-509385D18551}" type="parTrans" cxnId="{AAF8F20C-38D8-429B-ADA4-6D809616A78B}">
      <dgm:prSet/>
      <dgm:spPr/>
      <dgm:t>
        <a:bodyPr/>
        <a:lstStyle/>
        <a:p>
          <a:endParaRPr lang="en-US" sz="1800"/>
        </a:p>
      </dgm:t>
    </dgm:pt>
    <dgm:pt modelId="{FC569E34-5321-4AAE-9E97-B579D40A9D27}" type="sibTrans" cxnId="{AAF8F20C-38D8-429B-ADA4-6D809616A78B}">
      <dgm:prSet/>
      <dgm:spPr/>
      <dgm:t>
        <a:bodyPr/>
        <a:lstStyle/>
        <a:p>
          <a:endParaRPr lang="en-US"/>
        </a:p>
      </dgm:t>
    </dgm:pt>
    <dgm:pt modelId="{26348FC9-4E7B-4431-ACAA-3E6C1C7403E0}">
      <dgm:prSet/>
      <dgm:spPr/>
      <dgm:t>
        <a:bodyPr/>
        <a:lstStyle/>
        <a:p>
          <a:pPr>
            <a:lnSpc>
              <a:spcPct val="100000"/>
            </a:lnSpc>
          </a:pPr>
          <a:r>
            <a:rPr lang="en-US"/>
            <a:t>Working in close collaboration with Smart City Team, City of Greater Geelong Council</a:t>
          </a:r>
        </a:p>
      </dgm:t>
    </dgm:pt>
    <dgm:pt modelId="{C77CC6ED-45CC-4813-BB19-AB20FEC4FC99}" type="parTrans" cxnId="{A249011D-C77D-451A-A754-D9E9E065F694}">
      <dgm:prSet/>
      <dgm:spPr/>
      <dgm:t>
        <a:bodyPr/>
        <a:lstStyle/>
        <a:p>
          <a:endParaRPr lang="en-US" sz="1800"/>
        </a:p>
      </dgm:t>
    </dgm:pt>
    <dgm:pt modelId="{24557034-A7D7-41A6-8C73-D5F59D7FCB84}" type="sibTrans" cxnId="{A249011D-C77D-451A-A754-D9E9E065F694}">
      <dgm:prSet/>
      <dgm:spPr/>
      <dgm:t>
        <a:bodyPr/>
        <a:lstStyle/>
        <a:p>
          <a:endParaRPr lang="en-US"/>
        </a:p>
      </dgm:t>
    </dgm:pt>
    <dgm:pt modelId="{BCCBEAEB-1FC0-4B1A-BB75-5B0B71400E0A}" type="pres">
      <dgm:prSet presAssocID="{84BCD8C8-1BC6-4C30-A6C0-E5BF28854859}" presName="root" presStyleCnt="0">
        <dgm:presLayoutVars>
          <dgm:dir/>
          <dgm:resizeHandles val="exact"/>
        </dgm:presLayoutVars>
      </dgm:prSet>
      <dgm:spPr/>
    </dgm:pt>
    <dgm:pt modelId="{B532853D-50AA-408D-9309-C1215606FEE0}" type="pres">
      <dgm:prSet presAssocID="{61F214B6-F60F-4A99-9E99-B19E56D354B4}" presName="compNode" presStyleCnt="0"/>
      <dgm:spPr/>
    </dgm:pt>
    <dgm:pt modelId="{05A1F433-C16D-4847-9F97-F3492F94DDCB}" type="pres">
      <dgm:prSet presAssocID="{61F214B6-F60F-4A99-9E99-B19E56D354B4}" presName="bgRect" presStyleLbl="bgShp" presStyleIdx="0" presStyleCnt="3"/>
      <dgm:spPr/>
    </dgm:pt>
    <dgm:pt modelId="{09C456E2-F3C0-470B-A103-089ECA98C1A2}" type="pres">
      <dgm:prSet presAssocID="{61F214B6-F60F-4A99-9E99-B19E56D354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51175DA-6435-4AE9-A04E-885771EC1B78}" type="pres">
      <dgm:prSet presAssocID="{61F214B6-F60F-4A99-9E99-B19E56D354B4}" presName="spaceRect" presStyleCnt="0"/>
      <dgm:spPr/>
    </dgm:pt>
    <dgm:pt modelId="{35EEC021-B706-42C9-9DD8-083F7D485A05}" type="pres">
      <dgm:prSet presAssocID="{61F214B6-F60F-4A99-9E99-B19E56D354B4}" presName="parTx" presStyleLbl="revTx" presStyleIdx="0" presStyleCnt="3">
        <dgm:presLayoutVars>
          <dgm:chMax val="0"/>
          <dgm:chPref val="0"/>
        </dgm:presLayoutVars>
      </dgm:prSet>
      <dgm:spPr/>
    </dgm:pt>
    <dgm:pt modelId="{B1B2B88A-4850-4194-A3CC-11D3562245B6}" type="pres">
      <dgm:prSet presAssocID="{71C03CC7-F197-4C5C-ACE9-F7E33826FCD9}" presName="sibTrans" presStyleCnt="0"/>
      <dgm:spPr/>
    </dgm:pt>
    <dgm:pt modelId="{D637C591-D080-4545-8953-8174710C74D3}" type="pres">
      <dgm:prSet presAssocID="{C0F0D520-A1A4-4168-BF8B-7C66B84DAE1E}" presName="compNode" presStyleCnt="0"/>
      <dgm:spPr/>
    </dgm:pt>
    <dgm:pt modelId="{4B8AA6E1-79CA-4B41-9F94-C19A7B0D0116}" type="pres">
      <dgm:prSet presAssocID="{C0F0D520-A1A4-4168-BF8B-7C66B84DAE1E}" presName="bgRect" presStyleLbl="bgShp" presStyleIdx="1" presStyleCnt="3"/>
      <dgm:spPr/>
    </dgm:pt>
    <dgm:pt modelId="{8C24117C-770F-4FB2-81F2-DFFB4F5BCEE5}" type="pres">
      <dgm:prSet presAssocID="{C0F0D520-A1A4-4168-BF8B-7C66B84DAE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50359893-EC39-4D66-9C7C-3F2471062A7A}" type="pres">
      <dgm:prSet presAssocID="{C0F0D520-A1A4-4168-BF8B-7C66B84DAE1E}" presName="spaceRect" presStyleCnt="0"/>
      <dgm:spPr/>
    </dgm:pt>
    <dgm:pt modelId="{659BF905-D75F-424E-AE33-E879403ED07E}" type="pres">
      <dgm:prSet presAssocID="{C0F0D520-A1A4-4168-BF8B-7C66B84DAE1E}" presName="parTx" presStyleLbl="revTx" presStyleIdx="1" presStyleCnt="3">
        <dgm:presLayoutVars>
          <dgm:chMax val="0"/>
          <dgm:chPref val="0"/>
        </dgm:presLayoutVars>
      </dgm:prSet>
      <dgm:spPr/>
    </dgm:pt>
    <dgm:pt modelId="{9C594F17-0E5C-48DE-8EAE-D908DBAA3A73}" type="pres">
      <dgm:prSet presAssocID="{FC569E34-5321-4AAE-9E97-B579D40A9D27}" presName="sibTrans" presStyleCnt="0"/>
      <dgm:spPr/>
    </dgm:pt>
    <dgm:pt modelId="{5A779B90-F1B5-44D1-A6DC-893486D2132C}" type="pres">
      <dgm:prSet presAssocID="{26348FC9-4E7B-4431-ACAA-3E6C1C7403E0}" presName="compNode" presStyleCnt="0"/>
      <dgm:spPr/>
    </dgm:pt>
    <dgm:pt modelId="{469E476F-6909-498E-A80F-FAF80FA91B3A}" type="pres">
      <dgm:prSet presAssocID="{26348FC9-4E7B-4431-ACAA-3E6C1C7403E0}" presName="bgRect" presStyleLbl="bgShp" presStyleIdx="2" presStyleCnt="3"/>
      <dgm:spPr/>
    </dgm:pt>
    <dgm:pt modelId="{30491853-A2DD-4981-B020-278206AA795E}" type="pres">
      <dgm:prSet presAssocID="{26348FC9-4E7B-4431-ACAA-3E6C1C7403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k scene"/>
        </a:ext>
      </dgm:extLst>
    </dgm:pt>
    <dgm:pt modelId="{72283302-E500-4005-8BB7-2CECC85C8FA1}" type="pres">
      <dgm:prSet presAssocID="{26348FC9-4E7B-4431-ACAA-3E6C1C7403E0}" presName="spaceRect" presStyleCnt="0"/>
      <dgm:spPr/>
    </dgm:pt>
    <dgm:pt modelId="{277025FF-FCF0-494B-8F3E-0F585B70D592}" type="pres">
      <dgm:prSet presAssocID="{26348FC9-4E7B-4431-ACAA-3E6C1C7403E0}" presName="parTx" presStyleLbl="revTx" presStyleIdx="2" presStyleCnt="3">
        <dgm:presLayoutVars>
          <dgm:chMax val="0"/>
          <dgm:chPref val="0"/>
        </dgm:presLayoutVars>
      </dgm:prSet>
      <dgm:spPr/>
    </dgm:pt>
  </dgm:ptLst>
  <dgm:cxnLst>
    <dgm:cxn modelId="{AAF8F20C-38D8-429B-ADA4-6D809616A78B}" srcId="{84BCD8C8-1BC6-4C30-A6C0-E5BF28854859}" destId="{C0F0D520-A1A4-4168-BF8B-7C66B84DAE1E}" srcOrd="1" destOrd="0" parTransId="{A929B898-3EB9-4DAD-B206-509385D18551}" sibTransId="{FC569E34-5321-4AAE-9E97-B579D40A9D27}"/>
    <dgm:cxn modelId="{A249011D-C77D-451A-A754-D9E9E065F694}" srcId="{84BCD8C8-1BC6-4C30-A6C0-E5BF28854859}" destId="{26348FC9-4E7B-4431-ACAA-3E6C1C7403E0}" srcOrd="2" destOrd="0" parTransId="{C77CC6ED-45CC-4813-BB19-AB20FEC4FC99}" sibTransId="{24557034-A7D7-41A6-8C73-D5F59D7FCB84}"/>
    <dgm:cxn modelId="{A0D5085D-BA12-4B5A-994E-F521A5171425}" type="presOf" srcId="{26348FC9-4E7B-4431-ACAA-3E6C1C7403E0}" destId="{277025FF-FCF0-494B-8F3E-0F585B70D592}" srcOrd="0" destOrd="0" presId="urn:microsoft.com/office/officeart/2018/2/layout/IconVerticalSolidList"/>
    <dgm:cxn modelId="{25C3A95D-1C72-43F2-8812-2F3C12F9AFB1}" type="presOf" srcId="{84BCD8C8-1BC6-4C30-A6C0-E5BF28854859}" destId="{BCCBEAEB-1FC0-4B1A-BB75-5B0B71400E0A}" srcOrd="0" destOrd="0" presId="urn:microsoft.com/office/officeart/2018/2/layout/IconVerticalSolidList"/>
    <dgm:cxn modelId="{9536C857-CB87-40A5-87FE-EAD5D0B48E8D}" srcId="{84BCD8C8-1BC6-4C30-A6C0-E5BF28854859}" destId="{61F214B6-F60F-4A99-9E99-B19E56D354B4}" srcOrd="0" destOrd="0" parTransId="{8032AD28-2375-4CCB-9415-B22BC02357C2}" sibTransId="{71C03CC7-F197-4C5C-ACE9-F7E33826FCD9}"/>
    <dgm:cxn modelId="{DAEB09CF-5AAE-46AE-8F0E-5647106EF3C8}" type="presOf" srcId="{61F214B6-F60F-4A99-9E99-B19E56D354B4}" destId="{35EEC021-B706-42C9-9DD8-083F7D485A05}" srcOrd="0" destOrd="0" presId="urn:microsoft.com/office/officeart/2018/2/layout/IconVerticalSolidList"/>
    <dgm:cxn modelId="{7E4455EB-2BD7-4169-A69D-3ADD2F9D2B96}" type="presOf" srcId="{C0F0D520-A1A4-4168-BF8B-7C66B84DAE1E}" destId="{659BF905-D75F-424E-AE33-E879403ED07E}" srcOrd="0" destOrd="0" presId="urn:microsoft.com/office/officeart/2018/2/layout/IconVerticalSolidList"/>
    <dgm:cxn modelId="{1C7AE635-324D-4098-BACB-97ADF54596E2}" type="presParOf" srcId="{BCCBEAEB-1FC0-4B1A-BB75-5B0B71400E0A}" destId="{B532853D-50AA-408D-9309-C1215606FEE0}" srcOrd="0" destOrd="0" presId="urn:microsoft.com/office/officeart/2018/2/layout/IconVerticalSolidList"/>
    <dgm:cxn modelId="{636370C4-2CC6-42F0-BFE6-285CED7D483C}" type="presParOf" srcId="{B532853D-50AA-408D-9309-C1215606FEE0}" destId="{05A1F433-C16D-4847-9F97-F3492F94DDCB}" srcOrd="0" destOrd="0" presId="urn:microsoft.com/office/officeart/2018/2/layout/IconVerticalSolidList"/>
    <dgm:cxn modelId="{FBD19D70-993F-48AE-9F21-49AC674C0F97}" type="presParOf" srcId="{B532853D-50AA-408D-9309-C1215606FEE0}" destId="{09C456E2-F3C0-470B-A103-089ECA98C1A2}" srcOrd="1" destOrd="0" presId="urn:microsoft.com/office/officeart/2018/2/layout/IconVerticalSolidList"/>
    <dgm:cxn modelId="{8663CB4D-2959-4F50-9851-DEC8822E2A68}" type="presParOf" srcId="{B532853D-50AA-408D-9309-C1215606FEE0}" destId="{B51175DA-6435-4AE9-A04E-885771EC1B78}" srcOrd="2" destOrd="0" presId="urn:microsoft.com/office/officeart/2018/2/layout/IconVerticalSolidList"/>
    <dgm:cxn modelId="{0C82C198-629D-493F-947D-1517466E0381}" type="presParOf" srcId="{B532853D-50AA-408D-9309-C1215606FEE0}" destId="{35EEC021-B706-42C9-9DD8-083F7D485A05}" srcOrd="3" destOrd="0" presId="urn:microsoft.com/office/officeart/2018/2/layout/IconVerticalSolidList"/>
    <dgm:cxn modelId="{500DBC50-82E7-4C89-A96A-AB94318BDBB9}" type="presParOf" srcId="{BCCBEAEB-1FC0-4B1A-BB75-5B0B71400E0A}" destId="{B1B2B88A-4850-4194-A3CC-11D3562245B6}" srcOrd="1" destOrd="0" presId="urn:microsoft.com/office/officeart/2018/2/layout/IconVerticalSolidList"/>
    <dgm:cxn modelId="{2BA40F48-7908-458A-B272-EE16A28BA9DD}" type="presParOf" srcId="{BCCBEAEB-1FC0-4B1A-BB75-5B0B71400E0A}" destId="{D637C591-D080-4545-8953-8174710C74D3}" srcOrd="2" destOrd="0" presId="urn:microsoft.com/office/officeart/2018/2/layout/IconVerticalSolidList"/>
    <dgm:cxn modelId="{886BBDF5-2E21-40A4-846F-F127ECF82CE7}" type="presParOf" srcId="{D637C591-D080-4545-8953-8174710C74D3}" destId="{4B8AA6E1-79CA-4B41-9F94-C19A7B0D0116}" srcOrd="0" destOrd="0" presId="urn:microsoft.com/office/officeart/2018/2/layout/IconVerticalSolidList"/>
    <dgm:cxn modelId="{7CA65B25-5089-421A-A49A-3CB292D18F12}" type="presParOf" srcId="{D637C591-D080-4545-8953-8174710C74D3}" destId="{8C24117C-770F-4FB2-81F2-DFFB4F5BCEE5}" srcOrd="1" destOrd="0" presId="urn:microsoft.com/office/officeart/2018/2/layout/IconVerticalSolidList"/>
    <dgm:cxn modelId="{487F6BC1-ADA6-4A59-94AF-898FFE7D89F3}" type="presParOf" srcId="{D637C591-D080-4545-8953-8174710C74D3}" destId="{50359893-EC39-4D66-9C7C-3F2471062A7A}" srcOrd="2" destOrd="0" presId="urn:microsoft.com/office/officeart/2018/2/layout/IconVerticalSolidList"/>
    <dgm:cxn modelId="{C82A38C0-C807-4303-94DD-0434F366631C}" type="presParOf" srcId="{D637C591-D080-4545-8953-8174710C74D3}" destId="{659BF905-D75F-424E-AE33-E879403ED07E}" srcOrd="3" destOrd="0" presId="urn:microsoft.com/office/officeart/2018/2/layout/IconVerticalSolidList"/>
    <dgm:cxn modelId="{3C0BEA57-461C-46CE-A0AC-039E8FE5440D}" type="presParOf" srcId="{BCCBEAEB-1FC0-4B1A-BB75-5B0B71400E0A}" destId="{9C594F17-0E5C-48DE-8EAE-D908DBAA3A73}" srcOrd="3" destOrd="0" presId="urn:microsoft.com/office/officeart/2018/2/layout/IconVerticalSolidList"/>
    <dgm:cxn modelId="{8D3733DC-FBE0-4B57-A733-A0BA6CA0EFDB}" type="presParOf" srcId="{BCCBEAEB-1FC0-4B1A-BB75-5B0B71400E0A}" destId="{5A779B90-F1B5-44D1-A6DC-893486D2132C}" srcOrd="4" destOrd="0" presId="urn:microsoft.com/office/officeart/2018/2/layout/IconVerticalSolidList"/>
    <dgm:cxn modelId="{9FA9DE20-B2D0-4AAE-9CDA-B07F8201B9F5}" type="presParOf" srcId="{5A779B90-F1B5-44D1-A6DC-893486D2132C}" destId="{469E476F-6909-498E-A80F-FAF80FA91B3A}" srcOrd="0" destOrd="0" presId="urn:microsoft.com/office/officeart/2018/2/layout/IconVerticalSolidList"/>
    <dgm:cxn modelId="{BF93D614-5E65-4251-9052-AE982670589F}" type="presParOf" srcId="{5A779B90-F1B5-44D1-A6DC-893486D2132C}" destId="{30491853-A2DD-4981-B020-278206AA795E}" srcOrd="1" destOrd="0" presId="urn:microsoft.com/office/officeart/2018/2/layout/IconVerticalSolidList"/>
    <dgm:cxn modelId="{FEECC05C-80F0-4894-82A8-4CACDD704DC2}" type="presParOf" srcId="{5A779B90-F1B5-44D1-A6DC-893486D2132C}" destId="{72283302-E500-4005-8BB7-2CECC85C8FA1}" srcOrd="2" destOrd="0" presId="urn:microsoft.com/office/officeart/2018/2/layout/IconVerticalSolidList"/>
    <dgm:cxn modelId="{9C681390-7C98-441E-8B11-7813EFBFD3A6}" type="presParOf" srcId="{5A779B90-F1B5-44D1-A6DC-893486D2132C}" destId="{277025FF-FCF0-494B-8F3E-0F585B70D59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4" qsCatId="simple" csTypeId="urn:microsoft.com/office/officeart/2005/8/colors/accent4_2" csCatId="accent4" phldr="1"/>
      <dgm:spPr/>
      <dgm:t>
        <a:bodyPr/>
        <a:lstStyle/>
        <a:p>
          <a:endParaRPr lang="en-GB"/>
        </a:p>
      </dgm:t>
    </dgm:pt>
    <dgm:pt modelId="{3A892225-02A2-0C46-B132-6AF0422FDDED}">
      <dgm:prSet/>
      <dgm:spPr>
        <a:solidFill>
          <a:srgbClr val="2ADE78"/>
        </a:solidFill>
      </dgm:spPr>
      <dgm:t>
        <a:bodyPr/>
        <a:lstStyle/>
        <a:p>
          <a:pPr rtl="0"/>
          <a:r>
            <a:rPr lang="en-AU">
              <a:latin typeface="Calibri Light" panose="020F0302020204030204"/>
            </a:rPr>
            <a:t> The optimal Neural</a:t>
          </a:r>
          <a:r>
            <a:rPr lang="en-AU"/>
            <a:t> Network </a:t>
          </a:r>
          <a:r>
            <a:rPr lang="en-AU">
              <a:latin typeface="Calibri Light" panose="020F0302020204030204"/>
            </a:rPr>
            <a:t>model</a:t>
          </a:r>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DF2F90A8-D6AE-46AB-85A9-8D7E855B3F51}">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a:t>Results:</a:t>
          </a:r>
        </a:p>
      </dgm:t>
    </dgm:pt>
    <dgm:pt modelId="{84B5ABB2-5074-49E2-8B3F-0DB59EE82487}" type="parTrans" cxnId="{88D7CAD4-B5BB-4362-BD64-5F5AA0C87416}">
      <dgm:prSet/>
      <dgm:spPr/>
      <dgm:t>
        <a:bodyPr/>
        <a:lstStyle/>
        <a:p>
          <a:endParaRPr lang="en-AU"/>
        </a:p>
      </dgm:t>
    </dgm:pt>
    <dgm:pt modelId="{9E64BF98-0870-48CC-B491-A7ABD44282A0}" type="sibTrans" cxnId="{88D7CAD4-B5BB-4362-BD64-5F5AA0C87416}">
      <dgm:prSet/>
      <dgm:spPr/>
      <dgm:t>
        <a:bodyPr/>
        <a:lstStyle/>
        <a:p>
          <a:endParaRPr lang="en-AU"/>
        </a:p>
      </dgm:t>
    </dgm:pt>
    <dgm:pt modelId="{2F0BA9EF-C3A5-4A64-9365-3ECC38134941}">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13 inputs feature: </a:t>
          </a:r>
          <a:r>
            <a:rPr lang="en-AU"/>
            <a:t>Suburb, Land Size SQM, Bedrooms, </a:t>
          </a:r>
          <a:r>
            <a:rPr lang="en-AU">
              <a:latin typeface="Calibri Light" panose="020F0302020204030204"/>
            </a:rPr>
            <a:t>Toilet</a:t>
          </a:r>
          <a:r>
            <a:rPr lang="en-AU"/>
            <a:t>, Car, School, Shop, Station, Park, Hospital, Rent Amount, Auction, Last Sell Price</a:t>
          </a:r>
        </a:p>
      </dgm:t>
    </dgm:pt>
    <dgm:pt modelId="{4A28028F-B573-423D-B48A-3837F507DA0F}" type="parTrans" cxnId="{BD822734-23B9-4764-BFD9-529C515B996C}">
      <dgm:prSet/>
      <dgm:spPr/>
      <dgm:t>
        <a:bodyPr/>
        <a:lstStyle/>
        <a:p>
          <a:endParaRPr lang="en-AU"/>
        </a:p>
      </dgm:t>
    </dgm:pt>
    <dgm:pt modelId="{E7476299-6444-4171-B228-C54B6B1DE74A}" type="sibTrans" cxnId="{BD822734-23B9-4764-BFD9-529C515B996C}">
      <dgm:prSet/>
      <dgm:spPr/>
      <dgm:t>
        <a:bodyPr/>
        <a:lstStyle/>
        <a:p>
          <a:endParaRPr lang="en-AU"/>
        </a:p>
      </dgm:t>
    </dgm:pt>
    <dgm:pt modelId="{3FC05711-9FAD-4211-9D02-881995AF66CA}">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a:t>
          </a:r>
          <a:r>
            <a:rPr lang="en-AU"/>
            <a:t>Single node output</a:t>
          </a:r>
        </a:p>
      </dgm:t>
    </dgm:pt>
    <dgm:pt modelId="{16B2F59A-A7DB-4049-B265-41C0C2702CCC}" type="parTrans" cxnId="{90051F07-1F8F-4C58-B892-7155046D5B53}">
      <dgm:prSet/>
      <dgm:spPr/>
      <dgm:t>
        <a:bodyPr/>
        <a:lstStyle/>
        <a:p>
          <a:endParaRPr lang="en-AU"/>
        </a:p>
      </dgm:t>
    </dgm:pt>
    <dgm:pt modelId="{3C280103-E610-4E5C-B8B7-FC96BB231CB7}" type="sibTrans" cxnId="{90051F07-1F8F-4C58-B892-7155046D5B53}">
      <dgm:prSet/>
      <dgm:spPr/>
      <dgm:t>
        <a:bodyPr/>
        <a:lstStyle/>
        <a:p>
          <a:endParaRPr lang="en-AU"/>
        </a:p>
      </dgm:t>
    </dgm:pt>
    <dgm:pt modelId="{8D2E11F9-7590-4820-B0EF-63355111C855}">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a:t>
          </a:r>
          <a:r>
            <a:rPr lang="en-AU"/>
            <a:t>Optimiser (Adam)</a:t>
          </a:r>
        </a:p>
      </dgm:t>
    </dgm:pt>
    <dgm:pt modelId="{80C28D35-3EDC-484C-9EBE-9A2774FD6A15}" type="parTrans" cxnId="{E8C61249-9D6B-4560-9F5F-6F1AB614D74F}">
      <dgm:prSet/>
      <dgm:spPr/>
      <dgm:t>
        <a:bodyPr/>
        <a:lstStyle/>
        <a:p>
          <a:endParaRPr lang="en-AU"/>
        </a:p>
      </dgm:t>
    </dgm:pt>
    <dgm:pt modelId="{A2331AB3-5BF5-4627-94B9-130A27A8A543}" type="sibTrans" cxnId="{E8C61249-9D6B-4560-9F5F-6F1AB614D74F}">
      <dgm:prSet/>
      <dgm:spPr/>
      <dgm:t>
        <a:bodyPr/>
        <a:lstStyle/>
        <a:p>
          <a:endParaRPr lang="en-AU"/>
        </a:p>
      </dgm:t>
    </dgm:pt>
    <dgm:pt modelId="{589DA9C5-1ACB-4A0F-8E2A-240FC840EC43}">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a:t>
          </a:r>
          <a:r>
            <a:rPr lang="en-AU"/>
            <a:t>Learning rate (0.01)</a:t>
          </a:r>
        </a:p>
      </dgm:t>
    </dgm:pt>
    <dgm:pt modelId="{F3ED9D58-C05D-4D15-965A-4DED93E57F5D}" type="parTrans" cxnId="{FDECD4E8-6DDA-4905-844E-631424DA9B14}">
      <dgm:prSet/>
      <dgm:spPr/>
      <dgm:t>
        <a:bodyPr/>
        <a:lstStyle/>
        <a:p>
          <a:endParaRPr lang="en-AU"/>
        </a:p>
      </dgm:t>
    </dgm:pt>
    <dgm:pt modelId="{AA636885-20C8-40BE-AE88-495A236E2171}" type="sibTrans" cxnId="{FDECD4E8-6DDA-4905-844E-631424DA9B14}">
      <dgm:prSet/>
      <dgm:spPr/>
      <dgm:t>
        <a:bodyPr/>
        <a:lstStyle/>
        <a:p>
          <a:endParaRPr lang="en-AU"/>
        </a:p>
      </dgm:t>
    </dgm:pt>
    <dgm:pt modelId="{95A0433B-09AF-4FC9-BCCE-CD49DE45EB79}">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Drop-out</a:t>
          </a:r>
          <a:r>
            <a:rPr lang="en-AU"/>
            <a:t> rate (</a:t>
          </a:r>
          <a:r>
            <a:rPr lang="en-AU">
              <a:latin typeface="Calibri Light" panose="020F0302020204030204"/>
            </a:rPr>
            <a:t>0.5)</a:t>
          </a:r>
          <a:endParaRPr lang="en-AU"/>
        </a:p>
      </dgm:t>
    </dgm:pt>
    <dgm:pt modelId="{ABF453F0-2659-427E-B3EC-0E3F0FDD333E}" type="parTrans" cxnId="{FA947A65-658D-43E8-B5CF-8143C7516EF7}">
      <dgm:prSet/>
      <dgm:spPr/>
      <dgm:t>
        <a:bodyPr/>
        <a:lstStyle/>
        <a:p>
          <a:endParaRPr lang="en-AU"/>
        </a:p>
      </dgm:t>
    </dgm:pt>
    <dgm:pt modelId="{94F7B7E2-AF5E-450B-BF98-CB858F9F72F5}" type="sibTrans" cxnId="{FA947A65-658D-43E8-B5CF-8143C7516EF7}">
      <dgm:prSet/>
      <dgm:spPr/>
      <dgm:t>
        <a:bodyPr/>
        <a:lstStyle/>
        <a:p>
          <a:endParaRPr lang="en-AU"/>
        </a:p>
      </dgm:t>
    </dgm:pt>
    <dgm:pt modelId="{EF07A280-F826-48A8-B956-E6E6FDFFD627}">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Weight Decay </a:t>
          </a:r>
          <a:r>
            <a:rPr lang="en-AU" err="1">
              <a:latin typeface="Calibri Light" panose="020F0302020204030204"/>
            </a:rPr>
            <a:t>regulizer</a:t>
          </a:r>
          <a:endParaRPr lang="en-AU"/>
        </a:p>
      </dgm:t>
    </dgm:pt>
    <dgm:pt modelId="{B0EA3995-F0F9-4EE4-8C34-7916D626D7D3}" type="parTrans" cxnId="{46612E71-464A-4D69-90A7-599A81B0B141}">
      <dgm:prSet/>
      <dgm:spPr/>
      <dgm:t>
        <a:bodyPr/>
        <a:lstStyle/>
        <a:p>
          <a:endParaRPr lang="en-AU"/>
        </a:p>
      </dgm:t>
    </dgm:pt>
    <dgm:pt modelId="{DA2D0BC4-8DA6-4C82-A602-43516F529468}" type="sibTrans" cxnId="{46612E71-464A-4D69-90A7-599A81B0B141}">
      <dgm:prSet/>
      <dgm:spPr/>
      <dgm:t>
        <a:bodyPr/>
        <a:lstStyle/>
        <a:p>
          <a:endParaRPr lang="en-AU"/>
        </a:p>
      </dgm:t>
    </dgm:pt>
    <dgm:pt modelId="{11DA7921-512A-440F-8EC5-2232CCEBAB25}">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a:t>
          </a:r>
          <a:r>
            <a:rPr lang="en-AU"/>
            <a:t>Epochs </a:t>
          </a:r>
          <a:r>
            <a:rPr lang="en-AU">
              <a:latin typeface="Calibri Light" panose="020F0302020204030204"/>
            </a:rPr>
            <a:t>(46)</a:t>
          </a:r>
          <a:endParaRPr lang="en-AU"/>
        </a:p>
      </dgm:t>
    </dgm:pt>
    <dgm:pt modelId="{CAD4C0E0-D790-4175-9A1D-FCF2B5C85991}" type="parTrans" cxnId="{C11B3E62-359C-49E8-AB12-7CD58974CB1F}">
      <dgm:prSet/>
      <dgm:spPr/>
      <dgm:t>
        <a:bodyPr/>
        <a:lstStyle/>
        <a:p>
          <a:endParaRPr lang="en-AU"/>
        </a:p>
      </dgm:t>
    </dgm:pt>
    <dgm:pt modelId="{B75A4CE9-25CD-4E3B-A592-23E4528BADCF}" type="sibTrans" cxnId="{C11B3E62-359C-49E8-AB12-7CD58974CB1F}">
      <dgm:prSet/>
      <dgm:spPr/>
      <dgm:t>
        <a:bodyPr/>
        <a:lstStyle/>
        <a:p>
          <a:endParaRPr lang="en-AU"/>
        </a:p>
      </dgm:t>
    </dgm:pt>
    <dgm:pt modelId="{224D5FED-2F25-4C23-964A-28FE2CEC4D2C}">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dirty="0">
              <a:latin typeface="Calibri Light" panose="020F0302020204030204"/>
            </a:rPr>
            <a:t> 50</a:t>
          </a:r>
          <a:r>
            <a:rPr lang="en-AU" dirty="0"/>
            <a:t>% reduction in</a:t>
          </a:r>
          <a:r>
            <a:rPr lang="en-AU" dirty="0">
              <a:latin typeface="Calibri Light" panose="020F0302020204030204"/>
            </a:rPr>
            <a:t> RMSE</a:t>
          </a:r>
          <a:r>
            <a:rPr lang="en-AU" dirty="0"/>
            <a:t> compared to T2 2020 model</a:t>
          </a:r>
        </a:p>
      </dgm:t>
    </dgm:pt>
    <dgm:pt modelId="{4C4009E7-ACE7-4BE7-BCDD-8950DF8FF10E}" type="parTrans" cxnId="{04AA96BC-0474-46F3-A773-050CEC5F2157}">
      <dgm:prSet/>
      <dgm:spPr/>
      <dgm:t>
        <a:bodyPr/>
        <a:lstStyle/>
        <a:p>
          <a:endParaRPr lang="en-AU"/>
        </a:p>
      </dgm:t>
    </dgm:pt>
    <dgm:pt modelId="{8FE2A16C-03A1-4569-B35A-39DE45D61ED4}" type="sibTrans" cxnId="{04AA96BC-0474-46F3-A773-050CEC5F2157}">
      <dgm:prSet/>
      <dgm:spPr/>
      <dgm:t>
        <a:bodyPr/>
        <a:lstStyle/>
        <a:p>
          <a:endParaRPr lang="en-AU"/>
        </a:p>
      </dgm:t>
    </dgm:pt>
    <dgm:pt modelId="{B00304A2-72E2-4B6B-A568-18458A5CF0F4}">
      <dgm:prSet phldr="0"/>
      <dgm:spPr>
        <a:ln>
          <a:solidFill>
            <a:srgbClr val="2BDE78"/>
          </a:solidFill>
        </a:ln>
      </dgm:spPr>
      <dgm:t>
        <a:bodyPr/>
        <a:lstStyle/>
        <a:p>
          <a:pPr rtl="0"/>
          <a:r>
            <a:rPr lang="en-AU">
              <a:latin typeface="Calibri Light" panose="020F0302020204030204"/>
            </a:rPr>
            <a:t> </a:t>
          </a:r>
          <a:r>
            <a:rPr lang="en-AU"/>
            <a:t>3 </a:t>
          </a:r>
          <a:r>
            <a:rPr lang="en-AU">
              <a:latin typeface="Calibri Light" panose="020F0302020204030204"/>
            </a:rPr>
            <a:t>hidden </a:t>
          </a:r>
          <a:r>
            <a:rPr lang="en-AU"/>
            <a:t>layers (128, 256, 128 nodes)</a:t>
          </a:r>
          <a:endParaRPr lang="en-US"/>
        </a:p>
      </dgm:t>
    </dgm:pt>
    <dgm:pt modelId="{96E8C147-C046-4252-95D2-3E93D1D495D1}" type="parTrans" cxnId="{B20EF433-03D8-4C24-A932-E2964B715BD3}">
      <dgm:prSet/>
      <dgm:spPr/>
      <dgm:t>
        <a:bodyPr/>
        <a:lstStyle/>
        <a:p>
          <a:endParaRPr lang="en-IN"/>
        </a:p>
      </dgm:t>
    </dgm:pt>
    <dgm:pt modelId="{76D16290-46B2-40CD-9953-B58C9DE0B74B}" type="sibTrans" cxnId="{B20EF433-03D8-4C24-A932-E2964B715BD3}">
      <dgm:prSet/>
      <dgm:spPr/>
      <dgm:t>
        <a:bodyPr/>
        <a:lstStyle/>
        <a:p>
          <a:endParaRPr lang="en-IN"/>
        </a:p>
      </dgm:t>
    </dgm:pt>
    <dgm:pt modelId="{EEDB80D9-D868-4BC9-BB2D-EE6B6C5F563B}" type="pres">
      <dgm:prSet presAssocID="{97F8EF9C-A438-4240-9381-FA7122B207FD}" presName="linear" presStyleCnt="0">
        <dgm:presLayoutVars>
          <dgm:dir/>
          <dgm:animLvl val="lvl"/>
          <dgm:resizeHandles val="exact"/>
        </dgm:presLayoutVars>
      </dgm:prSet>
      <dgm:spPr/>
    </dgm:pt>
    <dgm:pt modelId="{B48D0FFF-04FF-4909-8085-D5FEF130EFB8}" type="pres">
      <dgm:prSet presAssocID="{3A892225-02A2-0C46-B132-6AF0422FDDED}" presName="parentLin" presStyleCnt="0"/>
      <dgm:spPr/>
    </dgm:pt>
    <dgm:pt modelId="{73873D07-5471-40C3-848A-BB7D7F28B0A3}" type="pres">
      <dgm:prSet presAssocID="{3A892225-02A2-0C46-B132-6AF0422FDDED}" presName="parentLeftMargin" presStyleLbl="node1" presStyleIdx="0" presStyleCnt="1"/>
      <dgm:spPr/>
    </dgm:pt>
    <dgm:pt modelId="{35D52FAD-E001-493B-AF5A-637848045A31}" type="pres">
      <dgm:prSet presAssocID="{3A892225-02A2-0C46-B132-6AF0422FDDED}" presName="parentText" presStyleLbl="node1" presStyleIdx="0" presStyleCnt="1">
        <dgm:presLayoutVars>
          <dgm:chMax val="0"/>
          <dgm:bulletEnabled val="1"/>
        </dgm:presLayoutVars>
      </dgm:prSet>
      <dgm:spPr/>
    </dgm:pt>
    <dgm:pt modelId="{C038644A-B11A-4F13-8EC1-F17B4835C18B}" type="pres">
      <dgm:prSet presAssocID="{3A892225-02A2-0C46-B132-6AF0422FDDED}" presName="negativeSpace" presStyleCnt="0"/>
      <dgm:spPr/>
    </dgm:pt>
    <dgm:pt modelId="{769E26C0-1A6A-4462-ABBE-785BBE29C50A}" type="pres">
      <dgm:prSet presAssocID="{3A892225-02A2-0C46-B132-6AF0422FDDED}" presName="childText" presStyleLbl="conFgAcc1" presStyleIdx="0" presStyleCnt="1">
        <dgm:presLayoutVars>
          <dgm:bulletEnabled val="1"/>
        </dgm:presLayoutVars>
      </dgm:prSet>
      <dgm:spPr/>
    </dgm:pt>
  </dgm:ptLst>
  <dgm:cxnLst>
    <dgm:cxn modelId="{90051F07-1F8F-4C58-B892-7155046D5B53}" srcId="{3A892225-02A2-0C46-B132-6AF0422FDDED}" destId="{3FC05711-9FAD-4211-9D02-881995AF66CA}" srcOrd="2" destOrd="0" parTransId="{16B2F59A-A7DB-4049-B265-41C0C2702CCC}" sibTransId="{3C280103-E610-4E5C-B8B7-FC96BB231CB7}"/>
    <dgm:cxn modelId="{8976A42A-2626-4DDE-9AA8-F5B789D7386B}" type="presOf" srcId="{8D2E11F9-7590-4820-B0EF-63355111C855}" destId="{769E26C0-1A6A-4462-ABBE-785BBE29C50A}" srcOrd="0" destOrd="3" presId="urn:microsoft.com/office/officeart/2005/8/layout/list1"/>
    <dgm:cxn modelId="{B20EF433-03D8-4C24-A932-E2964B715BD3}" srcId="{3A892225-02A2-0C46-B132-6AF0422FDDED}" destId="{B00304A2-72E2-4B6B-A568-18458A5CF0F4}" srcOrd="1" destOrd="0" parTransId="{96E8C147-C046-4252-95D2-3E93D1D495D1}" sibTransId="{76D16290-46B2-40CD-9953-B58C9DE0B74B}"/>
    <dgm:cxn modelId="{BD822734-23B9-4764-BFD9-529C515B996C}" srcId="{3A892225-02A2-0C46-B132-6AF0422FDDED}" destId="{2F0BA9EF-C3A5-4A64-9365-3ECC38134941}" srcOrd="0" destOrd="0" parTransId="{4A28028F-B573-423D-B48A-3837F507DA0F}" sibTransId="{E7476299-6444-4171-B228-C54B6B1DE74A}"/>
    <dgm:cxn modelId="{934C383E-F534-45F0-9706-708F516BE53A}" type="presOf" srcId="{95A0433B-09AF-4FC9-BCCE-CD49DE45EB79}" destId="{769E26C0-1A6A-4462-ABBE-785BBE29C50A}" srcOrd="0" destOrd="5" presId="urn:microsoft.com/office/officeart/2005/8/layout/list1"/>
    <dgm:cxn modelId="{C11B3E62-359C-49E8-AB12-7CD58974CB1F}" srcId="{3A892225-02A2-0C46-B132-6AF0422FDDED}" destId="{11DA7921-512A-440F-8EC5-2232CCEBAB25}" srcOrd="7" destOrd="0" parTransId="{CAD4C0E0-D790-4175-9A1D-FCF2B5C85991}" sibTransId="{B75A4CE9-25CD-4E3B-A592-23E4528BADCF}"/>
    <dgm:cxn modelId="{FA947A65-658D-43E8-B5CF-8143C7516EF7}" srcId="{3A892225-02A2-0C46-B132-6AF0422FDDED}" destId="{95A0433B-09AF-4FC9-BCCE-CD49DE45EB79}" srcOrd="5" destOrd="0" parTransId="{ABF453F0-2659-427E-B3EC-0E3F0FDD333E}" sibTransId="{94F7B7E2-AF5E-450B-BF98-CB858F9F72F5}"/>
    <dgm:cxn modelId="{E8C61249-9D6B-4560-9F5F-6F1AB614D74F}" srcId="{3A892225-02A2-0C46-B132-6AF0422FDDED}" destId="{8D2E11F9-7590-4820-B0EF-63355111C855}" srcOrd="3" destOrd="0" parTransId="{80C28D35-3EDC-484C-9EBE-9A2774FD6A15}" sibTransId="{A2331AB3-5BF5-4627-94B9-130A27A8A543}"/>
    <dgm:cxn modelId="{46612E71-464A-4D69-90A7-599A81B0B141}" srcId="{3A892225-02A2-0C46-B132-6AF0422FDDED}" destId="{EF07A280-F826-48A8-B956-E6E6FDFFD627}" srcOrd="6" destOrd="0" parTransId="{B0EA3995-F0F9-4EE4-8C34-7916D626D7D3}" sibTransId="{DA2D0BC4-8DA6-4C82-A602-43516F529468}"/>
    <dgm:cxn modelId="{53FE1F56-F0A1-4410-A9A0-3AA59C54F437}" type="presOf" srcId="{224D5FED-2F25-4C23-964A-28FE2CEC4D2C}" destId="{769E26C0-1A6A-4462-ABBE-785BBE29C50A}" srcOrd="0" destOrd="9" presId="urn:microsoft.com/office/officeart/2005/8/layout/list1"/>
    <dgm:cxn modelId="{1B551E88-D818-42B9-A635-4CC71D16AE36}" type="presOf" srcId="{DF2F90A8-D6AE-46AB-85A9-8D7E855B3F51}" destId="{769E26C0-1A6A-4462-ABBE-785BBE29C50A}" srcOrd="0" destOrd="8" presId="urn:microsoft.com/office/officeart/2005/8/layout/list1"/>
    <dgm:cxn modelId="{05430F96-D434-4B7E-BE66-53E2792900DE}" type="presOf" srcId="{3A892225-02A2-0C46-B132-6AF0422FDDED}" destId="{73873D07-5471-40C3-848A-BB7D7F28B0A3}" srcOrd="0" destOrd="0" presId="urn:microsoft.com/office/officeart/2005/8/layout/list1"/>
    <dgm:cxn modelId="{3E2AA5AA-338B-484D-80A1-EE279EF664E1}" type="presOf" srcId="{3FC05711-9FAD-4211-9D02-881995AF66CA}" destId="{769E26C0-1A6A-4462-ABBE-785BBE29C50A}" srcOrd="0" destOrd="2" presId="urn:microsoft.com/office/officeart/2005/8/layout/list1"/>
    <dgm:cxn modelId="{4DD0C6AB-748A-467C-BB03-B7E331D5D46C}" type="presOf" srcId="{EF07A280-F826-48A8-B956-E6E6FDFFD627}" destId="{769E26C0-1A6A-4462-ABBE-785BBE29C50A}" srcOrd="0" destOrd="6" presId="urn:microsoft.com/office/officeart/2005/8/layout/list1"/>
    <dgm:cxn modelId="{D77604B3-F7E1-E442-A8F9-FA2350DF1596}" srcId="{97F8EF9C-A438-4240-9381-FA7122B207FD}" destId="{3A892225-02A2-0C46-B132-6AF0422FDDED}" srcOrd="0" destOrd="0" parTransId="{9ACC6229-7FB4-0A4C-A800-BC795F1BD775}" sibTransId="{B1217E94-99A2-E546-B458-015C7A0D8A6D}"/>
    <dgm:cxn modelId="{5045B0B5-FF4A-4889-8447-5FEB4B3B183C}" type="presOf" srcId="{11DA7921-512A-440F-8EC5-2232CCEBAB25}" destId="{769E26C0-1A6A-4462-ABBE-785BBE29C50A}" srcOrd="0" destOrd="7" presId="urn:microsoft.com/office/officeart/2005/8/layout/list1"/>
    <dgm:cxn modelId="{564729BB-3140-4378-B2DF-6CAA83D7FB3D}" type="presOf" srcId="{97F8EF9C-A438-4240-9381-FA7122B207FD}" destId="{EEDB80D9-D868-4BC9-BB2D-EE6B6C5F563B}" srcOrd="0" destOrd="0" presId="urn:microsoft.com/office/officeart/2005/8/layout/list1"/>
    <dgm:cxn modelId="{04AA96BC-0474-46F3-A773-050CEC5F2157}" srcId="{DF2F90A8-D6AE-46AB-85A9-8D7E855B3F51}" destId="{224D5FED-2F25-4C23-964A-28FE2CEC4D2C}" srcOrd="0" destOrd="0" parTransId="{4C4009E7-ACE7-4BE7-BCDD-8950DF8FF10E}" sibTransId="{8FE2A16C-03A1-4569-B35A-39DE45D61ED4}"/>
    <dgm:cxn modelId="{88D7CAD4-B5BB-4362-BD64-5F5AA0C87416}" srcId="{3A892225-02A2-0C46-B132-6AF0422FDDED}" destId="{DF2F90A8-D6AE-46AB-85A9-8D7E855B3F51}" srcOrd="8" destOrd="0" parTransId="{84B5ABB2-5074-49E2-8B3F-0DB59EE82487}" sibTransId="{9E64BF98-0870-48CC-B491-A7ABD44282A0}"/>
    <dgm:cxn modelId="{DAC050D6-3BED-4F91-AEB2-AC1652B5AC7E}" type="presOf" srcId="{3A892225-02A2-0C46-B132-6AF0422FDDED}" destId="{35D52FAD-E001-493B-AF5A-637848045A31}" srcOrd="1" destOrd="0" presId="urn:microsoft.com/office/officeart/2005/8/layout/list1"/>
    <dgm:cxn modelId="{FDECD4E8-6DDA-4905-844E-631424DA9B14}" srcId="{3A892225-02A2-0C46-B132-6AF0422FDDED}" destId="{589DA9C5-1ACB-4A0F-8E2A-240FC840EC43}" srcOrd="4" destOrd="0" parTransId="{F3ED9D58-C05D-4D15-965A-4DED93E57F5D}" sibTransId="{AA636885-20C8-40BE-AE88-495A236E2171}"/>
    <dgm:cxn modelId="{D96ED2ED-5367-4A98-9C82-F47D20D60E09}" type="presOf" srcId="{B00304A2-72E2-4B6B-A568-18458A5CF0F4}" destId="{769E26C0-1A6A-4462-ABBE-785BBE29C50A}" srcOrd="0" destOrd="1" presId="urn:microsoft.com/office/officeart/2005/8/layout/list1"/>
    <dgm:cxn modelId="{4C09F4F3-4F8A-4D36-A30C-42F82BBCF3D8}" type="presOf" srcId="{589DA9C5-1ACB-4A0F-8E2A-240FC840EC43}" destId="{769E26C0-1A6A-4462-ABBE-785BBE29C50A}" srcOrd="0" destOrd="4" presId="urn:microsoft.com/office/officeart/2005/8/layout/list1"/>
    <dgm:cxn modelId="{E34CD6F9-62EA-402F-87DA-2D126D40570A}" type="presOf" srcId="{2F0BA9EF-C3A5-4A64-9365-3ECC38134941}" destId="{769E26C0-1A6A-4462-ABBE-785BBE29C50A}" srcOrd="0" destOrd="0" presId="urn:microsoft.com/office/officeart/2005/8/layout/list1"/>
    <dgm:cxn modelId="{7FBA9D0A-546B-43A7-9910-910AA4A21F98}" type="presParOf" srcId="{EEDB80D9-D868-4BC9-BB2D-EE6B6C5F563B}" destId="{B48D0FFF-04FF-4909-8085-D5FEF130EFB8}" srcOrd="0" destOrd="0" presId="urn:microsoft.com/office/officeart/2005/8/layout/list1"/>
    <dgm:cxn modelId="{70C24C44-6BF2-4AC6-8F9C-391392C2F87E}" type="presParOf" srcId="{B48D0FFF-04FF-4909-8085-D5FEF130EFB8}" destId="{73873D07-5471-40C3-848A-BB7D7F28B0A3}" srcOrd="0" destOrd="0" presId="urn:microsoft.com/office/officeart/2005/8/layout/list1"/>
    <dgm:cxn modelId="{10D0A73C-C449-4755-9A4B-3D521ED07AFF}" type="presParOf" srcId="{B48D0FFF-04FF-4909-8085-D5FEF130EFB8}" destId="{35D52FAD-E001-493B-AF5A-637848045A31}" srcOrd="1" destOrd="0" presId="urn:microsoft.com/office/officeart/2005/8/layout/list1"/>
    <dgm:cxn modelId="{605F7A1D-1CFE-46C9-BA68-B39A9BA26F22}" type="presParOf" srcId="{EEDB80D9-D868-4BC9-BB2D-EE6B6C5F563B}" destId="{C038644A-B11A-4F13-8EC1-F17B4835C18B}" srcOrd="1" destOrd="0" presId="urn:microsoft.com/office/officeart/2005/8/layout/list1"/>
    <dgm:cxn modelId="{06C328BA-3ADD-4E4D-948F-9E3F30353B14}" type="presParOf" srcId="{EEDB80D9-D868-4BC9-BB2D-EE6B6C5F563B}" destId="{769E26C0-1A6A-4462-ABBE-785BBE29C50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4" qsCatId="simple" csTypeId="urn:microsoft.com/office/officeart/2005/8/colors/accent4_2" csCatId="accent4" phldr="1"/>
      <dgm:spPr/>
      <dgm:t>
        <a:bodyPr/>
        <a:lstStyle/>
        <a:p>
          <a:endParaRPr lang="en-GB"/>
        </a:p>
      </dgm:t>
    </dgm:pt>
    <dgm:pt modelId="{3A892225-02A2-0C46-B132-6AF0422FDDED}">
      <dgm:prSet/>
      <dgm:spPr>
        <a:solidFill>
          <a:srgbClr val="2ADE78"/>
        </a:solidFill>
      </dgm:spPr>
      <dgm:t>
        <a:bodyPr/>
        <a:lstStyle/>
        <a:p>
          <a:pPr rtl="0"/>
          <a:r>
            <a:rPr lang="en-AU">
              <a:latin typeface="Calibri Light" panose="020F0302020204030204"/>
            </a:rPr>
            <a:t> Visualization</a:t>
          </a:r>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B00304A2-72E2-4B6B-A568-18458A5CF0F4}">
      <dgm:prSet phldr="0"/>
      <dgm:spPr>
        <a:ln>
          <a:solidFill>
            <a:srgbClr val="2BDE78"/>
          </a:solidFill>
        </a:ln>
      </dgm:spPr>
      <dgm:t>
        <a:bodyPr/>
        <a:lstStyle/>
        <a:p>
          <a:pPr rtl="0"/>
          <a:r>
            <a:rPr lang="en-AU">
              <a:latin typeface="Calibri Light" panose="020F0302020204030204"/>
            </a:rPr>
            <a:t> </a:t>
          </a:r>
          <a:r>
            <a:rPr lang="en-AU" b="0">
              <a:latin typeface="Calibri Light" panose="020F0302020204030204"/>
            </a:rPr>
            <a:t>Our visualizations include:</a:t>
          </a:r>
          <a:endParaRPr lang="en-US" b="0">
            <a:latin typeface="Calibri Light" panose="020F0302020204030204"/>
          </a:endParaRPr>
        </a:p>
      </dgm:t>
    </dgm:pt>
    <dgm:pt modelId="{96E8C147-C046-4252-95D2-3E93D1D495D1}" type="parTrans" cxnId="{B20EF433-03D8-4C24-A932-E2964B715BD3}">
      <dgm:prSet/>
      <dgm:spPr/>
      <dgm:t>
        <a:bodyPr/>
        <a:lstStyle/>
        <a:p>
          <a:endParaRPr lang="en-US"/>
        </a:p>
      </dgm:t>
    </dgm:pt>
    <dgm:pt modelId="{76D16290-46B2-40CD-9953-B58C9DE0B74B}" type="sibTrans" cxnId="{B20EF433-03D8-4C24-A932-E2964B715BD3}">
      <dgm:prSet/>
      <dgm:spPr/>
      <dgm:t>
        <a:bodyPr/>
        <a:lstStyle/>
        <a:p>
          <a:endParaRPr lang="en-US"/>
        </a:p>
      </dgm:t>
    </dgm:pt>
    <dgm:pt modelId="{189CAB70-8FBE-4FD5-9E8E-487466408449}">
      <dgm:prSet phldr="0"/>
      <dgm:spPr>
        <a:ln>
          <a:solidFill>
            <a:srgbClr val="2BDE78"/>
          </a:solidFill>
        </a:ln>
      </dgm:spPr>
      <dgm:t>
        <a:bodyPr/>
        <a:lstStyle/>
        <a:p>
          <a:pPr rtl="0"/>
          <a:r>
            <a:rPr lang="en-US" b="0">
              <a:latin typeface="Calibri Light" panose="020F0302020204030204"/>
            </a:rPr>
            <a:t> </a:t>
          </a:r>
          <a:r>
            <a:rPr lang="en-AU" b="0"/>
            <a:t>Median Facilities of in Geelong.</a:t>
          </a:r>
          <a:endParaRPr lang="en-AU" b="0">
            <a:latin typeface="Calibri Light" panose="020F0302020204030204"/>
          </a:endParaRPr>
        </a:p>
      </dgm:t>
    </dgm:pt>
    <dgm:pt modelId="{3E049E33-C840-4672-AF64-75FC2DD6A4C5}" type="parTrans" cxnId="{A4620651-47BA-4B48-9062-194497202F0B}">
      <dgm:prSet/>
      <dgm:spPr/>
      <dgm:t>
        <a:bodyPr/>
        <a:lstStyle/>
        <a:p>
          <a:endParaRPr lang="en-US"/>
        </a:p>
      </dgm:t>
    </dgm:pt>
    <dgm:pt modelId="{8CC17DC9-8020-46C8-B94B-B77747FE498B}" type="sibTrans" cxnId="{A4620651-47BA-4B48-9062-194497202F0B}">
      <dgm:prSet/>
      <dgm:spPr/>
      <dgm:t>
        <a:bodyPr/>
        <a:lstStyle/>
        <a:p>
          <a:endParaRPr lang="en-US"/>
        </a:p>
      </dgm:t>
    </dgm:pt>
    <dgm:pt modelId="{3AA4E1AC-8A29-4EA4-AE68-D81627D33160}">
      <dgm:prSet phldr="0"/>
      <dgm:spPr>
        <a:ln>
          <a:solidFill>
            <a:srgbClr val="2BDE78"/>
          </a:solidFill>
        </a:ln>
      </dgm:spPr>
      <dgm:t>
        <a:bodyPr/>
        <a:lstStyle/>
        <a:p>
          <a:pPr rtl="0"/>
          <a:r>
            <a:rPr lang="en-AU" b="0">
              <a:latin typeface="Calibri Light" panose="020F0302020204030204"/>
            </a:rPr>
            <a:t> Visualize the </a:t>
          </a:r>
          <a:r>
            <a:rPr lang="en-AU" b="0"/>
            <a:t>Median House Price and Number of Covid-19 Cases in Geelong for the last 2 years</a:t>
          </a:r>
          <a:r>
            <a:rPr lang="en-AU" b="0">
              <a:latin typeface="Calibri Light" panose="020F0302020204030204"/>
            </a:rPr>
            <a:t>.</a:t>
          </a:r>
          <a:endParaRPr lang="en-US" b="0">
            <a:latin typeface="Calibri Light" panose="020F0302020204030204"/>
          </a:endParaRPr>
        </a:p>
      </dgm:t>
    </dgm:pt>
    <dgm:pt modelId="{818E118C-654D-4EF4-A878-72EC597C8BE5}" type="parTrans" cxnId="{4031194F-A9DB-49C4-A18A-6B6819650871}">
      <dgm:prSet/>
      <dgm:spPr/>
      <dgm:t>
        <a:bodyPr/>
        <a:lstStyle/>
        <a:p>
          <a:endParaRPr lang="en-IN"/>
        </a:p>
      </dgm:t>
    </dgm:pt>
    <dgm:pt modelId="{A9A4C054-4450-4088-9B73-530219E27A7A}" type="sibTrans" cxnId="{4031194F-A9DB-49C4-A18A-6B6819650871}">
      <dgm:prSet/>
      <dgm:spPr/>
      <dgm:t>
        <a:bodyPr/>
        <a:lstStyle/>
        <a:p>
          <a:endParaRPr lang="en-IN"/>
        </a:p>
      </dgm:t>
    </dgm:pt>
    <dgm:pt modelId="{5CA0FF05-4B87-413F-8076-EAFE76E21A7B}">
      <dgm:prSet phldr="0"/>
      <dgm:spPr>
        <a:ln>
          <a:solidFill>
            <a:srgbClr val="2BDE78"/>
          </a:solidFill>
        </a:ln>
      </dgm:spPr>
      <dgm:t>
        <a:bodyPr/>
        <a:lstStyle/>
        <a:p>
          <a:pPr rtl="0"/>
          <a:r>
            <a:rPr lang="en-AU" b="0">
              <a:latin typeface="Calibri Light" panose="020F0302020204030204"/>
            </a:rPr>
            <a:t>Median</a:t>
          </a:r>
          <a:r>
            <a:rPr lang="en-AU" b="0"/>
            <a:t> House Price and Number of Lockdown days in Geelong</a:t>
          </a:r>
          <a:r>
            <a:rPr lang="en-AU" b="0">
              <a:latin typeface="Calibri Light" panose="020F0302020204030204"/>
            </a:rPr>
            <a:t> </a:t>
          </a:r>
          <a:endParaRPr lang="en-US" b="0">
            <a:latin typeface="Calibri Light" panose="020F0302020204030204"/>
          </a:endParaRPr>
        </a:p>
      </dgm:t>
    </dgm:pt>
    <dgm:pt modelId="{672277A8-CC22-4FA1-BFD3-87DAAAEDD857}" type="parTrans" cxnId="{DF2A1E32-E667-4EE0-9915-9986C0FBA80D}">
      <dgm:prSet/>
      <dgm:spPr/>
      <dgm:t>
        <a:bodyPr/>
        <a:lstStyle/>
        <a:p>
          <a:endParaRPr lang="en-IN"/>
        </a:p>
      </dgm:t>
    </dgm:pt>
    <dgm:pt modelId="{820D1DED-8C5C-4E8E-9A36-2990E97405DD}" type="sibTrans" cxnId="{DF2A1E32-E667-4EE0-9915-9986C0FBA80D}">
      <dgm:prSet/>
      <dgm:spPr/>
      <dgm:t>
        <a:bodyPr/>
        <a:lstStyle/>
        <a:p>
          <a:endParaRPr lang="en-IN"/>
        </a:p>
      </dgm:t>
    </dgm:pt>
    <dgm:pt modelId="{7292C56F-B831-4E34-A9FE-BF3D0DEAAB36}">
      <dgm:prSet phldr="0"/>
      <dgm:spPr>
        <a:ln>
          <a:solidFill>
            <a:srgbClr val="2BDE78"/>
          </a:solidFill>
        </a:ln>
      </dgm:spPr>
      <dgm:t>
        <a:bodyPr/>
        <a:lstStyle/>
        <a:p>
          <a:pPr rtl="0"/>
          <a:r>
            <a:rPr lang="en-AU" b="0" dirty="0">
              <a:latin typeface="Calibri Light" panose="020F0302020204030204"/>
            </a:rPr>
            <a:t>Prediction of</a:t>
          </a:r>
          <a:r>
            <a:rPr lang="en-AU" b="0" dirty="0"/>
            <a:t> the average house price in Geelong</a:t>
          </a:r>
          <a:r>
            <a:rPr lang="en-AU" b="0" dirty="0">
              <a:latin typeface="Calibri Light" panose="020F0302020204030204"/>
            </a:rPr>
            <a:t>.</a:t>
          </a:r>
          <a:endParaRPr lang="en-US" b="0" dirty="0"/>
        </a:p>
      </dgm:t>
    </dgm:pt>
    <dgm:pt modelId="{C7747D35-7E29-48D6-84EA-D5376906C843}" type="parTrans" cxnId="{71F2D594-F977-481D-A9B3-792F8B623299}">
      <dgm:prSet/>
      <dgm:spPr/>
      <dgm:t>
        <a:bodyPr/>
        <a:lstStyle/>
        <a:p>
          <a:endParaRPr lang="en-IN"/>
        </a:p>
      </dgm:t>
    </dgm:pt>
    <dgm:pt modelId="{5AC8C6E6-6F86-4AD8-B22B-5C1F2D208350}" type="sibTrans" cxnId="{71F2D594-F977-481D-A9B3-792F8B623299}">
      <dgm:prSet/>
      <dgm:spPr/>
      <dgm:t>
        <a:bodyPr/>
        <a:lstStyle/>
        <a:p>
          <a:endParaRPr lang="en-IN"/>
        </a:p>
      </dgm:t>
    </dgm:pt>
    <dgm:pt modelId="{72A444DA-38BE-4826-99BB-C2B25BC56CAC}">
      <dgm:prSet phldr="0"/>
      <dgm:spPr>
        <a:ln>
          <a:solidFill>
            <a:srgbClr val="2BDE78"/>
          </a:solidFill>
        </a:ln>
      </dgm:spPr>
      <dgm:t>
        <a:bodyPr/>
        <a:lstStyle/>
        <a:p>
          <a:r>
            <a:rPr lang="en-AU" b="0">
              <a:latin typeface="Calibri Light" panose="020F0302020204030204"/>
            </a:rPr>
            <a:t>Visualize the impact of lockdown on house prices in Geelong.</a:t>
          </a:r>
          <a:endParaRPr lang="en-US"/>
        </a:p>
      </dgm:t>
    </dgm:pt>
    <dgm:pt modelId="{23697D53-C658-4044-A9E6-48C21E3AEFD0}" type="parTrans" cxnId="{AB0C3A1A-C2A9-4F76-8B6A-5825E021EBDB}">
      <dgm:prSet/>
      <dgm:spPr/>
      <dgm:t>
        <a:bodyPr/>
        <a:lstStyle/>
        <a:p>
          <a:endParaRPr lang="en-IN"/>
        </a:p>
      </dgm:t>
    </dgm:pt>
    <dgm:pt modelId="{E259BFA4-F4C3-4396-9285-40D9A8FE4E29}" type="sibTrans" cxnId="{AB0C3A1A-C2A9-4F76-8B6A-5825E021EBDB}">
      <dgm:prSet/>
      <dgm:spPr/>
      <dgm:t>
        <a:bodyPr/>
        <a:lstStyle/>
        <a:p>
          <a:endParaRPr lang="en-IN"/>
        </a:p>
      </dgm:t>
    </dgm:pt>
    <dgm:pt modelId="{A059FB90-3032-49B2-B048-E5B0D794E334}">
      <dgm:prSet phldr="0"/>
      <dgm:spPr>
        <a:ln>
          <a:solidFill>
            <a:srgbClr val="2BDE78"/>
          </a:solidFill>
        </a:ln>
      </dgm:spPr>
      <dgm:t>
        <a:bodyPr/>
        <a:lstStyle/>
        <a:p>
          <a:pPr rtl="0"/>
          <a:r>
            <a:rPr lang="en-AU" b="0">
              <a:latin typeface="Calibri Light" panose="020F0302020204030204"/>
            </a:rPr>
            <a:t>The Map</a:t>
          </a:r>
          <a:r>
            <a:rPr lang="en-AU" b="0"/>
            <a:t> and Ranking of Average Selling Prices of suburbs in Geelong.</a:t>
          </a:r>
          <a:r>
            <a:rPr lang="en-AU" b="0">
              <a:latin typeface="Calibri Light" panose="020F0302020204030204"/>
            </a:rPr>
            <a:t> </a:t>
          </a:r>
          <a:endParaRPr lang="en-US"/>
        </a:p>
      </dgm:t>
    </dgm:pt>
    <dgm:pt modelId="{9E1FF02B-A6E6-42C0-B743-5C3376FB5D62}" type="parTrans" cxnId="{791AE1AF-22E8-4143-B94C-89882FF5AA5C}">
      <dgm:prSet/>
      <dgm:spPr/>
      <dgm:t>
        <a:bodyPr/>
        <a:lstStyle/>
        <a:p>
          <a:endParaRPr lang="en-IN"/>
        </a:p>
      </dgm:t>
    </dgm:pt>
    <dgm:pt modelId="{BAF3E2F9-1C17-41A4-969C-37922FCFEA9A}" type="sibTrans" cxnId="{791AE1AF-22E8-4143-B94C-89882FF5AA5C}">
      <dgm:prSet/>
      <dgm:spPr/>
      <dgm:t>
        <a:bodyPr/>
        <a:lstStyle/>
        <a:p>
          <a:endParaRPr lang="en-IN"/>
        </a:p>
      </dgm:t>
    </dgm:pt>
    <dgm:pt modelId="{EEDB80D9-D868-4BC9-BB2D-EE6B6C5F563B}" type="pres">
      <dgm:prSet presAssocID="{97F8EF9C-A438-4240-9381-FA7122B207FD}" presName="linear" presStyleCnt="0">
        <dgm:presLayoutVars>
          <dgm:dir/>
          <dgm:animLvl val="lvl"/>
          <dgm:resizeHandles val="exact"/>
        </dgm:presLayoutVars>
      </dgm:prSet>
      <dgm:spPr/>
    </dgm:pt>
    <dgm:pt modelId="{B48D0FFF-04FF-4909-8085-D5FEF130EFB8}" type="pres">
      <dgm:prSet presAssocID="{3A892225-02A2-0C46-B132-6AF0422FDDED}" presName="parentLin" presStyleCnt="0"/>
      <dgm:spPr/>
    </dgm:pt>
    <dgm:pt modelId="{73873D07-5471-40C3-848A-BB7D7F28B0A3}" type="pres">
      <dgm:prSet presAssocID="{3A892225-02A2-0C46-B132-6AF0422FDDED}" presName="parentLeftMargin" presStyleLbl="node1" presStyleIdx="0" presStyleCnt="1"/>
      <dgm:spPr/>
    </dgm:pt>
    <dgm:pt modelId="{35D52FAD-E001-493B-AF5A-637848045A31}" type="pres">
      <dgm:prSet presAssocID="{3A892225-02A2-0C46-B132-6AF0422FDDED}" presName="parentText" presStyleLbl="node1" presStyleIdx="0" presStyleCnt="1">
        <dgm:presLayoutVars>
          <dgm:chMax val="0"/>
          <dgm:bulletEnabled val="1"/>
        </dgm:presLayoutVars>
      </dgm:prSet>
      <dgm:spPr/>
    </dgm:pt>
    <dgm:pt modelId="{C038644A-B11A-4F13-8EC1-F17B4835C18B}" type="pres">
      <dgm:prSet presAssocID="{3A892225-02A2-0C46-B132-6AF0422FDDED}" presName="negativeSpace" presStyleCnt="0"/>
      <dgm:spPr/>
    </dgm:pt>
    <dgm:pt modelId="{769E26C0-1A6A-4462-ABBE-785BBE29C50A}" type="pres">
      <dgm:prSet presAssocID="{3A892225-02A2-0C46-B132-6AF0422FDDED}" presName="childText" presStyleLbl="conFgAcc1" presStyleIdx="0" presStyleCnt="1">
        <dgm:presLayoutVars>
          <dgm:bulletEnabled val="1"/>
        </dgm:presLayoutVars>
      </dgm:prSet>
      <dgm:spPr/>
    </dgm:pt>
  </dgm:ptLst>
  <dgm:cxnLst>
    <dgm:cxn modelId="{AB0C3A1A-C2A9-4F76-8B6A-5825E021EBDB}" srcId="{A059FB90-3032-49B2-B048-E5B0D794E334}" destId="{72A444DA-38BE-4826-99BB-C2B25BC56CAC}" srcOrd="0" destOrd="0" parTransId="{23697D53-C658-4044-A9E6-48C21E3AEFD0}" sibTransId="{E259BFA4-F4C3-4396-9285-40D9A8FE4E29}"/>
    <dgm:cxn modelId="{DF2A1E32-E667-4EE0-9915-9986C0FBA80D}" srcId="{A059FB90-3032-49B2-B048-E5B0D794E334}" destId="{5CA0FF05-4B87-413F-8076-EAFE76E21A7B}" srcOrd="3" destOrd="0" parTransId="{672277A8-CC22-4FA1-BFD3-87DAAAEDD857}" sibTransId="{820D1DED-8C5C-4E8E-9A36-2990E97405DD}"/>
    <dgm:cxn modelId="{28C19D32-9233-4670-A3B7-7A63D39AFA20}" type="presOf" srcId="{7292C56F-B831-4E34-A9FE-BF3D0DEAAB36}" destId="{769E26C0-1A6A-4462-ABBE-785BBE29C50A}" srcOrd="0" destOrd="6" presId="urn:microsoft.com/office/officeart/2005/8/layout/list1"/>
    <dgm:cxn modelId="{B20EF433-03D8-4C24-A932-E2964B715BD3}" srcId="{3A892225-02A2-0C46-B132-6AF0422FDDED}" destId="{B00304A2-72E2-4B6B-A568-18458A5CF0F4}" srcOrd="0" destOrd="0" parTransId="{96E8C147-C046-4252-95D2-3E93D1D495D1}" sibTransId="{76D16290-46B2-40CD-9953-B58C9DE0B74B}"/>
    <dgm:cxn modelId="{6A94B33B-5AA8-48E5-902D-BE2ACB53E114}" type="presOf" srcId="{3A892225-02A2-0C46-B132-6AF0422FDDED}" destId="{73873D07-5471-40C3-848A-BB7D7F28B0A3}" srcOrd="0" destOrd="0" presId="urn:microsoft.com/office/officeart/2005/8/layout/list1"/>
    <dgm:cxn modelId="{97FB255F-A5C2-43C7-9CF5-F6F507ED42A7}" type="presOf" srcId="{189CAB70-8FBE-4FD5-9E8E-487466408449}" destId="{769E26C0-1A6A-4462-ABBE-785BBE29C50A}" srcOrd="0" destOrd="3" presId="urn:microsoft.com/office/officeart/2005/8/layout/list1"/>
    <dgm:cxn modelId="{4031194F-A9DB-49C4-A18A-6B6819650871}" srcId="{A059FB90-3032-49B2-B048-E5B0D794E334}" destId="{3AA4E1AC-8A29-4EA4-AE68-D81627D33160}" srcOrd="2" destOrd="0" parTransId="{818E118C-654D-4EF4-A878-72EC597C8BE5}" sibTransId="{A9A4C054-4450-4088-9B73-530219E27A7A}"/>
    <dgm:cxn modelId="{A4620651-47BA-4B48-9062-194497202F0B}" srcId="{A059FB90-3032-49B2-B048-E5B0D794E334}" destId="{189CAB70-8FBE-4FD5-9E8E-487466408449}" srcOrd="1" destOrd="0" parTransId="{3E049E33-C840-4672-AF64-75FC2DD6A4C5}" sibTransId="{8CC17DC9-8020-46C8-B94B-B77747FE498B}"/>
    <dgm:cxn modelId="{96943254-FDEE-48D7-BC98-A73CFCA2D7D3}" type="presOf" srcId="{3AA4E1AC-8A29-4EA4-AE68-D81627D33160}" destId="{769E26C0-1A6A-4462-ABBE-785BBE29C50A}" srcOrd="0" destOrd="4" presId="urn:microsoft.com/office/officeart/2005/8/layout/list1"/>
    <dgm:cxn modelId="{EC58D28C-EE1A-476F-8246-3F83B055AB38}" type="presOf" srcId="{B00304A2-72E2-4B6B-A568-18458A5CF0F4}" destId="{769E26C0-1A6A-4462-ABBE-785BBE29C50A}" srcOrd="0" destOrd="0" presId="urn:microsoft.com/office/officeart/2005/8/layout/list1"/>
    <dgm:cxn modelId="{71F2D594-F977-481D-A9B3-792F8B623299}" srcId="{A059FB90-3032-49B2-B048-E5B0D794E334}" destId="{7292C56F-B831-4E34-A9FE-BF3D0DEAAB36}" srcOrd="4" destOrd="0" parTransId="{C7747D35-7E29-48D6-84EA-D5376906C843}" sibTransId="{5AC8C6E6-6F86-4AD8-B22B-5C1F2D208350}"/>
    <dgm:cxn modelId="{1DFCC49D-DDE3-407A-933B-6DFDEF29BB53}" type="presOf" srcId="{5CA0FF05-4B87-413F-8076-EAFE76E21A7B}" destId="{769E26C0-1A6A-4462-ABBE-785BBE29C50A}" srcOrd="0" destOrd="5" presId="urn:microsoft.com/office/officeart/2005/8/layout/list1"/>
    <dgm:cxn modelId="{FB0913A9-58EC-4F43-BDE0-FDA36A7D3274}" type="presOf" srcId="{72A444DA-38BE-4826-99BB-C2B25BC56CAC}" destId="{769E26C0-1A6A-4462-ABBE-785BBE29C50A}" srcOrd="0" destOrd="2" presId="urn:microsoft.com/office/officeart/2005/8/layout/list1"/>
    <dgm:cxn modelId="{791AE1AF-22E8-4143-B94C-89882FF5AA5C}" srcId="{3A892225-02A2-0C46-B132-6AF0422FDDED}" destId="{A059FB90-3032-49B2-B048-E5B0D794E334}" srcOrd="1" destOrd="0" parTransId="{9E1FF02B-A6E6-42C0-B743-5C3376FB5D62}" sibTransId="{BAF3E2F9-1C17-41A4-969C-37922FCFEA9A}"/>
    <dgm:cxn modelId="{C38808B1-A6B3-40E4-9B54-3CE74226721D}" type="presOf" srcId="{3A892225-02A2-0C46-B132-6AF0422FDDED}" destId="{35D52FAD-E001-493B-AF5A-637848045A31}" srcOrd="1" destOrd="0" presId="urn:microsoft.com/office/officeart/2005/8/layout/list1"/>
    <dgm:cxn modelId="{D77604B3-F7E1-E442-A8F9-FA2350DF1596}" srcId="{97F8EF9C-A438-4240-9381-FA7122B207FD}" destId="{3A892225-02A2-0C46-B132-6AF0422FDDED}" srcOrd="0" destOrd="0" parTransId="{9ACC6229-7FB4-0A4C-A800-BC795F1BD775}" sibTransId="{B1217E94-99A2-E546-B458-015C7A0D8A6D}"/>
    <dgm:cxn modelId="{564729BB-3140-4378-B2DF-6CAA83D7FB3D}" type="presOf" srcId="{97F8EF9C-A438-4240-9381-FA7122B207FD}" destId="{EEDB80D9-D868-4BC9-BB2D-EE6B6C5F563B}" srcOrd="0" destOrd="0" presId="urn:microsoft.com/office/officeart/2005/8/layout/list1"/>
    <dgm:cxn modelId="{F0B577E3-7F98-4D17-81D0-57FA301A6570}" type="presOf" srcId="{A059FB90-3032-49B2-B048-E5B0D794E334}" destId="{769E26C0-1A6A-4462-ABBE-785BBE29C50A}" srcOrd="0" destOrd="1" presId="urn:microsoft.com/office/officeart/2005/8/layout/list1"/>
    <dgm:cxn modelId="{78C3E324-F293-4697-843B-6FD3678A1692}" type="presParOf" srcId="{EEDB80D9-D868-4BC9-BB2D-EE6B6C5F563B}" destId="{B48D0FFF-04FF-4909-8085-D5FEF130EFB8}" srcOrd="0" destOrd="0" presId="urn:microsoft.com/office/officeart/2005/8/layout/list1"/>
    <dgm:cxn modelId="{98B558BF-1AEA-4FA8-929D-67EAF1288F10}" type="presParOf" srcId="{B48D0FFF-04FF-4909-8085-D5FEF130EFB8}" destId="{73873D07-5471-40C3-848A-BB7D7F28B0A3}" srcOrd="0" destOrd="0" presId="urn:microsoft.com/office/officeart/2005/8/layout/list1"/>
    <dgm:cxn modelId="{54C0CB94-1EA7-4A59-A472-269CA4B3BA36}" type="presParOf" srcId="{B48D0FFF-04FF-4909-8085-D5FEF130EFB8}" destId="{35D52FAD-E001-493B-AF5A-637848045A31}" srcOrd="1" destOrd="0" presId="urn:microsoft.com/office/officeart/2005/8/layout/list1"/>
    <dgm:cxn modelId="{180F50E4-944E-4C2D-A9FB-331D5EA335F1}" type="presParOf" srcId="{EEDB80D9-D868-4BC9-BB2D-EE6B6C5F563B}" destId="{C038644A-B11A-4F13-8EC1-F17B4835C18B}" srcOrd="1" destOrd="0" presId="urn:microsoft.com/office/officeart/2005/8/layout/list1"/>
    <dgm:cxn modelId="{795464E5-07DD-445D-B0BE-A34B1D247944}" type="presParOf" srcId="{EEDB80D9-D868-4BC9-BB2D-EE6B6C5F563B}" destId="{769E26C0-1A6A-4462-ABBE-785BBE29C50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A892225-02A2-0C46-B132-6AF0422FDDED}">
      <dgm:prSet/>
      <dgm:spPr>
        <a:solidFill>
          <a:srgbClr val="2ADE78"/>
        </a:solidFill>
        <a:ln>
          <a:solidFill>
            <a:schemeClr val="tx1"/>
          </a:solidFill>
        </a:ln>
      </dgm:spPr>
      <dgm:t>
        <a:bodyPr/>
        <a:lstStyle/>
        <a:p>
          <a:pPr rtl="0"/>
          <a:r>
            <a:rPr lang="en-AU"/>
            <a:t>Goals identified for </a:t>
          </a:r>
          <a:r>
            <a:rPr lang="en-AU">
              <a:latin typeface="Calibri Light" panose="020F0302020204030204"/>
            </a:rPr>
            <a:t>this trimester</a:t>
          </a:r>
          <a:endParaRPr lang="en-AU"/>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ED70AE95-FDC5-E148-8B77-159579677361}">
      <dgm:prSet custT="1"/>
      <dgm:spPr>
        <a:solidFill>
          <a:schemeClr val="bg1">
            <a:alpha val="90000"/>
          </a:schemeClr>
        </a:solidFill>
        <a:ln>
          <a:solidFill>
            <a:srgbClr val="2BDE78">
              <a:alpha val="90000"/>
            </a:srgbClr>
          </a:solidFill>
        </a:ln>
      </dgm:spPr>
      <dgm:t>
        <a:bodyPr/>
        <a:lstStyle/>
        <a:p>
          <a:pPr rtl="0">
            <a:buFont typeface="Arial" panose="020B0604020202020204" pitchFamily="34" charset="0"/>
            <a:buChar char="•"/>
          </a:pPr>
          <a:r>
            <a:rPr lang="en-GB" sz="1800" kern="1200" dirty="0">
              <a:latin typeface="+mn-lt"/>
              <a:ea typeface="+mn-ea"/>
              <a:cs typeface="+mn-cs"/>
            </a:rPr>
            <a:t>Tableau Report Integration for analytics</a:t>
          </a:r>
          <a:endParaRPr lang="en-GB" sz="1800" kern="1200" dirty="0">
            <a:latin typeface="+mn-lt"/>
          </a:endParaRPr>
        </a:p>
      </dgm:t>
    </dgm:pt>
    <dgm:pt modelId="{E3C71A2E-E616-CC41-B525-A169C0B7D5AA}" type="parTrans" cxnId="{ED2ABB03-7894-5140-9DFB-D8CE52FD242D}">
      <dgm:prSet/>
      <dgm:spPr/>
      <dgm:t>
        <a:bodyPr/>
        <a:lstStyle/>
        <a:p>
          <a:endParaRPr lang="en-GB"/>
        </a:p>
      </dgm:t>
    </dgm:pt>
    <dgm:pt modelId="{25D92A26-7337-E249-B0F6-18A02EB38BF0}" type="sibTrans" cxnId="{ED2ABB03-7894-5140-9DFB-D8CE52FD242D}">
      <dgm:prSet/>
      <dgm:spPr/>
      <dgm:t>
        <a:bodyPr/>
        <a:lstStyle/>
        <a:p>
          <a:endParaRPr lang="en-GB"/>
        </a:p>
      </dgm:t>
    </dgm:pt>
    <dgm:pt modelId="{56DBCA89-6212-FA4C-A8BA-634B9A55DBC1}">
      <dgm:prSet custT="1"/>
      <dgm:spPr>
        <a:solidFill>
          <a:schemeClr val="bg1">
            <a:alpha val="90000"/>
          </a:schemeClr>
        </a:solidFill>
        <a:ln>
          <a:solidFill>
            <a:srgbClr val="2BDE78">
              <a:alpha val="90000"/>
            </a:srgbClr>
          </a:solidFill>
        </a:ln>
      </dgm:spPr>
      <dgm:t>
        <a:bodyPr/>
        <a:lstStyle/>
        <a:p>
          <a:pPr rtl="0"/>
          <a:r>
            <a:rPr lang="en-AU" sz="1800" kern="1200" dirty="0">
              <a:solidFill>
                <a:prstClr val="black">
                  <a:hueOff val="0"/>
                  <a:satOff val="0"/>
                  <a:lumOff val="0"/>
                  <a:alphaOff val="0"/>
                </a:prstClr>
              </a:solidFill>
              <a:latin typeface="+mn-lt"/>
              <a:ea typeface="+mn-ea"/>
              <a:cs typeface="+mn-cs"/>
            </a:rPr>
            <a:t>Unified Dashboard for features developed by D2I Geelong City</a:t>
          </a:r>
        </a:p>
      </dgm:t>
    </dgm:pt>
    <dgm:pt modelId="{028A31F6-B058-AA44-96A2-AED1ACBC825C}" type="sibTrans" cxnId="{FA39E86F-F4D1-E34B-AF95-E2C3321ACB36}">
      <dgm:prSet/>
      <dgm:spPr/>
      <dgm:t>
        <a:bodyPr/>
        <a:lstStyle/>
        <a:p>
          <a:endParaRPr lang="en-GB"/>
        </a:p>
      </dgm:t>
    </dgm:pt>
    <dgm:pt modelId="{AE89B067-0760-5B44-BE26-F67158B00D34}" type="parTrans" cxnId="{FA39E86F-F4D1-E34B-AF95-E2C3321ACB36}">
      <dgm:prSet/>
      <dgm:spPr/>
      <dgm:t>
        <a:bodyPr/>
        <a:lstStyle/>
        <a:p>
          <a:endParaRPr lang="en-GB"/>
        </a:p>
      </dgm:t>
    </dgm:pt>
    <dgm:pt modelId="{B72A4B0B-F716-493D-B67B-AFC0849246B1}">
      <dgm:prSet custT="1"/>
      <dgm:spPr>
        <a:solidFill>
          <a:schemeClr val="bg1">
            <a:alpha val="90000"/>
          </a:schemeClr>
        </a:solidFill>
        <a:ln>
          <a:solidFill>
            <a:srgbClr val="2BDE78">
              <a:alpha val="90000"/>
            </a:srgbClr>
          </a:solidFill>
        </a:ln>
      </dgm:spPr>
      <dgm:t>
        <a:bodyPr/>
        <a:lstStyle/>
        <a:p>
          <a:r>
            <a:rPr lang="en-AU" sz="1800" kern="1200" dirty="0">
              <a:latin typeface="+mn-lt"/>
            </a:rPr>
            <a:t>Optimize user interface for smoother interaction</a:t>
          </a:r>
        </a:p>
      </dgm:t>
    </dgm:pt>
    <dgm:pt modelId="{CB645820-452A-4A3F-B452-A72898BFFE4A}" type="parTrans" cxnId="{0F30C5DC-237A-4AC0-977C-ED0BCB859C3D}">
      <dgm:prSet/>
      <dgm:spPr/>
      <dgm:t>
        <a:bodyPr/>
        <a:lstStyle/>
        <a:p>
          <a:endParaRPr lang="en-AU"/>
        </a:p>
      </dgm:t>
    </dgm:pt>
    <dgm:pt modelId="{572FFC9E-B7EC-4B3F-967F-74AFBB648A62}" type="sibTrans" cxnId="{0F30C5DC-237A-4AC0-977C-ED0BCB859C3D}">
      <dgm:prSet/>
      <dgm:spPr/>
      <dgm:t>
        <a:bodyPr/>
        <a:lstStyle/>
        <a:p>
          <a:endParaRPr lang="en-AU"/>
        </a:p>
      </dgm:t>
    </dgm:pt>
    <dgm:pt modelId="{7D8B8B82-D95C-494A-A07B-080A5E50A67B}">
      <dgm:prSet custT="1"/>
      <dgm:spPr>
        <a:solidFill>
          <a:schemeClr val="bg1">
            <a:alpha val="90000"/>
          </a:schemeClr>
        </a:solidFill>
        <a:ln>
          <a:solidFill>
            <a:srgbClr val="2BDE78">
              <a:alpha val="90000"/>
            </a:srgbClr>
          </a:solidFill>
        </a:ln>
      </dgm:spPr>
      <dgm:t>
        <a:bodyPr/>
        <a:lstStyle/>
        <a:p>
          <a:pPr rtl="0"/>
          <a:r>
            <a:rPr lang="en-AU" sz="1800" kern="1200" dirty="0">
              <a:latin typeface="+mn-lt"/>
              <a:ea typeface="+mn-ea"/>
              <a:cs typeface="+mn-cs"/>
            </a:rPr>
            <a:t>Access to live website</a:t>
          </a:r>
          <a:endParaRPr lang="en-AU" sz="1800" kern="1200" dirty="0">
            <a:latin typeface="+mn-lt"/>
          </a:endParaRPr>
        </a:p>
      </dgm:t>
    </dgm:pt>
    <dgm:pt modelId="{3C6E8233-C303-41FB-816F-88CDD0847EEF}" type="parTrans" cxnId="{7CB7CB23-0AE8-4E72-9A04-DAC00CB0DB4E}">
      <dgm:prSet/>
      <dgm:spPr/>
      <dgm:t>
        <a:bodyPr/>
        <a:lstStyle/>
        <a:p>
          <a:endParaRPr lang="en-AU"/>
        </a:p>
      </dgm:t>
    </dgm:pt>
    <dgm:pt modelId="{78E7F322-5EC8-41D0-BA43-5D570111A4B8}" type="sibTrans" cxnId="{7CB7CB23-0AE8-4E72-9A04-DAC00CB0DB4E}">
      <dgm:prSet/>
      <dgm:spPr/>
      <dgm:t>
        <a:bodyPr/>
        <a:lstStyle/>
        <a:p>
          <a:endParaRPr lang="en-AU"/>
        </a:p>
      </dgm:t>
    </dgm:pt>
    <dgm:pt modelId="{3A8451C2-42F7-DA4C-8EF5-FDF0574F04EB}">
      <dgm:prSet custT="1"/>
      <dgm:spPr>
        <a:solidFill>
          <a:schemeClr val="bg1">
            <a:alpha val="90000"/>
          </a:schemeClr>
        </a:solidFill>
        <a:ln>
          <a:solidFill>
            <a:srgbClr val="2BDE78">
              <a:alpha val="90000"/>
            </a:srgbClr>
          </a:solidFill>
        </a:ln>
      </dgm:spPr>
      <dgm:t>
        <a:bodyPr/>
        <a:lstStyle/>
        <a:p>
          <a:pPr rtl="0">
            <a:buFont typeface="Arial" panose="020B0604020202020204" pitchFamily="34" charset="0"/>
            <a:buChar char="•"/>
          </a:pPr>
          <a:r>
            <a:rPr lang="en-GB" sz="1800" kern="1200" dirty="0">
              <a:latin typeface="+mn-lt"/>
              <a:ea typeface="+mn-ea"/>
              <a:cs typeface="+mn-cs"/>
            </a:rPr>
            <a:t>User interface for ML features</a:t>
          </a:r>
        </a:p>
      </dgm:t>
    </dgm:pt>
    <dgm:pt modelId="{D6CC4E59-8126-3D4D-94B8-905D783B9CBE}" type="parTrans" cxnId="{29DA3EB4-3F0C-D049-A0D1-A5CA04F26697}">
      <dgm:prSet/>
      <dgm:spPr/>
      <dgm:t>
        <a:bodyPr/>
        <a:lstStyle/>
        <a:p>
          <a:endParaRPr lang="en-IN"/>
        </a:p>
      </dgm:t>
    </dgm:pt>
    <dgm:pt modelId="{404A6053-D8F1-1A4E-900E-A9D1628411B9}" type="sibTrans" cxnId="{29DA3EB4-3F0C-D049-A0D1-A5CA04F26697}">
      <dgm:prSet/>
      <dgm:spPr/>
      <dgm:t>
        <a:bodyPr/>
        <a:lstStyle/>
        <a:p>
          <a:endParaRPr lang="en-IN"/>
        </a:p>
      </dgm:t>
    </dgm:pt>
    <dgm:pt modelId="{519C5BC3-68DB-4FEA-8CAE-9C47E96BF88E}">
      <dgm:prSet phldr="0" custT="1"/>
      <dgm:spPr>
        <a:solidFill>
          <a:schemeClr val="bg1">
            <a:alpha val="90000"/>
          </a:schemeClr>
        </a:solidFill>
        <a:ln>
          <a:solidFill>
            <a:srgbClr val="2BDE78">
              <a:alpha val="90000"/>
            </a:srgbClr>
          </a:solidFill>
        </a:ln>
      </dgm:spPr>
      <dgm:t>
        <a:bodyPr/>
        <a:lstStyle/>
        <a:p>
          <a:pPr rtl="0">
            <a:buFont typeface="Arial" panose="020B0604020202020204" pitchFamily="34" charset="0"/>
            <a:buChar char="•"/>
          </a:pPr>
          <a:r>
            <a:rPr lang="en-GB" sz="1800" kern="1200">
              <a:solidFill>
                <a:schemeClr val="tx1"/>
              </a:solidFill>
              <a:latin typeface="+mn-lt"/>
              <a:ea typeface="+mn-ea"/>
              <a:cs typeface="+mn-cs"/>
            </a:rPr>
            <a:t>Infrastructure for prediction service</a:t>
          </a:r>
          <a:endParaRPr lang="en-GB" sz="1800" kern="1200" dirty="0">
            <a:latin typeface="+mn-lt"/>
            <a:ea typeface="+mn-ea"/>
            <a:cs typeface="+mn-cs"/>
          </a:endParaRPr>
        </a:p>
      </dgm:t>
    </dgm:pt>
    <dgm:pt modelId="{06A6B8D1-B269-4991-96A6-1B367EB0794A}" type="parTrans" cxnId="{DD1DD2FB-3037-475C-9DE5-CA66EFF2304A}">
      <dgm:prSet/>
      <dgm:spPr/>
      <dgm:t>
        <a:bodyPr/>
        <a:lstStyle/>
        <a:p>
          <a:endParaRPr lang="en-IN"/>
        </a:p>
      </dgm:t>
    </dgm:pt>
    <dgm:pt modelId="{D4077A5A-2DB6-4473-8F9E-F9C6B9326A2C}" type="sibTrans" cxnId="{DD1DD2FB-3037-475C-9DE5-CA66EFF2304A}">
      <dgm:prSet/>
      <dgm:spPr/>
      <dgm:t>
        <a:bodyPr/>
        <a:lstStyle/>
        <a:p>
          <a:endParaRPr lang="en-IN"/>
        </a:p>
      </dgm:t>
    </dgm:pt>
    <dgm:pt modelId="{3902F40B-CFA4-F440-925A-6F69DE1F6CBE}" type="pres">
      <dgm:prSet presAssocID="{97F8EF9C-A438-4240-9381-FA7122B207FD}" presName="linear" presStyleCnt="0">
        <dgm:presLayoutVars>
          <dgm:dir/>
          <dgm:animLvl val="lvl"/>
          <dgm:resizeHandles val="exact"/>
        </dgm:presLayoutVars>
      </dgm:prSet>
      <dgm:spPr/>
    </dgm:pt>
    <dgm:pt modelId="{4691B54B-85AD-414B-AE4E-C31695459512}" type="pres">
      <dgm:prSet presAssocID="{3A892225-02A2-0C46-B132-6AF0422FDDED}" presName="parentLin" presStyleCnt="0"/>
      <dgm:spPr/>
    </dgm:pt>
    <dgm:pt modelId="{5CD402D0-7B99-4E4C-A0EA-08A185C26A97}" type="pres">
      <dgm:prSet presAssocID="{3A892225-02A2-0C46-B132-6AF0422FDDED}" presName="parentLeftMargin" presStyleLbl="node1" presStyleIdx="0" presStyleCnt="1"/>
      <dgm:spPr/>
    </dgm:pt>
    <dgm:pt modelId="{78B0FC44-35A0-7647-A445-DE87DE6A47BE}" type="pres">
      <dgm:prSet presAssocID="{3A892225-02A2-0C46-B132-6AF0422FDDED}" presName="parentText" presStyleLbl="node1" presStyleIdx="0" presStyleCnt="1">
        <dgm:presLayoutVars>
          <dgm:chMax val="0"/>
          <dgm:bulletEnabled val="1"/>
        </dgm:presLayoutVars>
      </dgm:prSet>
      <dgm:spPr/>
    </dgm:pt>
    <dgm:pt modelId="{9E6739D3-CCE7-3E4D-9E40-7482FA2906BF}" type="pres">
      <dgm:prSet presAssocID="{3A892225-02A2-0C46-B132-6AF0422FDDED}" presName="negativeSpace" presStyleCnt="0"/>
      <dgm:spPr/>
    </dgm:pt>
    <dgm:pt modelId="{EB3B025A-E621-0945-B0CE-30AC6CF7C57D}" type="pres">
      <dgm:prSet presAssocID="{3A892225-02A2-0C46-B132-6AF0422FDDED}" presName="childText" presStyleLbl="conFgAcc1" presStyleIdx="0" presStyleCnt="1">
        <dgm:presLayoutVars>
          <dgm:bulletEnabled val="1"/>
        </dgm:presLayoutVars>
      </dgm:prSet>
      <dgm:spPr/>
    </dgm:pt>
  </dgm:ptLst>
  <dgm:cxnLst>
    <dgm:cxn modelId="{ED2ABB03-7894-5140-9DFB-D8CE52FD242D}" srcId="{3A892225-02A2-0C46-B132-6AF0422FDDED}" destId="{ED70AE95-FDC5-E148-8B77-159579677361}" srcOrd="3" destOrd="0" parTransId="{E3C71A2E-E616-CC41-B525-A169C0B7D5AA}" sibTransId="{25D92A26-7337-E249-B0F6-18A02EB38BF0}"/>
    <dgm:cxn modelId="{D54A600D-6E39-4651-848C-620FC6BD5380}" type="presOf" srcId="{3A8451C2-42F7-DA4C-8EF5-FDF0574F04EB}" destId="{EB3B025A-E621-0945-B0CE-30AC6CF7C57D}" srcOrd="0" destOrd="4" presId="urn:microsoft.com/office/officeart/2005/8/layout/list1"/>
    <dgm:cxn modelId="{78D94E14-A1A5-422B-9957-747D22C40DA9}" type="presOf" srcId="{56DBCA89-6212-FA4C-A8BA-634B9A55DBC1}" destId="{EB3B025A-E621-0945-B0CE-30AC6CF7C57D}" srcOrd="0" destOrd="0" presId="urn:microsoft.com/office/officeart/2005/8/layout/list1"/>
    <dgm:cxn modelId="{45798818-96E6-480F-876D-A401295029E2}" type="presOf" srcId="{7D8B8B82-D95C-494A-A07B-080A5E50A67B}" destId="{EB3B025A-E621-0945-B0CE-30AC6CF7C57D}" srcOrd="0" destOrd="1" presId="urn:microsoft.com/office/officeart/2005/8/layout/list1"/>
    <dgm:cxn modelId="{7CB7CB23-0AE8-4E72-9A04-DAC00CB0DB4E}" srcId="{3A892225-02A2-0C46-B132-6AF0422FDDED}" destId="{7D8B8B82-D95C-494A-A07B-080A5E50A67B}" srcOrd="1" destOrd="0" parTransId="{3C6E8233-C303-41FB-816F-88CDD0847EEF}" sibTransId="{78E7F322-5EC8-41D0-BA43-5D570111A4B8}"/>
    <dgm:cxn modelId="{72384C31-C02E-428F-86CE-E239D1A77546}" type="presOf" srcId="{3A892225-02A2-0C46-B132-6AF0422FDDED}" destId="{5CD402D0-7B99-4E4C-A0EA-08A185C26A97}" srcOrd="0" destOrd="0" presId="urn:microsoft.com/office/officeart/2005/8/layout/list1"/>
    <dgm:cxn modelId="{78688A60-67C8-A04C-8D30-CD872D741F65}" type="presOf" srcId="{97F8EF9C-A438-4240-9381-FA7122B207FD}" destId="{3902F40B-CFA4-F440-925A-6F69DE1F6CBE}" srcOrd="0" destOrd="0" presId="urn:microsoft.com/office/officeart/2005/8/layout/list1"/>
    <dgm:cxn modelId="{FA39E86F-F4D1-E34B-AF95-E2C3321ACB36}" srcId="{3A892225-02A2-0C46-B132-6AF0422FDDED}" destId="{56DBCA89-6212-FA4C-A8BA-634B9A55DBC1}" srcOrd="0" destOrd="0" parTransId="{AE89B067-0760-5B44-BE26-F67158B00D34}" sibTransId="{028A31F6-B058-AA44-96A2-AED1ACBC825C}"/>
    <dgm:cxn modelId="{252B768B-78C3-4EBC-9597-13BF5C8CAC37}" type="presOf" srcId="{3A892225-02A2-0C46-B132-6AF0422FDDED}" destId="{78B0FC44-35A0-7647-A445-DE87DE6A47BE}" srcOrd="1" destOrd="0" presId="urn:microsoft.com/office/officeart/2005/8/layout/list1"/>
    <dgm:cxn modelId="{8E2EFDA8-7271-4242-93FA-B6ACC8813F5A}" type="presOf" srcId="{519C5BC3-68DB-4FEA-8CAE-9C47E96BF88E}" destId="{EB3B025A-E621-0945-B0CE-30AC6CF7C57D}" srcOrd="0" destOrd="5" presId="urn:microsoft.com/office/officeart/2005/8/layout/list1"/>
    <dgm:cxn modelId="{D77604B3-F7E1-E442-A8F9-FA2350DF1596}" srcId="{97F8EF9C-A438-4240-9381-FA7122B207FD}" destId="{3A892225-02A2-0C46-B132-6AF0422FDDED}" srcOrd="0" destOrd="0" parTransId="{9ACC6229-7FB4-0A4C-A800-BC795F1BD775}" sibTransId="{B1217E94-99A2-E546-B458-015C7A0D8A6D}"/>
    <dgm:cxn modelId="{29DA3EB4-3F0C-D049-A0D1-A5CA04F26697}" srcId="{3A892225-02A2-0C46-B132-6AF0422FDDED}" destId="{3A8451C2-42F7-DA4C-8EF5-FDF0574F04EB}" srcOrd="4" destOrd="0" parTransId="{D6CC4E59-8126-3D4D-94B8-905D783B9CBE}" sibTransId="{404A6053-D8F1-1A4E-900E-A9D1628411B9}"/>
    <dgm:cxn modelId="{49BA51BB-90BE-4F15-9CB5-16DD2FE83DF4}" type="presOf" srcId="{ED70AE95-FDC5-E148-8B77-159579677361}" destId="{EB3B025A-E621-0945-B0CE-30AC6CF7C57D}" srcOrd="0" destOrd="3" presId="urn:microsoft.com/office/officeart/2005/8/layout/list1"/>
    <dgm:cxn modelId="{0F30C5DC-237A-4AC0-977C-ED0BCB859C3D}" srcId="{3A892225-02A2-0C46-B132-6AF0422FDDED}" destId="{B72A4B0B-F716-493D-B67B-AFC0849246B1}" srcOrd="2" destOrd="0" parTransId="{CB645820-452A-4A3F-B452-A72898BFFE4A}" sibTransId="{572FFC9E-B7EC-4B3F-967F-74AFBB648A62}"/>
    <dgm:cxn modelId="{DAD2F9FA-13CD-46E6-906E-B2F40473D650}" type="presOf" srcId="{B72A4B0B-F716-493D-B67B-AFC0849246B1}" destId="{EB3B025A-E621-0945-B0CE-30AC6CF7C57D}" srcOrd="0" destOrd="2" presId="urn:microsoft.com/office/officeart/2005/8/layout/list1"/>
    <dgm:cxn modelId="{DD1DD2FB-3037-475C-9DE5-CA66EFF2304A}" srcId="{3A892225-02A2-0C46-B132-6AF0422FDDED}" destId="{519C5BC3-68DB-4FEA-8CAE-9C47E96BF88E}" srcOrd="5" destOrd="0" parTransId="{06A6B8D1-B269-4991-96A6-1B367EB0794A}" sibTransId="{D4077A5A-2DB6-4473-8F9E-F9C6B9326A2C}"/>
    <dgm:cxn modelId="{613852D8-FE44-425B-BEC7-3C571A15562A}" type="presParOf" srcId="{3902F40B-CFA4-F440-925A-6F69DE1F6CBE}" destId="{4691B54B-85AD-414B-AE4E-C31695459512}" srcOrd="0" destOrd="0" presId="urn:microsoft.com/office/officeart/2005/8/layout/list1"/>
    <dgm:cxn modelId="{1B117CF5-9737-4411-A7D3-9E703979BF9C}" type="presParOf" srcId="{4691B54B-85AD-414B-AE4E-C31695459512}" destId="{5CD402D0-7B99-4E4C-A0EA-08A185C26A97}" srcOrd="0" destOrd="0" presId="urn:microsoft.com/office/officeart/2005/8/layout/list1"/>
    <dgm:cxn modelId="{B9521CCC-CFFE-418D-92BE-6BEC49DAE496}" type="presParOf" srcId="{4691B54B-85AD-414B-AE4E-C31695459512}" destId="{78B0FC44-35A0-7647-A445-DE87DE6A47BE}" srcOrd="1" destOrd="0" presId="urn:microsoft.com/office/officeart/2005/8/layout/list1"/>
    <dgm:cxn modelId="{20D30633-3479-472B-85CB-6E9D59685265}" type="presParOf" srcId="{3902F40B-CFA4-F440-925A-6F69DE1F6CBE}" destId="{9E6739D3-CCE7-3E4D-9E40-7482FA2906BF}" srcOrd="1" destOrd="0" presId="urn:microsoft.com/office/officeart/2005/8/layout/list1"/>
    <dgm:cxn modelId="{AD01DA71-6EA3-418B-A7BB-A18DE0953730}" type="presParOf" srcId="{3902F40B-CFA4-F440-925A-6F69DE1F6CBE}" destId="{EB3B025A-E621-0945-B0CE-30AC6CF7C57D}"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ED70AE95-FDC5-E148-8B77-159579677361}">
      <dgm:prSet custT="1"/>
      <dgm:spPr>
        <a:solidFill>
          <a:schemeClr val="bg1">
            <a:alpha val="90000"/>
          </a:schemeClr>
        </a:solidFill>
        <a:ln>
          <a:solidFill>
            <a:srgbClr val="2BDE78">
              <a:alpha val="90000"/>
            </a:srgbClr>
          </a:solidFill>
        </a:ln>
      </dgm:spPr>
      <dgm:t>
        <a:bodyPr/>
        <a:lstStyle/>
        <a:p>
          <a:pPr rtl="0">
            <a:buFont typeface="Arial" panose="020B0604020202020204" pitchFamily="34" charset="0"/>
            <a:buChar char="•"/>
          </a:pPr>
          <a:r>
            <a:rPr lang="en-GB" sz="1800" kern="1200" dirty="0">
              <a:latin typeface="+mn-lt"/>
              <a:ea typeface="+mn-ea"/>
              <a:cs typeface="+mn-cs"/>
            </a:rPr>
            <a:t>Developed infrastructure for prediction service</a:t>
          </a:r>
          <a:endParaRPr lang="en-GB" sz="1800" kern="1200" dirty="0">
            <a:latin typeface="+mn-lt"/>
          </a:endParaRPr>
        </a:p>
      </dgm:t>
    </dgm:pt>
    <dgm:pt modelId="{E3C71A2E-E616-CC41-B525-A169C0B7D5AA}" type="parTrans" cxnId="{ED2ABB03-7894-5140-9DFB-D8CE52FD242D}">
      <dgm:prSet/>
      <dgm:spPr/>
      <dgm:t>
        <a:bodyPr/>
        <a:lstStyle/>
        <a:p>
          <a:endParaRPr lang="en-GB"/>
        </a:p>
      </dgm:t>
    </dgm:pt>
    <dgm:pt modelId="{25D92A26-7337-E249-B0F6-18A02EB38BF0}" type="sibTrans" cxnId="{ED2ABB03-7894-5140-9DFB-D8CE52FD242D}">
      <dgm:prSet/>
      <dgm:spPr/>
      <dgm:t>
        <a:bodyPr/>
        <a:lstStyle/>
        <a:p>
          <a:endParaRPr lang="en-GB"/>
        </a:p>
      </dgm:t>
    </dgm:pt>
    <dgm:pt modelId="{56DBCA89-6212-FA4C-A8BA-634B9A55DBC1}">
      <dgm:prSet custT="1"/>
      <dgm:spPr>
        <a:solidFill>
          <a:schemeClr val="bg1">
            <a:alpha val="90000"/>
          </a:schemeClr>
        </a:solidFill>
        <a:ln>
          <a:solidFill>
            <a:srgbClr val="2BDE78">
              <a:alpha val="90000"/>
            </a:srgbClr>
          </a:solidFill>
        </a:ln>
      </dgm:spPr>
      <dgm:t>
        <a:bodyPr/>
        <a:lstStyle/>
        <a:p>
          <a:pPr rtl="0"/>
          <a:r>
            <a:rPr lang="en-AU" sz="1800" kern="1200" dirty="0">
              <a:solidFill>
                <a:prstClr val="black"/>
              </a:solidFill>
              <a:latin typeface="+mn-lt"/>
              <a:ea typeface="+mn-ea"/>
              <a:cs typeface="+mn-cs"/>
            </a:rPr>
            <a:t>Migrated features Wi-Fi and Parking Data Analysis to single </a:t>
          </a:r>
          <a:r>
            <a:rPr lang="en-AU" sz="1800" kern="1200" dirty="0">
              <a:latin typeface="+mn-lt"/>
              <a:ea typeface="+mn-ea"/>
              <a:cs typeface="+mn-cs"/>
            </a:rPr>
            <a:t>website</a:t>
          </a:r>
        </a:p>
      </dgm:t>
    </dgm:pt>
    <dgm:pt modelId="{028A31F6-B058-AA44-96A2-AED1ACBC825C}" type="sibTrans" cxnId="{FA39E86F-F4D1-E34B-AF95-E2C3321ACB36}">
      <dgm:prSet/>
      <dgm:spPr/>
      <dgm:t>
        <a:bodyPr/>
        <a:lstStyle/>
        <a:p>
          <a:endParaRPr lang="en-GB"/>
        </a:p>
      </dgm:t>
    </dgm:pt>
    <dgm:pt modelId="{AE89B067-0760-5B44-BE26-F67158B00D34}" type="parTrans" cxnId="{FA39E86F-F4D1-E34B-AF95-E2C3321ACB36}">
      <dgm:prSet/>
      <dgm:spPr/>
      <dgm:t>
        <a:bodyPr/>
        <a:lstStyle/>
        <a:p>
          <a:endParaRPr lang="en-GB"/>
        </a:p>
      </dgm:t>
    </dgm:pt>
    <dgm:pt modelId="{3A8451C2-42F7-DA4C-8EF5-FDF0574F04EB}">
      <dgm:prSet custT="1"/>
      <dgm:spPr>
        <a:solidFill>
          <a:schemeClr val="bg1">
            <a:alpha val="90000"/>
          </a:schemeClr>
        </a:solidFill>
        <a:ln>
          <a:solidFill>
            <a:srgbClr val="2BDE78">
              <a:alpha val="90000"/>
            </a:srgbClr>
          </a:solidFill>
        </a:ln>
      </dgm:spPr>
      <dgm:t>
        <a:bodyPr/>
        <a:lstStyle/>
        <a:p>
          <a:pPr rtl="0">
            <a:buFont typeface="Arial" panose="020B0604020202020204" pitchFamily="34" charset="0"/>
            <a:buChar char="•"/>
          </a:pPr>
          <a:r>
            <a:rPr lang="en-GB" sz="1800" kern="1200" dirty="0">
              <a:latin typeface="+mn-lt"/>
              <a:ea typeface="+mn-ea"/>
              <a:cs typeface="+mn-cs"/>
            </a:rPr>
            <a:t>Deployed website and prediction application on Heroku</a:t>
          </a:r>
          <a:endParaRPr lang="en-GB" sz="1800" kern="1200" dirty="0">
            <a:latin typeface="+mn-lt"/>
          </a:endParaRPr>
        </a:p>
      </dgm:t>
    </dgm:pt>
    <dgm:pt modelId="{D6CC4E59-8126-3D4D-94B8-905D783B9CBE}" type="parTrans" cxnId="{29DA3EB4-3F0C-D049-A0D1-A5CA04F26697}">
      <dgm:prSet/>
      <dgm:spPr/>
      <dgm:t>
        <a:bodyPr/>
        <a:lstStyle/>
        <a:p>
          <a:endParaRPr lang="en-IN"/>
        </a:p>
      </dgm:t>
    </dgm:pt>
    <dgm:pt modelId="{404A6053-D8F1-1A4E-900E-A9D1628411B9}" type="sibTrans" cxnId="{29DA3EB4-3F0C-D049-A0D1-A5CA04F26697}">
      <dgm:prSet/>
      <dgm:spPr/>
      <dgm:t>
        <a:bodyPr/>
        <a:lstStyle/>
        <a:p>
          <a:endParaRPr lang="en-IN"/>
        </a:p>
      </dgm:t>
    </dgm:pt>
    <dgm:pt modelId="{2EFAE9AA-90B6-4DAF-A378-64D5EBC69A45}">
      <dgm:prSet phldr="0"/>
      <dgm:spPr>
        <a:solidFill>
          <a:srgbClr val="2BDE78"/>
        </a:solidFill>
      </dgm:spPr>
      <dgm:t>
        <a:bodyPr/>
        <a:lstStyle/>
        <a:p>
          <a:pPr rtl="0"/>
          <a:r>
            <a:rPr lang="en-AU"/>
            <a:t>Goals </a:t>
          </a:r>
          <a:r>
            <a:rPr lang="en-AU">
              <a:latin typeface="Calibri Light" panose="020F0302020204030204"/>
            </a:rPr>
            <a:t>achieved in this trimester</a:t>
          </a:r>
          <a:endParaRPr lang="en-AU"/>
        </a:p>
      </dgm:t>
    </dgm:pt>
    <dgm:pt modelId="{F9B144E2-3AC1-4E2D-9A1B-30C08B1F86BF}" type="parTrans" cxnId="{224592E8-C491-4997-B03C-3285F50E0F6C}">
      <dgm:prSet/>
      <dgm:spPr/>
      <dgm:t>
        <a:bodyPr/>
        <a:lstStyle/>
        <a:p>
          <a:endParaRPr lang="en-IN"/>
        </a:p>
      </dgm:t>
    </dgm:pt>
    <dgm:pt modelId="{86B0DA0D-339E-4A0E-B600-7DA5955722FF}" type="sibTrans" cxnId="{224592E8-C491-4997-B03C-3285F50E0F6C}">
      <dgm:prSet/>
      <dgm:spPr/>
      <dgm:t>
        <a:bodyPr/>
        <a:lstStyle/>
        <a:p>
          <a:endParaRPr lang="en-IN"/>
        </a:p>
      </dgm:t>
    </dgm:pt>
    <dgm:pt modelId="{7CB448CA-8224-4B1A-A608-98CF7B072CF1}">
      <dgm:prSet phldr="0" custT="1"/>
      <dgm:spPr>
        <a:ln>
          <a:solidFill>
            <a:srgbClr val="2BDE78">
              <a:alpha val="90000"/>
            </a:srgbClr>
          </a:solidFill>
        </a:ln>
      </dgm:spPr>
      <dgm:t>
        <a:bodyPr/>
        <a:lstStyle/>
        <a:p>
          <a:pPr rtl="0"/>
          <a:r>
            <a:rPr lang="en-GB" sz="1800" kern="1200" dirty="0">
              <a:latin typeface="+mn-lt"/>
              <a:ea typeface="+mn-ea"/>
              <a:cs typeface="+mn-cs"/>
            </a:rPr>
            <a:t>Completed ground work for deployment on GCP</a:t>
          </a:r>
        </a:p>
      </dgm:t>
    </dgm:pt>
    <dgm:pt modelId="{1E2CB87D-7300-45AE-8740-72A0D94E911C}" type="parTrans" cxnId="{DA67B84B-8FD8-4258-B256-A7B36B23274E}">
      <dgm:prSet/>
      <dgm:spPr/>
      <dgm:t>
        <a:bodyPr/>
        <a:lstStyle/>
        <a:p>
          <a:endParaRPr lang="en-IN"/>
        </a:p>
      </dgm:t>
    </dgm:pt>
    <dgm:pt modelId="{137BF31E-7AD4-4246-B6BE-AF4CCFC406C1}" type="sibTrans" cxnId="{DA67B84B-8FD8-4258-B256-A7B36B23274E}">
      <dgm:prSet/>
      <dgm:spPr/>
      <dgm:t>
        <a:bodyPr/>
        <a:lstStyle/>
        <a:p>
          <a:endParaRPr lang="en-IN"/>
        </a:p>
      </dgm:t>
    </dgm:pt>
    <dgm:pt modelId="{8B30F0FB-02CB-426C-9420-828D004CE42F}">
      <dgm:prSet phldr="0" custT="1"/>
      <dgm:spPr>
        <a:ln>
          <a:solidFill>
            <a:srgbClr val="2BDE78">
              <a:alpha val="90000"/>
            </a:srgbClr>
          </a:solidFill>
        </a:ln>
      </dgm:spPr>
      <dgm:t>
        <a:bodyPr/>
        <a:lstStyle/>
        <a:p>
          <a:pPr rtl="0"/>
          <a:r>
            <a:rPr lang="en-AU" sz="1800" kern="1200" dirty="0">
              <a:solidFill>
                <a:prstClr val="black"/>
              </a:solidFill>
              <a:latin typeface="+mn-lt"/>
              <a:ea typeface="+mn-ea"/>
              <a:cs typeface="+mn-cs"/>
            </a:rPr>
            <a:t>Developed UI for real estate and AQI </a:t>
          </a:r>
          <a:r>
            <a:rPr lang="en-AU" sz="1800" kern="1200" dirty="0">
              <a:latin typeface="+mn-lt"/>
              <a:ea typeface="+mn-ea"/>
              <a:cs typeface="+mn-cs"/>
            </a:rPr>
            <a:t>features</a:t>
          </a:r>
          <a:endParaRPr lang="en-US" sz="1800" kern="1200" dirty="0">
            <a:latin typeface="+mn-lt"/>
            <a:ea typeface="+mn-ea"/>
            <a:cs typeface="Calibri Light" panose="020F0302020204030204"/>
          </a:endParaRPr>
        </a:p>
      </dgm:t>
    </dgm:pt>
    <dgm:pt modelId="{CA274EAC-D227-4CB1-A2DE-A7DFFED42F13}" type="parTrans" cxnId="{C05491D4-A538-4684-8284-B71E7812F89E}">
      <dgm:prSet/>
      <dgm:spPr/>
      <dgm:t>
        <a:bodyPr/>
        <a:lstStyle/>
        <a:p>
          <a:endParaRPr lang="en-IN"/>
        </a:p>
      </dgm:t>
    </dgm:pt>
    <dgm:pt modelId="{415E7F33-308D-4A65-9A49-7E69C0FDAB43}" type="sibTrans" cxnId="{C05491D4-A538-4684-8284-B71E7812F89E}">
      <dgm:prSet/>
      <dgm:spPr/>
      <dgm:t>
        <a:bodyPr/>
        <a:lstStyle/>
        <a:p>
          <a:endParaRPr lang="en-IN"/>
        </a:p>
      </dgm:t>
    </dgm:pt>
    <dgm:pt modelId="{ADD160CB-7943-4B6F-8B2D-AFF8357D5258}">
      <dgm:prSet phldr="0" custT="1"/>
      <dgm:spPr>
        <a:ln>
          <a:solidFill>
            <a:srgbClr val="2BDE78">
              <a:alpha val="90000"/>
            </a:srgbClr>
          </a:solidFill>
        </a:ln>
      </dgm:spPr>
      <dgm:t>
        <a:bodyPr/>
        <a:lstStyle/>
        <a:p>
          <a:pPr rtl="0"/>
          <a:r>
            <a:rPr lang="en-AU" sz="1800" kern="1200" dirty="0">
              <a:solidFill>
                <a:prstClr val="black"/>
              </a:solidFill>
              <a:latin typeface="+mn-lt"/>
              <a:ea typeface="+mn-ea"/>
              <a:cs typeface="+mn-cs"/>
            </a:rPr>
            <a:t>Integrated updated tableau reports for </a:t>
          </a:r>
          <a:r>
            <a:rPr lang="en-AU" sz="1800" kern="1200" dirty="0">
              <a:latin typeface="+mn-lt"/>
              <a:ea typeface="+mn-ea"/>
              <a:cs typeface="+mn-cs"/>
            </a:rPr>
            <a:t>analytics</a:t>
          </a:r>
          <a:endParaRPr lang="en-US" sz="1800" kern="1200" dirty="0">
            <a:latin typeface="+mn-lt"/>
            <a:ea typeface="+mn-ea"/>
            <a:cs typeface="Calibri Light" panose="020F0302020204030204"/>
          </a:endParaRPr>
        </a:p>
      </dgm:t>
    </dgm:pt>
    <dgm:pt modelId="{C4B05C3A-38BA-4C40-9E0A-FF89DDA978FE}" type="parTrans" cxnId="{40E3ADFB-9593-4EBC-87AD-EE3CF3001D79}">
      <dgm:prSet/>
      <dgm:spPr/>
      <dgm:t>
        <a:bodyPr/>
        <a:lstStyle/>
        <a:p>
          <a:endParaRPr lang="en-IN"/>
        </a:p>
      </dgm:t>
    </dgm:pt>
    <dgm:pt modelId="{9A7C04CA-F1E8-4D88-A7FE-DD34E4D4F273}" type="sibTrans" cxnId="{40E3ADFB-9593-4EBC-87AD-EE3CF3001D79}">
      <dgm:prSet/>
      <dgm:spPr/>
      <dgm:t>
        <a:bodyPr/>
        <a:lstStyle/>
        <a:p>
          <a:endParaRPr lang="en-IN"/>
        </a:p>
      </dgm:t>
    </dgm:pt>
    <dgm:pt modelId="{0199B55F-5C58-4793-AE56-25B14FAD4B1C}">
      <dgm:prSet phldr="0" custT="1"/>
      <dgm:spPr>
        <a:ln>
          <a:solidFill>
            <a:srgbClr val="2BDE78">
              <a:alpha val="90000"/>
            </a:srgbClr>
          </a:solidFill>
        </a:ln>
      </dgm:spPr>
      <dgm:t>
        <a:bodyPr/>
        <a:lstStyle/>
        <a:p>
          <a:pPr rtl="0"/>
          <a:r>
            <a:rPr lang="en-AU" sz="1800" kern="1200" dirty="0">
              <a:solidFill>
                <a:prstClr val="black"/>
              </a:solidFill>
              <a:latin typeface="+mn-lt"/>
              <a:ea typeface="+mn-ea"/>
              <a:cs typeface="+mn-cs"/>
            </a:rPr>
            <a:t>Integrated Google Places API to search nearby places for real-estate model</a:t>
          </a:r>
          <a:endParaRPr lang="en-AU" sz="1800" dirty="0">
            <a:latin typeface="+mn-lt"/>
          </a:endParaRPr>
        </a:p>
      </dgm:t>
    </dgm:pt>
    <dgm:pt modelId="{777FD726-8EE9-4452-B27B-B3B267493077}" type="parTrans" cxnId="{2FC01808-57B6-4EBE-BD73-6EC63FB7436C}">
      <dgm:prSet/>
      <dgm:spPr/>
      <dgm:t>
        <a:bodyPr/>
        <a:lstStyle/>
        <a:p>
          <a:endParaRPr lang="en-IN"/>
        </a:p>
      </dgm:t>
    </dgm:pt>
    <dgm:pt modelId="{254686E4-1A1B-4B12-89D3-66FBF305518D}" type="sibTrans" cxnId="{2FC01808-57B6-4EBE-BD73-6EC63FB7436C}">
      <dgm:prSet/>
      <dgm:spPr/>
      <dgm:t>
        <a:bodyPr/>
        <a:lstStyle/>
        <a:p>
          <a:endParaRPr lang="en-IN"/>
        </a:p>
      </dgm:t>
    </dgm:pt>
    <dgm:pt modelId="{3902F40B-CFA4-F440-925A-6F69DE1F6CBE}" type="pres">
      <dgm:prSet presAssocID="{97F8EF9C-A438-4240-9381-FA7122B207FD}" presName="linear" presStyleCnt="0">
        <dgm:presLayoutVars>
          <dgm:dir/>
          <dgm:animLvl val="lvl"/>
          <dgm:resizeHandles val="exact"/>
        </dgm:presLayoutVars>
      </dgm:prSet>
      <dgm:spPr/>
    </dgm:pt>
    <dgm:pt modelId="{CAEB2953-C6F6-4B0F-9C02-3B1EAE4E8569}" type="pres">
      <dgm:prSet presAssocID="{2EFAE9AA-90B6-4DAF-A378-64D5EBC69A45}" presName="parentLin" presStyleCnt="0"/>
      <dgm:spPr/>
    </dgm:pt>
    <dgm:pt modelId="{CCE063C6-D624-4E9B-B013-D911B207DF31}" type="pres">
      <dgm:prSet presAssocID="{2EFAE9AA-90B6-4DAF-A378-64D5EBC69A45}" presName="parentLeftMargin" presStyleLbl="node1" presStyleIdx="0" presStyleCnt="1"/>
      <dgm:spPr/>
    </dgm:pt>
    <dgm:pt modelId="{B501C524-9D05-4AFD-BDE8-A1E12CA9588F}" type="pres">
      <dgm:prSet presAssocID="{2EFAE9AA-90B6-4DAF-A378-64D5EBC69A45}" presName="parentText" presStyleLbl="node1" presStyleIdx="0" presStyleCnt="1">
        <dgm:presLayoutVars>
          <dgm:chMax val="0"/>
          <dgm:bulletEnabled val="1"/>
        </dgm:presLayoutVars>
      </dgm:prSet>
      <dgm:spPr/>
    </dgm:pt>
    <dgm:pt modelId="{836BC1E9-AA1B-497B-A3DB-03F090AB3B41}" type="pres">
      <dgm:prSet presAssocID="{2EFAE9AA-90B6-4DAF-A378-64D5EBC69A45}" presName="negativeSpace" presStyleCnt="0"/>
      <dgm:spPr/>
    </dgm:pt>
    <dgm:pt modelId="{8AF7AA4F-2B95-45CB-9783-D5A806AC7B6A}" type="pres">
      <dgm:prSet presAssocID="{2EFAE9AA-90B6-4DAF-A378-64D5EBC69A45}" presName="childText" presStyleLbl="conFgAcc1" presStyleIdx="0" presStyleCnt="1">
        <dgm:presLayoutVars>
          <dgm:bulletEnabled val="1"/>
        </dgm:presLayoutVars>
      </dgm:prSet>
      <dgm:spPr/>
    </dgm:pt>
  </dgm:ptLst>
  <dgm:cxnLst>
    <dgm:cxn modelId="{ED2ABB03-7894-5140-9DFB-D8CE52FD242D}" srcId="{2EFAE9AA-90B6-4DAF-A378-64D5EBC69A45}" destId="{ED70AE95-FDC5-E148-8B77-159579677361}" srcOrd="4" destOrd="0" parTransId="{E3C71A2E-E616-CC41-B525-A169C0B7D5AA}" sibTransId="{25D92A26-7337-E249-B0F6-18A02EB38BF0}"/>
    <dgm:cxn modelId="{2FC01808-57B6-4EBE-BD73-6EC63FB7436C}" srcId="{2EFAE9AA-90B6-4DAF-A378-64D5EBC69A45}" destId="{0199B55F-5C58-4793-AE56-25B14FAD4B1C}" srcOrd="3" destOrd="0" parTransId="{777FD726-8EE9-4452-B27B-B3B267493077}" sibTransId="{254686E4-1A1B-4B12-89D3-66FBF305518D}"/>
    <dgm:cxn modelId="{D8708C0C-C419-4674-B644-2E4570F3F50B}" type="presOf" srcId="{8B30F0FB-02CB-426C-9420-828D004CE42F}" destId="{8AF7AA4F-2B95-45CB-9783-D5A806AC7B6A}" srcOrd="0" destOrd="1" presId="urn:microsoft.com/office/officeart/2005/8/layout/list1"/>
    <dgm:cxn modelId="{78688A60-67C8-A04C-8D30-CD872D741F65}" type="presOf" srcId="{97F8EF9C-A438-4240-9381-FA7122B207FD}" destId="{3902F40B-CFA4-F440-925A-6F69DE1F6CBE}" srcOrd="0" destOrd="0" presId="urn:microsoft.com/office/officeart/2005/8/layout/list1"/>
    <dgm:cxn modelId="{DA67B84B-8FD8-4258-B256-A7B36B23274E}" srcId="{2EFAE9AA-90B6-4DAF-A378-64D5EBC69A45}" destId="{7CB448CA-8224-4B1A-A608-98CF7B072CF1}" srcOrd="6" destOrd="0" parTransId="{1E2CB87D-7300-45AE-8740-72A0D94E911C}" sibTransId="{137BF31E-7AD4-4246-B6BE-AF4CCFC406C1}"/>
    <dgm:cxn modelId="{FA39E86F-F4D1-E34B-AF95-E2C3321ACB36}" srcId="{2EFAE9AA-90B6-4DAF-A378-64D5EBC69A45}" destId="{56DBCA89-6212-FA4C-A8BA-634B9A55DBC1}" srcOrd="0" destOrd="0" parTransId="{AE89B067-0760-5B44-BE26-F67158B00D34}" sibTransId="{028A31F6-B058-AA44-96A2-AED1ACBC825C}"/>
    <dgm:cxn modelId="{5EFD0A59-FC0C-48D5-9934-E6166DE3311A}" type="presOf" srcId="{7CB448CA-8224-4B1A-A608-98CF7B072CF1}" destId="{8AF7AA4F-2B95-45CB-9783-D5A806AC7B6A}" srcOrd="0" destOrd="6" presId="urn:microsoft.com/office/officeart/2005/8/layout/list1"/>
    <dgm:cxn modelId="{2D70C184-C0B6-4F65-8291-0A82B4FF9434}" type="presOf" srcId="{3A8451C2-42F7-DA4C-8EF5-FDF0574F04EB}" destId="{8AF7AA4F-2B95-45CB-9783-D5A806AC7B6A}" srcOrd="0" destOrd="5" presId="urn:microsoft.com/office/officeart/2005/8/layout/list1"/>
    <dgm:cxn modelId="{8527038F-3BA2-4517-B0A1-B786BA50FA26}" type="presOf" srcId="{ADD160CB-7943-4B6F-8B2D-AFF8357D5258}" destId="{8AF7AA4F-2B95-45CB-9783-D5A806AC7B6A}" srcOrd="0" destOrd="2" presId="urn:microsoft.com/office/officeart/2005/8/layout/list1"/>
    <dgm:cxn modelId="{A6B5F4A8-BCCE-4FAB-9B85-E809AA04F87C}" type="presOf" srcId="{2EFAE9AA-90B6-4DAF-A378-64D5EBC69A45}" destId="{B501C524-9D05-4AFD-BDE8-A1E12CA9588F}" srcOrd="1" destOrd="0" presId="urn:microsoft.com/office/officeart/2005/8/layout/list1"/>
    <dgm:cxn modelId="{6B9C6FA9-F66B-4175-8640-991E3F3C7607}" type="presOf" srcId="{0199B55F-5C58-4793-AE56-25B14FAD4B1C}" destId="{8AF7AA4F-2B95-45CB-9783-D5A806AC7B6A}" srcOrd="0" destOrd="3" presId="urn:microsoft.com/office/officeart/2005/8/layout/list1"/>
    <dgm:cxn modelId="{29DA3EB4-3F0C-D049-A0D1-A5CA04F26697}" srcId="{2EFAE9AA-90B6-4DAF-A378-64D5EBC69A45}" destId="{3A8451C2-42F7-DA4C-8EF5-FDF0574F04EB}" srcOrd="5" destOrd="0" parTransId="{D6CC4E59-8126-3D4D-94B8-905D783B9CBE}" sibTransId="{404A6053-D8F1-1A4E-900E-A9D1628411B9}"/>
    <dgm:cxn modelId="{7A5B0CD4-7B8F-4492-860C-340728A70B1D}" type="presOf" srcId="{2EFAE9AA-90B6-4DAF-A378-64D5EBC69A45}" destId="{CCE063C6-D624-4E9B-B013-D911B207DF31}" srcOrd="0" destOrd="0" presId="urn:microsoft.com/office/officeart/2005/8/layout/list1"/>
    <dgm:cxn modelId="{C05491D4-A538-4684-8284-B71E7812F89E}" srcId="{2EFAE9AA-90B6-4DAF-A378-64D5EBC69A45}" destId="{8B30F0FB-02CB-426C-9420-828D004CE42F}" srcOrd="1" destOrd="0" parTransId="{CA274EAC-D227-4CB1-A2DE-A7DFFED42F13}" sibTransId="{415E7F33-308D-4A65-9A49-7E69C0FDAB43}"/>
    <dgm:cxn modelId="{224592E8-C491-4997-B03C-3285F50E0F6C}" srcId="{97F8EF9C-A438-4240-9381-FA7122B207FD}" destId="{2EFAE9AA-90B6-4DAF-A378-64D5EBC69A45}" srcOrd="0" destOrd="0" parTransId="{F9B144E2-3AC1-4E2D-9A1B-30C08B1F86BF}" sibTransId="{86B0DA0D-339E-4A0E-B600-7DA5955722FF}"/>
    <dgm:cxn modelId="{77B9ECF3-0ACC-4209-A407-F4B44E48F548}" type="presOf" srcId="{56DBCA89-6212-FA4C-A8BA-634B9A55DBC1}" destId="{8AF7AA4F-2B95-45CB-9783-D5A806AC7B6A}" srcOrd="0" destOrd="0" presId="urn:microsoft.com/office/officeart/2005/8/layout/list1"/>
    <dgm:cxn modelId="{40E3ADFB-9593-4EBC-87AD-EE3CF3001D79}" srcId="{2EFAE9AA-90B6-4DAF-A378-64D5EBC69A45}" destId="{ADD160CB-7943-4B6F-8B2D-AFF8357D5258}" srcOrd="2" destOrd="0" parTransId="{C4B05C3A-38BA-4C40-9E0A-FF89DDA978FE}" sibTransId="{9A7C04CA-F1E8-4D88-A7FE-DD34E4D4F273}"/>
    <dgm:cxn modelId="{51D542FE-874E-4012-8888-BB28C2CFEA33}" type="presOf" srcId="{ED70AE95-FDC5-E148-8B77-159579677361}" destId="{8AF7AA4F-2B95-45CB-9783-D5A806AC7B6A}" srcOrd="0" destOrd="4" presId="urn:microsoft.com/office/officeart/2005/8/layout/list1"/>
    <dgm:cxn modelId="{333C3E59-D07C-4D75-8C60-543E78DC0A1A}" type="presParOf" srcId="{3902F40B-CFA4-F440-925A-6F69DE1F6CBE}" destId="{CAEB2953-C6F6-4B0F-9C02-3B1EAE4E8569}" srcOrd="0" destOrd="0" presId="urn:microsoft.com/office/officeart/2005/8/layout/list1"/>
    <dgm:cxn modelId="{AAD6546C-62B0-4DFC-AEE9-32FF76554949}" type="presParOf" srcId="{CAEB2953-C6F6-4B0F-9C02-3B1EAE4E8569}" destId="{CCE063C6-D624-4E9B-B013-D911B207DF31}" srcOrd="0" destOrd="0" presId="urn:microsoft.com/office/officeart/2005/8/layout/list1"/>
    <dgm:cxn modelId="{517A49E7-1AE3-4A0F-9F20-79945AEF44A9}" type="presParOf" srcId="{CAEB2953-C6F6-4B0F-9C02-3B1EAE4E8569}" destId="{B501C524-9D05-4AFD-BDE8-A1E12CA9588F}" srcOrd="1" destOrd="0" presId="urn:microsoft.com/office/officeart/2005/8/layout/list1"/>
    <dgm:cxn modelId="{9CF3671F-4803-4A75-824C-B019A4C98546}" type="presParOf" srcId="{3902F40B-CFA4-F440-925A-6F69DE1F6CBE}" destId="{836BC1E9-AA1B-497B-A3DB-03F090AB3B41}" srcOrd="1" destOrd="0" presId="urn:microsoft.com/office/officeart/2005/8/layout/list1"/>
    <dgm:cxn modelId="{90CDC40B-2854-4C99-A226-FCCA542980A8}" type="presParOf" srcId="{3902F40B-CFA4-F440-925A-6F69DE1F6CBE}" destId="{8AF7AA4F-2B95-45CB-9783-D5A806AC7B6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A892225-02A2-0C46-B132-6AF0422FDDED}">
      <dgm:prSet/>
      <dgm:spPr>
        <a:solidFill>
          <a:srgbClr val="2ADE78"/>
        </a:solidFill>
        <a:ln>
          <a:solidFill>
            <a:schemeClr val="tx1"/>
          </a:solidFill>
        </a:ln>
      </dgm:spPr>
      <dgm:t>
        <a:bodyPr/>
        <a:lstStyle/>
        <a:p>
          <a:pPr rtl="0"/>
          <a:r>
            <a:rPr lang="en-AU">
              <a:latin typeface="Calibri Light" panose="020F0302020204030204"/>
            </a:rPr>
            <a:t>Model Deployment Approach</a:t>
          </a:r>
          <a:endParaRPr lang="en-AU"/>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3A8451C2-42F7-DA4C-8EF5-FDF0574F04EB}">
      <dgm:prSet phldr="0" custT="1"/>
      <dgm:spPr>
        <a:solidFill>
          <a:schemeClr val="bg1">
            <a:alpha val="90000"/>
          </a:schemeClr>
        </a:solidFill>
        <a:ln>
          <a:solidFill>
            <a:srgbClr val="2BDE78">
              <a:alpha val="90000"/>
            </a:srgbClr>
          </a:solidFill>
        </a:ln>
      </dgm:spPr>
      <dgm:t>
        <a:bodyPr/>
        <a:lstStyle/>
        <a:p>
          <a:pPr rtl="0">
            <a:buFont typeface="Arial" panose="020B0604020202020204" pitchFamily="34" charset="0"/>
            <a:buChar char="•"/>
          </a:pPr>
          <a:r>
            <a:rPr lang="en-GB" sz="1800" kern="1200">
              <a:latin typeface="Calibri" panose="020F0502020204030204"/>
              <a:ea typeface="+mn-ea"/>
              <a:cs typeface="+mn-cs"/>
            </a:rPr>
            <a:t>Deploy custom model on GCP AI Platform</a:t>
          </a:r>
        </a:p>
      </dgm:t>
    </dgm:pt>
    <dgm:pt modelId="{D6CC4E59-8126-3D4D-94B8-905D783B9CBE}" type="parTrans" cxnId="{29DA3EB4-3F0C-D049-A0D1-A5CA04F26697}">
      <dgm:prSet/>
      <dgm:spPr/>
      <dgm:t>
        <a:bodyPr/>
        <a:lstStyle/>
        <a:p>
          <a:endParaRPr lang="en-IN"/>
        </a:p>
      </dgm:t>
    </dgm:pt>
    <dgm:pt modelId="{404A6053-D8F1-1A4E-900E-A9D1628411B9}" type="sibTrans" cxnId="{29DA3EB4-3F0C-D049-A0D1-A5CA04F26697}">
      <dgm:prSet/>
      <dgm:spPr/>
      <dgm:t>
        <a:bodyPr/>
        <a:lstStyle/>
        <a:p>
          <a:endParaRPr lang="en-IN"/>
        </a:p>
      </dgm:t>
    </dgm:pt>
    <dgm:pt modelId="{41435E89-DD8E-4EB4-A807-6C2F0E618F55}">
      <dgm:prSet phldr="0" custT="1"/>
      <dgm:spPr>
        <a:ln>
          <a:solidFill>
            <a:srgbClr val="2BDE78">
              <a:alpha val="90000"/>
            </a:srgbClr>
          </a:solidFill>
        </a:ln>
      </dgm:spPr>
      <dgm:t>
        <a:bodyPr/>
        <a:lstStyle/>
        <a:p>
          <a:pPr rtl="0"/>
          <a:r>
            <a:rPr lang="en-GB" sz="1800" kern="1200">
              <a:latin typeface="Calibri" panose="020F0502020204030204"/>
              <a:ea typeface="+mn-ea"/>
              <a:cs typeface="+mn-cs"/>
            </a:rPr>
            <a:t>Endpoint integration into Django application</a:t>
          </a:r>
        </a:p>
      </dgm:t>
    </dgm:pt>
    <dgm:pt modelId="{559236F4-5750-481B-8F41-4710AE4E3E5B}" type="parTrans" cxnId="{63F9055F-CC9D-4F39-82B7-D81A331A0B4E}">
      <dgm:prSet/>
      <dgm:spPr/>
      <dgm:t>
        <a:bodyPr/>
        <a:lstStyle/>
        <a:p>
          <a:endParaRPr lang="en-US"/>
        </a:p>
      </dgm:t>
    </dgm:pt>
    <dgm:pt modelId="{BF1A6073-BC2E-4495-9FFF-E465BCFBFD1F}" type="sibTrans" cxnId="{63F9055F-CC9D-4F39-82B7-D81A331A0B4E}">
      <dgm:prSet/>
      <dgm:spPr/>
      <dgm:t>
        <a:bodyPr/>
        <a:lstStyle/>
        <a:p>
          <a:endParaRPr lang="en-US"/>
        </a:p>
      </dgm:t>
    </dgm:pt>
    <dgm:pt modelId="{FCAA5F1C-0DF0-45AB-BB55-17510CA0216B}">
      <dgm:prSet phldr="0" custT="1"/>
      <dgm:spPr>
        <a:ln>
          <a:solidFill>
            <a:srgbClr val="2BDE78">
              <a:alpha val="90000"/>
            </a:srgbClr>
          </a:solidFill>
        </a:ln>
      </dgm:spPr>
      <dgm:t>
        <a:bodyPr/>
        <a:lstStyle/>
        <a:p>
          <a:pPr rtl="0"/>
          <a:r>
            <a:rPr lang="en-GB" sz="1800" kern="1200">
              <a:solidFill>
                <a:prstClr val="black">
                  <a:hueOff val="0"/>
                  <a:satOff val="0"/>
                  <a:lumOff val="0"/>
                  <a:alphaOff val="0"/>
                </a:prstClr>
              </a:solidFill>
              <a:latin typeface="Calibri" panose="020F0502020204030204"/>
              <a:ea typeface="+mn-ea"/>
              <a:cs typeface="+mn-cs"/>
            </a:rPr>
            <a:t>Endpoint Creation for model deployment</a:t>
          </a:r>
        </a:p>
      </dgm:t>
    </dgm:pt>
    <dgm:pt modelId="{42CD1377-60BE-4CEA-9349-3B9820CCF415}" type="parTrans" cxnId="{5FD164A5-F5CC-4191-9100-A3BE0D918B3D}">
      <dgm:prSet/>
      <dgm:spPr/>
      <dgm:t>
        <a:bodyPr/>
        <a:lstStyle/>
        <a:p>
          <a:endParaRPr lang="en-US"/>
        </a:p>
      </dgm:t>
    </dgm:pt>
    <dgm:pt modelId="{2F820A70-0BD6-48C5-BBCB-D615BA7CB903}" type="sibTrans" cxnId="{5FD164A5-F5CC-4191-9100-A3BE0D918B3D}">
      <dgm:prSet/>
      <dgm:spPr/>
      <dgm:t>
        <a:bodyPr/>
        <a:lstStyle/>
        <a:p>
          <a:endParaRPr lang="en-US"/>
        </a:p>
      </dgm:t>
    </dgm:pt>
    <dgm:pt modelId="{AA428A42-8C70-40EB-AB92-7206E3B02A9C}">
      <dgm:prSet phldr="0"/>
      <dgm:spPr>
        <a:solidFill>
          <a:srgbClr val="2ADE78"/>
        </a:solidFill>
      </dgm:spPr>
      <dgm:t>
        <a:bodyPr/>
        <a:lstStyle/>
        <a:p>
          <a:pPr rtl="0"/>
          <a:r>
            <a:rPr lang="en-AU" kern="1200" dirty="0"/>
            <a:t>Website Deployment Approach</a:t>
          </a:r>
          <a:endParaRPr lang="en-US" kern="1200" dirty="0"/>
        </a:p>
      </dgm:t>
    </dgm:pt>
    <dgm:pt modelId="{8FE0E926-1566-4706-9F99-79B6D8F93B79}" type="parTrans" cxnId="{0F31D3B9-4BA1-412A-9306-B66309CD0B9E}">
      <dgm:prSet/>
      <dgm:spPr/>
      <dgm:t>
        <a:bodyPr/>
        <a:lstStyle/>
        <a:p>
          <a:endParaRPr lang="en-IN"/>
        </a:p>
      </dgm:t>
    </dgm:pt>
    <dgm:pt modelId="{C391541E-0438-48C4-9F29-795218A9D5D5}" type="sibTrans" cxnId="{0F31D3B9-4BA1-412A-9306-B66309CD0B9E}">
      <dgm:prSet/>
      <dgm:spPr/>
      <dgm:t>
        <a:bodyPr/>
        <a:lstStyle/>
        <a:p>
          <a:endParaRPr lang="en-IN"/>
        </a:p>
      </dgm:t>
    </dgm:pt>
    <dgm:pt modelId="{ED9BE3BB-C372-4543-86D8-4C5F71E6076A}">
      <dgm:prSet phldr="0"/>
      <dgm:spPr>
        <a:ln>
          <a:solidFill>
            <a:srgbClr val="40E185"/>
          </a:solidFill>
        </a:ln>
      </dgm:spPr>
      <dgm:t>
        <a:bodyPr/>
        <a:lstStyle/>
        <a:p>
          <a:r>
            <a:rPr lang="en-AU" kern="1200" dirty="0"/>
            <a:t>Create storage bucket for static files.</a:t>
          </a:r>
          <a:endParaRPr lang="en-US" kern="1200" dirty="0"/>
        </a:p>
      </dgm:t>
    </dgm:pt>
    <dgm:pt modelId="{7953DEF3-12FE-4B47-BE1B-C1D390A9E427}" type="parTrans" cxnId="{06A090B4-466A-4818-9735-396D5A756CF6}">
      <dgm:prSet/>
      <dgm:spPr/>
      <dgm:t>
        <a:bodyPr/>
        <a:lstStyle/>
        <a:p>
          <a:endParaRPr lang="en-IN"/>
        </a:p>
      </dgm:t>
    </dgm:pt>
    <dgm:pt modelId="{696AEA82-B295-4694-85F0-F48F2D23227F}" type="sibTrans" cxnId="{06A090B4-466A-4818-9735-396D5A756CF6}">
      <dgm:prSet/>
      <dgm:spPr/>
      <dgm:t>
        <a:bodyPr/>
        <a:lstStyle/>
        <a:p>
          <a:endParaRPr lang="en-IN"/>
        </a:p>
      </dgm:t>
    </dgm:pt>
    <dgm:pt modelId="{63A86188-7DB1-4905-9D14-1F9EBB653C8C}">
      <dgm:prSet phldr="0"/>
      <dgm:spPr>
        <a:ln>
          <a:solidFill>
            <a:srgbClr val="40E185"/>
          </a:solidFill>
        </a:ln>
      </dgm:spPr>
      <dgm:t>
        <a:bodyPr/>
        <a:lstStyle/>
        <a:p>
          <a:r>
            <a:rPr lang="en-AU" kern="1200" dirty="0"/>
            <a:t>Create PostgreSQL database instance for data storage.</a:t>
          </a:r>
          <a:endParaRPr lang="en-US" kern="1200" dirty="0"/>
        </a:p>
      </dgm:t>
    </dgm:pt>
    <dgm:pt modelId="{5CCC9E49-3D82-4DBC-A329-9FD240B9E4A3}" type="parTrans" cxnId="{998A650E-AD9B-4C9B-9B9F-A5328D985078}">
      <dgm:prSet/>
      <dgm:spPr/>
      <dgm:t>
        <a:bodyPr/>
        <a:lstStyle/>
        <a:p>
          <a:endParaRPr lang="en-IN"/>
        </a:p>
      </dgm:t>
    </dgm:pt>
    <dgm:pt modelId="{99DD49B2-9DDC-4855-B186-413ABA577A1F}" type="sibTrans" cxnId="{998A650E-AD9B-4C9B-9B9F-A5328D985078}">
      <dgm:prSet/>
      <dgm:spPr/>
      <dgm:t>
        <a:bodyPr/>
        <a:lstStyle/>
        <a:p>
          <a:endParaRPr lang="en-IN"/>
        </a:p>
      </dgm:t>
    </dgm:pt>
    <dgm:pt modelId="{F082DE66-C363-4DC0-A523-93B98562C565}">
      <dgm:prSet phldr="0"/>
      <dgm:spPr>
        <a:ln>
          <a:solidFill>
            <a:srgbClr val="40E185"/>
          </a:solidFill>
        </a:ln>
      </dgm:spPr>
      <dgm:t>
        <a:bodyPr/>
        <a:lstStyle/>
        <a:p>
          <a:r>
            <a:rPr lang="en-AU" kern="1200" dirty="0"/>
            <a:t>Modify Django app configuration settings to point to GCP</a:t>
          </a:r>
          <a:endParaRPr lang="en-US" kern="1200" dirty="0"/>
        </a:p>
      </dgm:t>
    </dgm:pt>
    <dgm:pt modelId="{05A62BEE-5202-4891-B3B2-6FCF73DA0467}" type="parTrans" cxnId="{1243812E-3079-445C-A218-CD8A70791CC9}">
      <dgm:prSet/>
      <dgm:spPr/>
      <dgm:t>
        <a:bodyPr/>
        <a:lstStyle/>
        <a:p>
          <a:endParaRPr lang="en-IN"/>
        </a:p>
      </dgm:t>
    </dgm:pt>
    <dgm:pt modelId="{CBBF2E0A-330A-4328-BABA-31F1252302A2}" type="sibTrans" cxnId="{1243812E-3079-445C-A218-CD8A70791CC9}">
      <dgm:prSet/>
      <dgm:spPr/>
      <dgm:t>
        <a:bodyPr/>
        <a:lstStyle/>
        <a:p>
          <a:endParaRPr lang="en-IN"/>
        </a:p>
      </dgm:t>
    </dgm:pt>
    <dgm:pt modelId="{3902F40B-CFA4-F440-925A-6F69DE1F6CBE}" type="pres">
      <dgm:prSet presAssocID="{97F8EF9C-A438-4240-9381-FA7122B207FD}" presName="linear" presStyleCnt="0">
        <dgm:presLayoutVars>
          <dgm:dir/>
          <dgm:animLvl val="lvl"/>
          <dgm:resizeHandles val="exact"/>
        </dgm:presLayoutVars>
      </dgm:prSet>
      <dgm:spPr/>
    </dgm:pt>
    <dgm:pt modelId="{4691B54B-85AD-414B-AE4E-C31695459512}" type="pres">
      <dgm:prSet presAssocID="{3A892225-02A2-0C46-B132-6AF0422FDDED}" presName="parentLin" presStyleCnt="0"/>
      <dgm:spPr/>
    </dgm:pt>
    <dgm:pt modelId="{5CD402D0-7B99-4E4C-A0EA-08A185C26A97}" type="pres">
      <dgm:prSet presAssocID="{3A892225-02A2-0C46-B132-6AF0422FDDED}" presName="parentLeftMargin" presStyleLbl="node1" presStyleIdx="0" presStyleCnt="2"/>
      <dgm:spPr/>
    </dgm:pt>
    <dgm:pt modelId="{78B0FC44-35A0-7647-A445-DE87DE6A47BE}" type="pres">
      <dgm:prSet presAssocID="{3A892225-02A2-0C46-B132-6AF0422FDDED}" presName="parentText" presStyleLbl="node1" presStyleIdx="0" presStyleCnt="2">
        <dgm:presLayoutVars>
          <dgm:chMax val="0"/>
          <dgm:bulletEnabled val="1"/>
        </dgm:presLayoutVars>
      </dgm:prSet>
      <dgm:spPr/>
    </dgm:pt>
    <dgm:pt modelId="{9E6739D3-CCE7-3E4D-9E40-7482FA2906BF}" type="pres">
      <dgm:prSet presAssocID="{3A892225-02A2-0C46-B132-6AF0422FDDED}" presName="negativeSpace" presStyleCnt="0"/>
      <dgm:spPr/>
    </dgm:pt>
    <dgm:pt modelId="{EB3B025A-E621-0945-B0CE-30AC6CF7C57D}" type="pres">
      <dgm:prSet presAssocID="{3A892225-02A2-0C46-B132-6AF0422FDDED}" presName="childText" presStyleLbl="conFgAcc1" presStyleIdx="0" presStyleCnt="2" custLinFactNeighborX="155">
        <dgm:presLayoutVars>
          <dgm:bulletEnabled val="1"/>
        </dgm:presLayoutVars>
      </dgm:prSet>
      <dgm:spPr/>
    </dgm:pt>
    <dgm:pt modelId="{7E4483A7-2073-457C-A852-974D1C7A01A2}" type="pres">
      <dgm:prSet presAssocID="{B1217E94-99A2-E546-B458-015C7A0D8A6D}" presName="spaceBetweenRectangles" presStyleCnt="0"/>
      <dgm:spPr/>
    </dgm:pt>
    <dgm:pt modelId="{DB608091-192B-48BE-BA91-99552CEDF093}" type="pres">
      <dgm:prSet presAssocID="{AA428A42-8C70-40EB-AB92-7206E3B02A9C}" presName="parentLin" presStyleCnt="0"/>
      <dgm:spPr/>
    </dgm:pt>
    <dgm:pt modelId="{CE6FFA89-3971-49B9-80B9-260C95A53879}" type="pres">
      <dgm:prSet presAssocID="{AA428A42-8C70-40EB-AB92-7206E3B02A9C}" presName="parentLeftMargin" presStyleLbl="node1" presStyleIdx="0" presStyleCnt="2"/>
      <dgm:spPr/>
    </dgm:pt>
    <dgm:pt modelId="{F9D49302-E961-4793-A81F-1C7E6471E552}" type="pres">
      <dgm:prSet presAssocID="{AA428A42-8C70-40EB-AB92-7206E3B02A9C}" presName="parentText" presStyleLbl="node1" presStyleIdx="1" presStyleCnt="2">
        <dgm:presLayoutVars>
          <dgm:chMax val="0"/>
          <dgm:bulletEnabled val="1"/>
        </dgm:presLayoutVars>
      </dgm:prSet>
      <dgm:spPr/>
    </dgm:pt>
    <dgm:pt modelId="{FDABA3BA-5A89-4590-BF4D-AA3ABE85C63C}" type="pres">
      <dgm:prSet presAssocID="{AA428A42-8C70-40EB-AB92-7206E3B02A9C}" presName="negativeSpace" presStyleCnt="0"/>
      <dgm:spPr/>
    </dgm:pt>
    <dgm:pt modelId="{A771DACC-B914-4834-A7ED-A1075080C282}" type="pres">
      <dgm:prSet presAssocID="{AA428A42-8C70-40EB-AB92-7206E3B02A9C}" presName="childText" presStyleLbl="conFgAcc1" presStyleIdx="1" presStyleCnt="2">
        <dgm:presLayoutVars>
          <dgm:bulletEnabled val="1"/>
        </dgm:presLayoutVars>
      </dgm:prSet>
      <dgm:spPr/>
    </dgm:pt>
  </dgm:ptLst>
  <dgm:cxnLst>
    <dgm:cxn modelId="{998A650E-AD9B-4C9B-9B9F-A5328D985078}" srcId="{AA428A42-8C70-40EB-AB92-7206E3B02A9C}" destId="{63A86188-7DB1-4905-9D14-1F9EBB653C8C}" srcOrd="1" destOrd="0" parTransId="{5CCC9E49-3D82-4DBC-A329-9FD240B9E4A3}" sibTransId="{99DD49B2-9DDC-4855-B186-413ABA577A1F}"/>
    <dgm:cxn modelId="{1243812E-3079-445C-A218-CD8A70791CC9}" srcId="{AA428A42-8C70-40EB-AB92-7206E3B02A9C}" destId="{F082DE66-C363-4DC0-A523-93B98562C565}" srcOrd="2" destOrd="0" parTransId="{05A62BEE-5202-4891-B3B2-6FCF73DA0467}" sibTransId="{CBBF2E0A-330A-4328-BABA-31F1252302A2}"/>
    <dgm:cxn modelId="{0931855C-1E96-48EC-8AD8-26A0191E264E}" type="presOf" srcId="{3A892225-02A2-0C46-B132-6AF0422FDDED}" destId="{5CD402D0-7B99-4E4C-A0EA-08A185C26A97}" srcOrd="0" destOrd="0" presId="urn:microsoft.com/office/officeart/2005/8/layout/list1"/>
    <dgm:cxn modelId="{63F9055F-CC9D-4F39-82B7-D81A331A0B4E}" srcId="{3A8451C2-42F7-DA4C-8EF5-FDF0574F04EB}" destId="{41435E89-DD8E-4EB4-A807-6C2F0E618F55}" srcOrd="1" destOrd="0" parTransId="{559236F4-5750-481B-8F41-4710AE4E3E5B}" sibTransId="{BF1A6073-BC2E-4495-9FFF-E465BCFBFD1F}"/>
    <dgm:cxn modelId="{78688A60-67C8-A04C-8D30-CD872D741F65}" type="presOf" srcId="{97F8EF9C-A438-4240-9381-FA7122B207FD}" destId="{3902F40B-CFA4-F440-925A-6F69DE1F6CBE}" srcOrd="0" destOrd="0" presId="urn:microsoft.com/office/officeart/2005/8/layout/list1"/>
    <dgm:cxn modelId="{4E4B7D98-CB8B-4D62-8097-07BA4B203657}" type="presOf" srcId="{3A892225-02A2-0C46-B132-6AF0422FDDED}" destId="{78B0FC44-35A0-7647-A445-DE87DE6A47BE}" srcOrd="1" destOrd="0" presId="urn:microsoft.com/office/officeart/2005/8/layout/list1"/>
    <dgm:cxn modelId="{0220569A-C7D2-4EC3-9BBE-D856BE455828}" type="presOf" srcId="{F082DE66-C363-4DC0-A523-93B98562C565}" destId="{A771DACC-B914-4834-A7ED-A1075080C282}" srcOrd="0" destOrd="2" presId="urn:microsoft.com/office/officeart/2005/8/layout/list1"/>
    <dgm:cxn modelId="{B528599C-1551-4244-9D6D-FDDDA440D5FB}" type="presOf" srcId="{AA428A42-8C70-40EB-AB92-7206E3B02A9C}" destId="{F9D49302-E961-4793-A81F-1C7E6471E552}" srcOrd="1" destOrd="0" presId="urn:microsoft.com/office/officeart/2005/8/layout/list1"/>
    <dgm:cxn modelId="{5FD164A5-F5CC-4191-9100-A3BE0D918B3D}" srcId="{3A8451C2-42F7-DA4C-8EF5-FDF0574F04EB}" destId="{FCAA5F1C-0DF0-45AB-BB55-17510CA0216B}" srcOrd="0" destOrd="0" parTransId="{42CD1377-60BE-4CEA-9349-3B9820CCF415}" sibTransId="{2F820A70-0BD6-48C5-BBCB-D615BA7CB903}"/>
    <dgm:cxn modelId="{7A9781B1-3331-4BD2-8B65-AF233D4C0E8F}" type="presOf" srcId="{41435E89-DD8E-4EB4-A807-6C2F0E618F55}" destId="{EB3B025A-E621-0945-B0CE-30AC6CF7C57D}" srcOrd="0" destOrd="2" presId="urn:microsoft.com/office/officeart/2005/8/layout/list1"/>
    <dgm:cxn modelId="{D77604B3-F7E1-E442-A8F9-FA2350DF1596}" srcId="{97F8EF9C-A438-4240-9381-FA7122B207FD}" destId="{3A892225-02A2-0C46-B132-6AF0422FDDED}" srcOrd="0" destOrd="0" parTransId="{9ACC6229-7FB4-0A4C-A800-BC795F1BD775}" sibTransId="{B1217E94-99A2-E546-B458-015C7A0D8A6D}"/>
    <dgm:cxn modelId="{19250DB3-D13C-4F5B-B406-E6C4FA1CB38E}" type="presOf" srcId="{AA428A42-8C70-40EB-AB92-7206E3B02A9C}" destId="{CE6FFA89-3971-49B9-80B9-260C95A53879}" srcOrd="0" destOrd="0" presId="urn:microsoft.com/office/officeart/2005/8/layout/list1"/>
    <dgm:cxn modelId="{29DA3EB4-3F0C-D049-A0D1-A5CA04F26697}" srcId="{3A892225-02A2-0C46-B132-6AF0422FDDED}" destId="{3A8451C2-42F7-DA4C-8EF5-FDF0574F04EB}" srcOrd="0" destOrd="0" parTransId="{D6CC4E59-8126-3D4D-94B8-905D783B9CBE}" sibTransId="{404A6053-D8F1-1A4E-900E-A9D1628411B9}"/>
    <dgm:cxn modelId="{06A090B4-466A-4818-9735-396D5A756CF6}" srcId="{AA428A42-8C70-40EB-AB92-7206E3B02A9C}" destId="{ED9BE3BB-C372-4543-86D8-4C5F71E6076A}" srcOrd="0" destOrd="0" parTransId="{7953DEF3-12FE-4B47-BE1B-C1D390A9E427}" sibTransId="{696AEA82-B295-4694-85F0-F48F2D23227F}"/>
    <dgm:cxn modelId="{2B5F99B8-E330-4B5F-ADDE-91385565CF01}" type="presOf" srcId="{3A8451C2-42F7-DA4C-8EF5-FDF0574F04EB}" destId="{EB3B025A-E621-0945-B0CE-30AC6CF7C57D}" srcOrd="0" destOrd="0" presId="urn:microsoft.com/office/officeart/2005/8/layout/list1"/>
    <dgm:cxn modelId="{0F31D3B9-4BA1-412A-9306-B66309CD0B9E}" srcId="{97F8EF9C-A438-4240-9381-FA7122B207FD}" destId="{AA428A42-8C70-40EB-AB92-7206E3B02A9C}" srcOrd="1" destOrd="0" parTransId="{8FE0E926-1566-4706-9F99-79B6D8F93B79}" sibTransId="{C391541E-0438-48C4-9F29-795218A9D5D5}"/>
    <dgm:cxn modelId="{4168F7CA-D857-4955-AC54-6F108BA890DF}" type="presOf" srcId="{FCAA5F1C-0DF0-45AB-BB55-17510CA0216B}" destId="{EB3B025A-E621-0945-B0CE-30AC6CF7C57D}" srcOrd="0" destOrd="1" presId="urn:microsoft.com/office/officeart/2005/8/layout/list1"/>
    <dgm:cxn modelId="{960F2ADE-3A39-4916-825D-005D32B83175}" type="presOf" srcId="{63A86188-7DB1-4905-9D14-1F9EBB653C8C}" destId="{A771DACC-B914-4834-A7ED-A1075080C282}" srcOrd="0" destOrd="1" presId="urn:microsoft.com/office/officeart/2005/8/layout/list1"/>
    <dgm:cxn modelId="{EE21F4F2-0762-4C07-B79C-82915BB1FE70}" type="presOf" srcId="{ED9BE3BB-C372-4543-86D8-4C5F71E6076A}" destId="{A771DACC-B914-4834-A7ED-A1075080C282}" srcOrd="0" destOrd="0" presId="urn:microsoft.com/office/officeart/2005/8/layout/list1"/>
    <dgm:cxn modelId="{A37D0661-C98F-48CF-9495-2B7117DF204B}" type="presParOf" srcId="{3902F40B-CFA4-F440-925A-6F69DE1F6CBE}" destId="{4691B54B-85AD-414B-AE4E-C31695459512}" srcOrd="0" destOrd="0" presId="urn:microsoft.com/office/officeart/2005/8/layout/list1"/>
    <dgm:cxn modelId="{B7A49F55-536A-4A1B-99C9-8D06DD5105C0}" type="presParOf" srcId="{4691B54B-85AD-414B-AE4E-C31695459512}" destId="{5CD402D0-7B99-4E4C-A0EA-08A185C26A97}" srcOrd="0" destOrd="0" presId="urn:microsoft.com/office/officeart/2005/8/layout/list1"/>
    <dgm:cxn modelId="{C6382EE3-A744-4142-9FFD-BCC16BCB99C4}" type="presParOf" srcId="{4691B54B-85AD-414B-AE4E-C31695459512}" destId="{78B0FC44-35A0-7647-A445-DE87DE6A47BE}" srcOrd="1" destOrd="0" presId="urn:microsoft.com/office/officeart/2005/8/layout/list1"/>
    <dgm:cxn modelId="{92A04D54-CE01-454B-BAC2-506CCEF1F4AB}" type="presParOf" srcId="{3902F40B-CFA4-F440-925A-6F69DE1F6CBE}" destId="{9E6739D3-CCE7-3E4D-9E40-7482FA2906BF}" srcOrd="1" destOrd="0" presId="urn:microsoft.com/office/officeart/2005/8/layout/list1"/>
    <dgm:cxn modelId="{E2D9B847-D666-4F99-BC89-50EE60CC8527}" type="presParOf" srcId="{3902F40B-CFA4-F440-925A-6F69DE1F6CBE}" destId="{EB3B025A-E621-0945-B0CE-30AC6CF7C57D}" srcOrd="2" destOrd="0" presId="urn:microsoft.com/office/officeart/2005/8/layout/list1"/>
    <dgm:cxn modelId="{F43CC69D-4370-4819-B089-19BA789AC79E}" type="presParOf" srcId="{3902F40B-CFA4-F440-925A-6F69DE1F6CBE}" destId="{7E4483A7-2073-457C-A852-974D1C7A01A2}" srcOrd="3" destOrd="0" presId="urn:microsoft.com/office/officeart/2005/8/layout/list1"/>
    <dgm:cxn modelId="{88C7B555-A5A5-48DA-984D-7E4B7D4AA7B0}" type="presParOf" srcId="{3902F40B-CFA4-F440-925A-6F69DE1F6CBE}" destId="{DB608091-192B-48BE-BA91-99552CEDF093}" srcOrd="4" destOrd="0" presId="urn:microsoft.com/office/officeart/2005/8/layout/list1"/>
    <dgm:cxn modelId="{1348E8A1-BF32-4B80-A68B-322A5ED56785}" type="presParOf" srcId="{DB608091-192B-48BE-BA91-99552CEDF093}" destId="{CE6FFA89-3971-49B9-80B9-260C95A53879}" srcOrd="0" destOrd="0" presId="urn:microsoft.com/office/officeart/2005/8/layout/list1"/>
    <dgm:cxn modelId="{359480B5-F6D1-4258-B628-447164C65B26}" type="presParOf" srcId="{DB608091-192B-48BE-BA91-99552CEDF093}" destId="{F9D49302-E961-4793-A81F-1C7E6471E552}" srcOrd="1" destOrd="0" presId="urn:microsoft.com/office/officeart/2005/8/layout/list1"/>
    <dgm:cxn modelId="{EE45B9E5-831A-4E28-AA22-F7F9FE18DC1A}" type="presParOf" srcId="{3902F40B-CFA4-F440-925A-6F69DE1F6CBE}" destId="{FDABA3BA-5A89-4590-BF4D-AA3ABE85C63C}" srcOrd="5" destOrd="0" presId="urn:microsoft.com/office/officeart/2005/8/layout/list1"/>
    <dgm:cxn modelId="{7652CE99-21B6-4B26-8E29-801D28C88A39}" type="presParOf" srcId="{3902F40B-CFA4-F440-925A-6F69DE1F6CBE}" destId="{A771DACC-B914-4834-A7ED-A1075080C28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A892225-02A2-0C46-B132-6AF0422FDDED}">
      <dgm:prSet/>
      <dgm:spPr>
        <a:solidFill>
          <a:srgbClr val="2ADE78"/>
        </a:solidFill>
        <a:ln>
          <a:solidFill>
            <a:schemeClr val="tx1"/>
          </a:solidFill>
        </a:ln>
      </dgm:spPr>
      <dgm:t>
        <a:bodyPr/>
        <a:lstStyle/>
        <a:p>
          <a:pPr rtl="0"/>
          <a:r>
            <a:rPr lang="en-AU" dirty="0">
              <a:latin typeface="Calibri Light" panose="020F0302020204030204"/>
            </a:rPr>
            <a:t>Model Deployment Approach</a:t>
          </a:r>
          <a:endParaRPr lang="en-AU" dirty="0"/>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3A8451C2-42F7-DA4C-8EF5-FDF0574F04EB}">
      <dgm:prSet phldr="0" custT="1"/>
      <dgm:spPr>
        <a:solidFill>
          <a:schemeClr val="bg1">
            <a:alpha val="90000"/>
          </a:schemeClr>
        </a:solidFill>
        <a:ln>
          <a:solidFill>
            <a:srgbClr val="2ADE78"/>
          </a:solidFill>
        </a:ln>
      </dgm:spPr>
      <dgm:t>
        <a:bodyPr/>
        <a:lstStyle/>
        <a:p>
          <a:pPr rtl="0">
            <a:buFont typeface="Arial" panose="020B0604020202020204" pitchFamily="34" charset="0"/>
            <a:buChar char="•"/>
          </a:pPr>
          <a:r>
            <a:rPr lang="en-GB" sz="1800" kern="1200" dirty="0">
              <a:latin typeface="Calibri" panose="020F0502020204030204"/>
              <a:ea typeface="+mn-ea"/>
              <a:cs typeface="+mn-cs"/>
            </a:rPr>
            <a:t>Deployed custom model on Heroku Platform</a:t>
          </a:r>
        </a:p>
      </dgm:t>
    </dgm:pt>
    <dgm:pt modelId="{D6CC4E59-8126-3D4D-94B8-905D783B9CBE}" type="parTrans" cxnId="{29DA3EB4-3F0C-D049-A0D1-A5CA04F26697}">
      <dgm:prSet/>
      <dgm:spPr/>
      <dgm:t>
        <a:bodyPr/>
        <a:lstStyle/>
        <a:p>
          <a:endParaRPr lang="en-IN"/>
        </a:p>
      </dgm:t>
    </dgm:pt>
    <dgm:pt modelId="{404A6053-D8F1-1A4E-900E-A9D1628411B9}" type="sibTrans" cxnId="{29DA3EB4-3F0C-D049-A0D1-A5CA04F26697}">
      <dgm:prSet/>
      <dgm:spPr/>
      <dgm:t>
        <a:bodyPr/>
        <a:lstStyle/>
        <a:p>
          <a:endParaRPr lang="en-IN"/>
        </a:p>
      </dgm:t>
    </dgm:pt>
    <dgm:pt modelId="{FCAA5F1C-0DF0-45AB-BB55-17510CA0216B}">
      <dgm:prSet phldr="0" custT="1"/>
      <dgm:spPr>
        <a:ln>
          <a:solidFill>
            <a:srgbClr val="2ADE78"/>
          </a:solidFill>
        </a:ln>
      </dgm:spPr>
      <dgm:t>
        <a:bodyPr/>
        <a:lstStyle/>
        <a:p>
          <a:pPr rtl="0"/>
          <a:r>
            <a:rPr lang="en-GB" sz="1800" kern="1200" dirty="0">
              <a:solidFill>
                <a:prstClr val="black">
                  <a:hueOff val="0"/>
                  <a:satOff val="0"/>
                  <a:lumOff val="0"/>
                  <a:alphaOff val="0"/>
                </a:prstClr>
              </a:solidFill>
              <a:latin typeface="Calibri" panose="020F0502020204030204"/>
              <a:ea typeface="+mn-ea"/>
              <a:cs typeface="+mn-cs"/>
            </a:rPr>
            <a:t>Created Endpoint for prediction from model using Flask</a:t>
          </a:r>
        </a:p>
      </dgm:t>
    </dgm:pt>
    <dgm:pt modelId="{42CD1377-60BE-4CEA-9349-3B9820CCF415}" type="parTrans" cxnId="{5FD164A5-F5CC-4191-9100-A3BE0D918B3D}">
      <dgm:prSet/>
      <dgm:spPr/>
      <dgm:t>
        <a:bodyPr/>
        <a:lstStyle/>
        <a:p>
          <a:endParaRPr lang="en-US"/>
        </a:p>
      </dgm:t>
    </dgm:pt>
    <dgm:pt modelId="{2F820A70-0BD6-48C5-BBCB-D615BA7CB903}" type="sibTrans" cxnId="{5FD164A5-F5CC-4191-9100-A3BE0D918B3D}">
      <dgm:prSet/>
      <dgm:spPr/>
      <dgm:t>
        <a:bodyPr/>
        <a:lstStyle/>
        <a:p>
          <a:endParaRPr lang="en-US"/>
        </a:p>
      </dgm:t>
    </dgm:pt>
    <dgm:pt modelId="{AA428A42-8C70-40EB-AB92-7206E3B02A9C}">
      <dgm:prSet phldr="0"/>
      <dgm:spPr>
        <a:solidFill>
          <a:srgbClr val="2ADE78"/>
        </a:solidFill>
      </dgm:spPr>
      <dgm:t>
        <a:bodyPr/>
        <a:lstStyle/>
        <a:p>
          <a:pPr rtl="0"/>
          <a:r>
            <a:rPr lang="en-AU" kern="1200" dirty="0"/>
            <a:t>Website Deployment Approach</a:t>
          </a:r>
          <a:endParaRPr lang="en-US" kern="1200" dirty="0"/>
        </a:p>
      </dgm:t>
    </dgm:pt>
    <dgm:pt modelId="{8FE0E926-1566-4706-9F99-79B6D8F93B79}" type="parTrans" cxnId="{965503A2-B76E-4198-AC08-C5FD7D67A8F9}">
      <dgm:prSet/>
      <dgm:spPr/>
      <dgm:t>
        <a:bodyPr/>
        <a:lstStyle/>
        <a:p>
          <a:endParaRPr lang="en-IN"/>
        </a:p>
      </dgm:t>
    </dgm:pt>
    <dgm:pt modelId="{C391541E-0438-48C4-9F29-795218A9D5D5}" type="sibTrans" cxnId="{965503A2-B76E-4198-AC08-C5FD7D67A8F9}">
      <dgm:prSet/>
      <dgm:spPr/>
      <dgm:t>
        <a:bodyPr/>
        <a:lstStyle/>
        <a:p>
          <a:endParaRPr lang="en-IN"/>
        </a:p>
      </dgm:t>
    </dgm:pt>
    <dgm:pt modelId="{ED9BE3BB-C372-4543-86D8-4C5F71E6076A}">
      <dgm:prSet phldr="0" custT="1"/>
      <dgm:spPr>
        <a:ln>
          <a:solidFill>
            <a:srgbClr val="40E185"/>
          </a:solidFill>
        </a:ln>
      </dgm:spPr>
      <dgm:t>
        <a:bodyPr/>
        <a:lstStyle/>
        <a:p>
          <a:r>
            <a:rPr lang="en-GB" sz="1800" b="0" i="0" kern="1200" dirty="0">
              <a:latin typeface="+mn-lt"/>
            </a:rPr>
            <a:t>Endpoint integrated into Django application for rendering results</a:t>
          </a:r>
          <a:endParaRPr lang="en-US" sz="1800" b="0" i="0" kern="1200" dirty="0">
            <a:latin typeface="+mn-lt"/>
          </a:endParaRPr>
        </a:p>
      </dgm:t>
    </dgm:pt>
    <dgm:pt modelId="{7953DEF3-12FE-4B47-BE1B-C1D390A9E427}" type="parTrans" cxnId="{7952EBD0-690D-4823-81E3-0EABBF0F6637}">
      <dgm:prSet/>
      <dgm:spPr/>
      <dgm:t>
        <a:bodyPr/>
        <a:lstStyle/>
        <a:p>
          <a:endParaRPr lang="en-IN"/>
        </a:p>
      </dgm:t>
    </dgm:pt>
    <dgm:pt modelId="{696AEA82-B295-4694-85F0-F48F2D23227F}" type="sibTrans" cxnId="{7952EBD0-690D-4823-81E3-0EABBF0F6637}">
      <dgm:prSet/>
      <dgm:spPr/>
      <dgm:t>
        <a:bodyPr/>
        <a:lstStyle/>
        <a:p>
          <a:endParaRPr lang="en-IN"/>
        </a:p>
      </dgm:t>
    </dgm:pt>
    <dgm:pt modelId="{63A86188-7DB1-4905-9D14-1F9EBB653C8C}">
      <dgm:prSet phldr="0" custT="1"/>
      <dgm:spPr>
        <a:ln>
          <a:solidFill>
            <a:srgbClr val="40E185"/>
          </a:solidFill>
        </a:ln>
      </dgm:spPr>
      <dgm:t>
        <a:bodyPr/>
        <a:lstStyle/>
        <a:p>
          <a:pPr rtl="0"/>
          <a:r>
            <a:rPr lang="en-AU" sz="1800" b="0" i="0" kern="1200" dirty="0">
              <a:latin typeface="+mn-lt"/>
            </a:rPr>
            <a:t>Integrated Heroku PostgreSQL database instance for data storage</a:t>
          </a:r>
          <a:endParaRPr lang="en-US" sz="1800" b="0" i="0" kern="1200" dirty="0">
            <a:latin typeface="+mn-lt"/>
            <a:cs typeface="Calibri Light" panose="020F0302020204030204"/>
          </a:endParaRPr>
        </a:p>
      </dgm:t>
    </dgm:pt>
    <dgm:pt modelId="{5CCC9E49-3D82-4DBC-A329-9FD240B9E4A3}" type="parTrans" cxnId="{AA63EBE3-0687-4169-9F48-CD5AF56B6145}">
      <dgm:prSet/>
      <dgm:spPr/>
      <dgm:t>
        <a:bodyPr/>
        <a:lstStyle/>
        <a:p>
          <a:endParaRPr lang="en-IN"/>
        </a:p>
      </dgm:t>
    </dgm:pt>
    <dgm:pt modelId="{99DD49B2-9DDC-4855-B186-413ABA577A1F}" type="sibTrans" cxnId="{AA63EBE3-0687-4169-9F48-CD5AF56B6145}">
      <dgm:prSet/>
      <dgm:spPr/>
      <dgm:t>
        <a:bodyPr/>
        <a:lstStyle/>
        <a:p>
          <a:endParaRPr lang="en-IN"/>
        </a:p>
      </dgm:t>
    </dgm:pt>
    <dgm:pt modelId="{FB4EEED4-B0FA-4431-96D6-132067C59739}">
      <dgm:prSet phldr="0" custT="1"/>
      <dgm:spPr>
        <a:ln>
          <a:solidFill>
            <a:srgbClr val="40E185"/>
          </a:solidFill>
        </a:ln>
      </dgm:spPr>
      <dgm:t>
        <a:bodyPr/>
        <a:lstStyle/>
        <a:p>
          <a:pPr rtl="0"/>
          <a:r>
            <a:rPr lang="en-AU" sz="1800" b="0" i="0" kern="1200" dirty="0">
              <a:latin typeface="+mn-lt"/>
            </a:rPr>
            <a:t>Deployed website on Heroku platform</a:t>
          </a:r>
        </a:p>
      </dgm:t>
    </dgm:pt>
    <dgm:pt modelId="{50AFDABE-A83C-4617-97A2-15E8584DD977}" type="parTrans" cxnId="{A2C727DD-6387-4232-9C4C-55D6D6FE010A}">
      <dgm:prSet/>
      <dgm:spPr/>
      <dgm:t>
        <a:bodyPr/>
        <a:lstStyle/>
        <a:p>
          <a:endParaRPr lang="en-IN"/>
        </a:p>
      </dgm:t>
    </dgm:pt>
    <dgm:pt modelId="{88C5DF0B-550E-4BFD-A28A-32E52A598A90}" type="sibTrans" cxnId="{A2C727DD-6387-4232-9C4C-55D6D6FE010A}">
      <dgm:prSet/>
      <dgm:spPr/>
      <dgm:t>
        <a:bodyPr/>
        <a:lstStyle/>
        <a:p>
          <a:endParaRPr lang="en-IN"/>
        </a:p>
      </dgm:t>
    </dgm:pt>
    <dgm:pt modelId="{3902F40B-CFA4-F440-925A-6F69DE1F6CBE}" type="pres">
      <dgm:prSet presAssocID="{97F8EF9C-A438-4240-9381-FA7122B207FD}" presName="linear" presStyleCnt="0">
        <dgm:presLayoutVars>
          <dgm:dir/>
          <dgm:animLvl val="lvl"/>
          <dgm:resizeHandles val="exact"/>
        </dgm:presLayoutVars>
      </dgm:prSet>
      <dgm:spPr/>
    </dgm:pt>
    <dgm:pt modelId="{4691B54B-85AD-414B-AE4E-C31695459512}" type="pres">
      <dgm:prSet presAssocID="{3A892225-02A2-0C46-B132-6AF0422FDDED}" presName="parentLin" presStyleCnt="0"/>
      <dgm:spPr/>
    </dgm:pt>
    <dgm:pt modelId="{5CD402D0-7B99-4E4C-A0EA-08A185C26A97}" type="pres">
      <dgm:prSet presAssocID="{3A892225-02A2-0C46-B132-6AF0422FDDED}" presName="parentLeftMargin" presStyleLbl="node1" presStyleIdx="0" presStyleCnt="2"/>
      <dgm:spPr/>
    </dgm:pt>
    <dgm:pt modelId="{78B0FC44-35A0-7647-A445-DE87DE6A47BE}" type="pres">
      <dgm:prSet presAssocID="{3A892225-02A2-0C46-B132-6AF0422FDDED}" presName="parentText" presStyleLbl="node1" presStyleIdx="0" presStyleCnt="2">
        <dgm:presLayoutVars>
          <dgm:chMax val="0"/>
          <dgm:bulletEnabled val="1"/>
        </dgm:presLayoutVars>
      </dgm:prSet>
      <dgm:spPr/>
    </dgm:pt>
    <dgm:pt modelId="{9E6739D3-CCE7-3E4D-9E40-7482FA2906BF}" type="pres">
      <dgm:prSet presAssocID="{3A892225-02A2-0C46-B132-6AF0422FDDED}" presName="negativeSpace" presStyleCnt="0"/>
      <dgm:spPr/>
    </dgm:pt>
    <dgm:pt modelId="{EB3B025A-E621-0945-B0CE-30AC6CF7C57D}" type="pres">
      <dgm:prSet presAssocID="{3A892225-02A2-0C46-B132-6AF0422FDDED}" presName="childText" presStyleLbl="conFgAcc1" presStyleIdx="0" presStyleCnt="2">
        <dgm:presLayoutVars>
          <dgm:bulletEnabled val="1"/>
        </dgm:presLayoutVars>
      </dgm:prSet>
      <dgm:spPr/>
    </dgm:pt>
    <dgm:pt modelId="{7E4483A7-2073-457C-A852-974D1C7A01A2}" type="pres">
      <dgm:prSet presAssocID="{B1217E94-99A2-E546-B458-015C7A0D8A6D}" presName="spaceBetweenRectangles" presStyleCnt="0"/>
      <dgm:spPr/>
    </dgm:pt>
    <dgm:pt modelId="{DB608091-192B-48BE-BA91-99552CEDF093}" type="pres">
      <dgm:prSet presAssocID="{AA428A42-8C70-40EB-AB92-7206E3B02A9C}" presName="parentLin" presStyleCnt="0"/>
      <dgm:spPr/>
    </dgm:pt>
    <dgm:pt modelId="{CE6FFA89-3971-49B9-80B9-260C95A53879}" type="pres">
      <dgm:prSet presAssocID="{AA428A42-8C70-40EB-AB92-7206E3B02A9C}" presName="parentLeftMargin" presStyleLbl="node1" presStyleIdx="0" presStyleCnt="2"/>
      <dgm:spPr/>
    </dgm:pt>
    <dgm:pt modelId="{F9D49302-E961-4793-A81F-1C7E6471E552}" type="pres">
      <dgm:prSet presAssocID="{AA428A42-8C70-40EB-AB92-7206E3B02A9C}" presName="parentText" presStyleLbl="node1" presStyleIdx="1" presStyleCnt="2">
        <dgm:presLayoutVars>
          <dgm:chMax val="0"/>
          <dgm:bulletEnabled val="1"/>
        </dgm:presLayoutVars>
      </dgm:prSet>
      <dgm:spPr/>
    </dgm:pt>
    <dgm:pt modelId="{FDABA3BA-5A89-4590-BF4D-AA3ABE85C63C}" type="pres">
      <dgm:prSet presAssocID="{AA428A42-8C70-40EB-AB92-7206E3B02A9C}" presName="negativeSpace" presStyleCnt="0"/>
      <dgm:spPr/>
    </dgm:pt>
    <dgm:pt modelId="{A771DACC-B914-4834-A7ED-A1075080C282}" type="pres">
      <dgm:prSet presAssocID="{AA428A42-8C70-40EB-AB92-7206E3B02A9C}" presName="childText" presStyleLbl="conFgAcc1" presStyleIdx="1" presStyleCnt="2" custLinFactNeighborX="339" custLinFactNeighborY="10107">
        <dgm:presLayoutVars>
          <dgm:bulletEnabled val="1"/>
        </dgm:presLayoutVars>
      </dgm:prSet>
      <dgm:spPr/>
    </dgm:pt>
  </dgm:ptLst>
  <dgm:cxnLst>
    <dgm:cxn modelId="{3BC23214-0C65-4CFD-98FC-FD77692AE11D}" type="presOf" srcId="{AA428A42-8C70-40EB-AB92-7206E3B02A9C}" destId="{CE6FFA89-3971-49B9-80B9-260C95A53879}" srcOrd="0" destOrd="0" presId="urn:microsoft.com/office/officeart/2005/8/layout/list1"/>
    <dgm:cxn modelId="{1C5C8339-F7E7-48AF-BB33-DEFE961DD4E4}" type="presOf" srcId="{FCAA5F1C-0DF0-45AB-BB55-17510CA0216B}" destId="{EB3B025A-E621-0945-B0CE-30AC6CF7C57D}" srcOrd="0" destOrd="1" presId="urn:microsoft.com/office/officeart/2005/8/layout/list1"/>
    <dgm:cxn modelId="{78688A60-67C8-A04C-8D30-CD872D741F65}" type="presOf" srcId="{97F8EF9C-A438-4240-9381-FA7122B207FD}" destId="{3902F40B-CFA4-F440-925A-6F69DE1F6CBE}" srcOrd="0" destOrd="0" presId="urn:microsoft.com/office/officeart/2005/8/layout/list1"/>
    <dgm:cxn modelId="{E7A92763-3874-471C-A165-A86A2EB8F85D}" type="presOf" srcId="{FB4EEED4-B0FA-4431-96D6-132067C59739}" destId="{A771DACC-B914-4834-A7ED-A1075080C282}" srcOrd="0" destOrd="1" presId="urn:microsoft.com/office/officeart/2005/8/layout/list1"/>
    <dgm:cxn modelId="{6047184A-8DBB-4271-8D48-D41DB8B6EE98}" type="presOf" srcId="{3A892225-02A2-0C46-B132-6AF0422FDDED}" destId="{78B0FC44-35A0-7647-A445-DE87DE6A47BE}" srcOrd="1" destOrd="0" presId="urn:microsoft.com/office/officeart/2005/8/layout/list1"/>
    <dgm:cxn modelId="{7BFF817A-F908-43CD-A57E-AB4E45CA4117}" type="presOf" srcId="{63A86188-7DB1-4905-9D14-1F9EBB653C8C}" destId="{A771DACC-B914-4834-A7ED-A1075080C282}" srcOrd="0" destOrd="2" presId="urn:microsoft.com/office/officeart/2005/8/layout/list1"/>
    <dgm:cxn modelId="{965503A2-B76E-4198-AC08-C5FD7D67A8F9}" srcId="{97F8EF9C-A438-4240-9381-FA7122B207FD}" destId="{AA428A42-8C70-40EB-AB92-7206E3B02A9C}" srcOrd="1" destOrd="0" parTransId="{8FE0E926-1566-4706-9F99-79B6D8F93B79}" sibTransId="{C391541E-0438-48C4-9F29-795218A9D5D5}"/>
    <dgm:cxn modelId="{5FD164A5-F5CC-4191-9100-A3BE0D918B3D}" srcId="{3A892225-02A2-0C46-B132-6AF0422FDDED}" destId="{FCAA5F1C-0DF0-45AB-BB55-17510CA0216B}" srcOrd="1" destOrd="0" parTransId="{42CD1377-60BE-4CEA-9349-3B9820CCF415}" sibTransId="{2F820A70-0BD6-48C5-BBCB-D615BA7CB903}"/>
    <dgm:cxn modelId="{D77604B3-F7E1-E442-A8F9-FA2350DF1596}" srcId="{97F8EF9C-A438-4240-9381-FA7122B207FD}" destId="{3A892225-02A2-0C46-B132-6AF0422FDDED}" srcOrd="0" destOrd="0" parTransId="{9ACC6229-7FB4-0A4C-A800-BC795F1BD775}" sibTransId="{B1217E94-99A2-E546-B458-015C7A0D8A6D}"/>
    <dgm:cxn modelId="{29DA3EB4-3F0C-D049-A0D1-A5CA04F26697}" srcId="{3A892225-02A2-0C46-B132-6AF0422FDDED}" destId="{3A8451C2-42F7-DA4C-8EF5-FDF0574F04EB}" srcOrd="0" destOrd="0" parTransId="{D6CC4E59-8126-3D4D-94B8-905D783B9CBE}" sibTransId="{404A6053-D8F1-1A4E-900E-A9D1628411B9}"/>
    <dgm:cxn modelId="{3EC989C3-16FC-49BE-8A4E-7545EE5BCB80}" type="presOf" srcId="{3A892225-02A2-0C46-B132-6AF0422FDDED}" destId="{5CD402D0-7B99-4E4C-A0EA-08A185C26A97}" srcOrd="0" destOrd="0" presId="urn:microsoft.com/office/officeart/2005/8/layout/list1"/>
    <dgm:cxn modelId="{CA6E0BC8-1F6D-4779-9C78-D575911A80EA}" type="presOf" srcId="{3A8451C2-42F7-DA4C-8EF5-FDF0574F04EB}" destId="{EB3B025A-E621-0945-B0CE-30AC6CF7C57D}" srcOrd="0" destOrd="0" presId="urn:microsoft.com/office/officeart/2005/8/layout/list1"/>
    <dgm:cxn modelId="{7952EBD0-690D-4823-81E3-0EABBF0F6637}" srcId="{AA428A42-8C70-40EB-AB92-7206E3B02A9C}" destId="{ED9BE3BB-C372-4543-86D8-4C5F71E6076A}" srcOrd="0" destOrd="0" parTransId="{7953DEF3-12FE-4B47-BE1B-C1D390A9E427}" sibTransId="{696AEA82-B295-4694-85F0-F48F2D23227F}"/>
    <dgm:cxn modelId="{C8D6E5D2-5E40-4A6D-9718-2BAABE198CC3}" type="presOf" srcId="{AA428A42-8C70-40EB-AB92-7206E3B02A9C}" destId="{F9D49302-E961-4793-A81F-1C7E6471E552}" srcOrd="1" destOrd="0" presId="urn:microsoft.com/office/officeart/2005/8/layout/list1"/>
    <dgm:cxn modelId="{BBD69ADC-CFCD-4BD4-A7E8-9C20254A0341}" type="presOf" srcId="{ED9BE3BB-C372-4543-86D8-4C5F71E6076A}" destId="{A771DACC-B914-4834-A7ED-A1075080C282}" srcOrd="0" destOrd="0" presId="urn:microsoft.com/office/officeart/2005/8/layout/list1"/>
    <dgm:cxn modelId="{A2C727DD-6387-4232-9C4C-55D6D6FE010A}" srcId="{AA428A42-8C70-40EB-AB92-7206E3B02A9C}" destId="{FB4EEED4-B0FA-4431-96D6-132067C59739}" srcOrd="1" destOrd="0" parTransId="{50AFDABE-A83C-4617-97A2-15E8584DD977}" sibTransId="{88C5DF0B-550E-4BFD-A28A-32E52A598A90}"/>
    <dgm:cxn modelId="{AA63EBE3-0687-4169-9F48-CD5AF56B6145}" srcId="{AA428A42-8C70-40EB-AB92-7206E3B02A9C}" destId="{63A86188-7DB1-4905-9D14-1F9EBB653C8C}" srcOrd="2" destOrd="0" parTransId="{5CCC9E49-3D82-4DBC-A329-9FD240B9E4A3}" sibTransId="{99DD49B2-9DDC-4855-B186-413ABA577A1F}"/>
    <dgm:cxn modelId="{12EDCBC8-E1AA-488F-82BC-1AD5BC69A264}" type="presParOf" srcId="{3902F40B-CFA4-F440-925A-6F69DE1F6CBE}" destId="{4691B54B-85AD-414B-AE4E-C31695459512}" srcOrd="0" destOrd="0" presId="urn:microsoft.com/office/officeart/2005/8/layout/list1"/>
    <dgm:cxn modelId="{2E1782EC-E738-4CED-8A51-3518820CA2A8}" type="presParOf" srcId="{4691B54B-85AD-414B-AE4E-C31695459512}" destId="{5CD402D0-7B99-4E4C-A0EA-08A185C26A97}" srcOrd="0" destOrd="0" presId="urn:microsoft.com/office/officeart/2005/8/layout/list1"/>
    <dgm:cxn modelId="{0F89432D-49F6-4E9C-B112-CA1B1E0B3A5D}" type="presParOf" srcId="{4691B54B-85AD-414B-AE4E-C31695459512}" destId="{78B0FC44-35A0-7647-A445-DE87DE6A47BE}" srcOrd="1" destOrd="0" presId="urn:microsoft.com/office/officeart/2005/8/layout/list1"/>
    <dgm:cxn modelId="{47FF1455-56D7-4179-BBFF-CE9D8F48A542}" type="presParOf" srcId="{3902F40B-CFA4-F440-925A-6F69DE1F6CBE}" destId="{9E6739D3-CCE7-3E4D-9E40-7482FA2906BF}" srcOrd="1" destOrd="0" presId="urn:microsoft.com/office/officeart/2005/8/layout/list1"/>
    <dgm:cxn modelId="{0124C80D-100F-4C80-9822-900E0F7E1F1D}" type="presParOf" srcId="{3902F40B-CFA4-F440-925A-6F69DE1F6CBE}" destId="{EB3B025A-E621-0945-B0CE-30AC6CF7C57D}" srcOrd="2" destOrd="0" presId="urn:microsoft.com/office/officeart/2005/8/layout/list1"/>
    <dgm:cxn modelId="{931A74D5-67E0-4BFA-92EB-DF6ECF8B24B7}" type="presParOf" srcId="{3902F40B-CFA4-F440-925A-6F69DE1F6CBE}" destId="{7E4483A7-2073-457C-A852-974D1C7A01A2}" srcOrd="3" destOrd="0" presId="urn:microsoft.com/office/officeart/2005/8/layout/list1"/>
    <dgm:cxn modelId="{3BC1B7D1-2742-451F-955F-CD9BA7EDE544}" type="presParOf" srcId="{3902F40B-CFA4-F440-925A-6F69DE1F6CBE}" destId="{DB608091-192B-48BE-BA91-99552CEDF093}" srcOrd="4" destOrd="0" presId="urn:microsoft.com/office/officeart/2005/8/layout/list1"/>
    <dgm:cxn modelId="{52129036-031A-4B65-9137-A37814D302BE}" type="presParOf" srcId="{DB608091-192B-48BE-BA91-99552CEDF093}" destId="{CE6FFA89-3971-49B9-80B9-260C95A53879}" srcOrd="0" destOrd="0" presId="urn:microsoft.com/office/officeart/2005/8/layout/list1"/>
    <dgm:cxn modelId="{9BBEF383-E02F-46A8-A65E-7BCE8DD1C361}" type="presParOf" srcId="{DB608091-192B-48BE-BA91-99552CEDF093}" destId="{F9D49302-E961-4793-A81F-1C7E6471E552}" srcOrd="1" destOrd="0" presId="urn:microsoft.com/office/officeart/2005/8/layout/list1"/>
    <dgm:cxn modelId="{E2A75A93-3AED-441E-94B8-B36C26D78AAB}" type="presParOf" srcId="{3902F40B-CFA4-F440-925A-6F69DE1F6CBE}" destId="{FDABA3BA-5A89-4590-BF4D-AA3ABE85C63C}" srcOrd="5" destOrd="0" presId="urn:microsoft.com/office/officeart/2005/8/layout/list1"/>
    <dgm:cxn modelId="{2E641F3F-7451-48A6-88C4-D2EF4D042BED}" type="presParOf" srcId="{3902F40B-CFA4-F440-925A-6F69DE1F6CBE}" destId="{A771DACC-B914-4834-A7ED-A1075080C28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A892225-02A2-0C46-B132-6AF0422FDDED}">
      <dgm:prSet custT="1"/>
      <dgm:spPr>
        <a:solidFill>
          <a:srgbClr val="2ADE78"/>
        </a:solidFill>
        <a:ln>
          <a:solidFill>
            <a:schemeClr val="tx1"/>
          </a:solidFill>
        </a:ln>
      </dgm:spPr>
      <dgm:t>
        <a:bodyPr/>
        <a:lstStyle/>
        <a:p>
          <a:pPr rtl="0"/>
          <a:r>
            <a:rPr lang="en-US" sz="2000" dirty="0"/>
            <a:t>Machine Learning Team (AQ and RE)</a:t>
          </a:r>
          <a:endParaRPr lang="en-US" sz="2000" dirty="0">
            <a:latin typeface="Calibri Light" panose="020F0302020204030204"/>
          </a:endParaRPr>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F1266725-8A09-4A56-BEA5-928AC8D1DE47}">
      <dgm:prSet phldr="0"/>
      <dgm:spPr>
        <a:ln>
          <a:solidFill>
            <a:srgbClr val="2ADE78"/>
          </a:solidFill>
        </a:ln>
      </dgm:spPr>
      <dgm:t>
        <a:bodyPr/>
        <a:lstStyle/>
        <a:p>
          <a:pPr rtl="0"/>
          <a:r>
            <a:rPr lang="en-AU" sz="1400">
              <a:latin typeface="+mn-lt"/>
            </a:rPr>
            <a:t>For </a:t>
          </a:r>
          <a:r>
            <a:rPr lang="en-AU" sz="1400" dirty="0">
              <a:latin typeface="+mn-lt"/>
            </a:rPr>
            <a:t>Air quality feature - Exploration of few more visualisations and integration of final tableau dashboard into Air quality prediction web page</a:t>
          </a:r>
          <a:r>
            <a:rPr lang="en-AU" dirty="0">
              <a:latin typeface="+mn-lt"/>
            </a:rPr>
            <a:t>.</a:t>
          </a:r>
        </a:p>
      </dgm:t>
    </dgm:pt>
    <dgm:pt modelId="{32A0FC55-E976-47FE-8F0F-338E8617508E}" type="parTrans" cxnId="{F35E29A9-B88D-4397-BDD1-B2BD86FEAE5A}">
      <dgm:prSet/>
      <dgm:spPr/>
      <dgm:t>
        <a:bodyPr/>
        <a:lstStyle/>
        <a:p>
          <a:endParaRPr lang="en-US"/>
        </a:p>
      </dgm:t>
    </dgm:pt>
    <dgm:pt modelId="{96CB1835-1F56-4408-8DE0-54331F067487}" type="sibTrans" cxnId="{F35E29A9-B88D-4397-BDD1-B2BD86FEAE5A}">
      <dgm:prSet/>
      <dgm:spPr/>
      <dgm:t>
        <a:bodyPr/>
        <a:lstStyle/>
        <a:p>
          <a:endParaRPr lang="en-US"/>
        </a:p>
      </dgm:t>
    </dgm:pt>
    <dgm:pt modelId="{08AF9E71-D0A4-461F-9C81-777C83C97500}">
      <dgm:prSet phldr="0"/>
      <dgm:spPr>
        <a:ln>
          <a:solidFill>
            <a:srgbClr val="2ADE78"/>
          </a:solidFill>
        </a:ln>
      </dgm:spPr>
      <dgm:t>
        <a:bodyPr/>
        <a:lstStyle/>
        <a:p>
          <a:pPr rtl="0"/>
          <a:r>
            <a:rPr lang="en-AU" dirty="0">
              <a:latin typeface="+mn-lt"/>
            </a:rPr>
            <a:t>For </a:t>
          </a:r>
          <a:r>
            <a:rPr lang="en-AU" b="0" dirty="0">
              <a:latin typeface="+mn-lt"/>
            </a:rPr>
            <a:t>Real Estate feature </a:t>
          </a:r>
          <a:r>
            <a:rPr lang="en-AU" dirty="0">
              <a:latin typeface="+mn-lt"/>
            </a:rPr>
            <a:t>- Add more data and add more features by google API &amp; improve predictions.</a:t>
          </a:r>
        </a:p>
      </dgm:t>
    </dgm:pt>
    <dgm:pt modelId="{5E635D78-0ACA-475B-93E6-5614A52BFFFB}" type="parTrans" cxnId="{CAB252FC-A1D7-46D9-879C-07F3DAED4A46}">
      <dgm:prSet/>
      <dgm:spPr/>
      <dgm:t>
        <a:bodyPr/>
        <a:lstStyle/>
        <a:p>
          <a:endParaRPr lang="en-US"/>
        </a:p>
      </dgm:t>
    </dgm:pt>
    <dgm:pt modelId="{C32830D3-A68C-4736-8FD7-67A7C7A3BA9B}" type="sibTrans" cxnId="{CAB252FC-A1D7-46D9-879C-07F3DAED4A46}">
      <dgm:prSet/>
      <dgm:spPr/>
      <dgm:t>
        <a:bodyPr/>
        <a:lstStyle/>
        <a:p>
          <a:endParaRPr lang="en-US"/>
        </a:p>
      </dgm:t>
    </dgm:pt>
    <dgm:pt modelId="{4CFF41F5-0288-45E4-B412-CD41E5F1486A}">
      <dgm:prSet phldr="0"/>
      <dgm:spPr>
        <a:ln>
          <a:solidFill>
            <a:srgbClr val="2ADE78"/>
          </a:solidFill>
        </a:ln>
      </dgm:spPr>
      <dgm:t>
        <a:bodyPr/>
        <a:lstStyle/>
        <a:p>
          <a:pPr rtl="0"/>
          <a:r>
            <a:rPr lang="en-US" dirty="0">
              <a:latin typeface="+mn-lt"/>
              <a:cs typeface="Calibri Light" panose="020F0302020204030204"/>
            </a:rPr>
            <a:t>Build data pipelines for ingestion and prediction</a:t>
          </a:r>
          <a:endParaRPr lang="en-AU" dirty="0">
            <a:latin typeface="+mn-lt"/>
            <a:cs typeface="Calibri Light" panose="020F0302020204030204"/>
          </a:endParaRPr>
        </a:p>
      </dgm:t>
    </dgm:pt>
    <dgm:pt modelId="{B068737C-3A98-4A4E-B9C5-C15BD6FB0717}" type="parTrans" cxnId="{4C8AE0D0-5584-43FA-821F-8ABA80BB163E}">
      <dgm:prSet/>
      <dgm:spPr/>
      <dgm:t>
        <a:bodyPr/>
        <a:lstStyle/>
        <a:p>
          <a:endParaRPr lang="en-IN"/>
        </a:p>
      </dgm:t>
    </dgm:pt>
    <dgm:pt modelId="{6521ED3D-5CA2-4A1A-A37B-10749CA5E224}" type="sibTrans" cxnId="{4C8AE0D0-5584-43FA-821F-8ABA80BB163E}">
      <dgm:prSet/>
      <dgm:spPr/>
      <dgm:t>
        <a:bodyPr/>
        <a:lstStyle/>
        <a:p>
          <a:endParaRPr lang="en-IN"/>
        </a:p>
      </dgm:t>
    </dgm:pt>
    <dgm:pt modelId="{B8067E09-6CE3-433B-9D1F-D99EBA3DD546}">
      <dgm:prSet phldr="0"/>
      <dgm:spPr>
        <a:ln>
          <a:solidFill>
            <a:srgbClr val="2ADE78"/>
          </a:solidFill>
        </a:ln>
      </dgm:spPr>
      <dgm:t>
        <a:bodyPr/>
        <a:lstStyle/>
        <a:p>
          <a:r>
            <a:rPr lang="en-AU">
              <a:latin typeface="+mn-lt"/>
            </a:rPr>
            <a:t>Build Deeper neural network and other models to reduce RMSE. Explore more visualizations on Tableau.</a:t>
          </a:r>
          <a:endParaRPr lang="en-US">
            <a:latin typeface="+mn-lt"/>
          </a:endParaRPr>
        </a:p>
      </dgm:t>
    </dgm:pt>
    <dgm:pt modelId="{8F326B12-E20D-4ED8-8A09-3579109E379E}" type="parTrans" cxnId="{5163F570-63F6-409C-99EC-9A676C5FCB5B}">
      <dgm:prSet/>
      <dgm:spPr/>
      <dgm:t>
        <a:bodyPr/>
        <a:lstStyle/>
        <a:p>
          <a:endParaRPr lang="en-IN"/>
        </a:p>
      </dgm:t>
    </dgm:pt>
    <dgm:pt modelId="{85FCDC58-1EB6-4BA6-AD44-877A380390DA}" type="sibTrans" cxnId="{5163F570-63F6-409C-99EC-9A676C5FCB5B}">
      <dgm:prSet/>
      <dgm:spPr/>
      <dgm:t>
        <a:bodyPr/>
        <a:lstStyle/>
        <a:p>
          <a:endParaRPr lang="en-IN"/>
        </a:p>
      </dgm:t>
    </dgm:pt>
    <dgm:pt modelId="{402E13BE-0089-4712-97C7-9E64C76E89A6}">
      <dgm:prSet phldr="0"/>
      <dgm:spPr>
        <a:ln>
          <a:solidFill>
            <a:srgbClr val="2ADE78"/>
          </a:solidFill>
        </a:ln>
      </dgm:spPr>
      <dgm:t>
        <a:bodyPr/>
        <a:lstStyle/>
        <a:p>
          <a:pPr rtl="0"/>
          <a:r>
            <a:rPr lang="en-AU" dirty="0">
              <a:latin typeface="+mn-lt"/>
              <a:cs typeface="Calibri Light" panose="020F0302020204030204"/>
            </a:rPr>
            <a:t>Predict future price of housing unit based on the council investment like opening new shopping centres, parks in the suburbs</a:t>
          </a:r>
        </a:p>
      </dgm:t>
    </dgm:pt>
    <dgm:pt modelId="{D918621F-CB0C-4264-8209-959A4D15C854}" type="parTrans" cxnId="{766DFEC6-F37F-4DBD-ADA6-91AD12D58FD7}">
      <dgm:prSet/>
      <dgm:spPr/>
      <dgm:t>
        <a:bodyPr/>
        <a:lstStyle/>
        <a:p>
          <a:endParaRPr lang="en-IN"/>
        </a:p>
      </dgm:t>
    </dgm:pt>
    <dgm:pt modelId="{F059F5C4-3F7E-4DDC-8190-735617C066DF}" type="sibTrans" cxnId="{766DFEC6-F37F-4DBD-ADA6-91AD12D58FD7}">
      <dgm:prSet/>
      <dgm:spPr/>
      <dgm:t>
        <a:bodyPr/>
        <a:lstStyle/>
        <a:p>
          <a:endParaRPr lang="en-IN"/>
        </a:p>
      </dgm:t>
    </dgm:pt>
    <dgm:pt modelId="{3902F40B-CFA4-F440-925A-6F69DE1F6CBE}" type="pres">
      <dgm:prSet presAssocID="{97F8EF9C-A438-4240-9381-FA7122B207FD}" presName="linear" presStyleCnt="0">
        <dgm:presLayoutVars>
          <dgm:dir/>
          <dgm:animLvl val="lvl"/>
          <dgm:resizeHandles val="exact"/>
        </dgm:presLayoutVars>
      </dgm:prSet>
      <dgm:spPr/>
    </dgm:pt>
    <dgm:pt modelId="{4691B54B-85AD-414B-AE4E-C31695459512}" type="pres">
      <dgm:prSet presAssocID="{3A892225-02A2-0C46-B132-6AF0422FDDED}" presName="parentLin" presStyleCnt="0"/>
      <dgm:spPr/>
    </dgm:pt>
    <dgm:pt modelId="{5CD402D0-7B99-4E4C-A0EA-08A185C26A97}" type="pres">
      <dgm:prSet presAssocID="{3A892225-02A2-0C46-B132-6AF0422FDDED}" presName="parentLeftMargin" presStyleLbl="node1" presStyleIdx="0" presStyleCnt="1"/>
      <dgm:spPr/>
    </dgm:pt>
    <dgm:pt modelId="{78B0FC44-35A0-7647-A445-DE87DE6A47BE}" type="pres">
      <dgm:prSet presAssocID="{3A892225-02A2-0C46-B132-6AF0422FDDED}" presName="parentText" presStyleLbl="node1" presStyleIdx="0" presStyleCnt="1" custScaleY="92865">
        <dgm:presLayoutVars>
          <dgm:chMax val="0"/>
          <dgm:bulletEnabled val="1"/>
        </dgm:presLayoutVars>
      </dgm:prSet>
      <dgm:spPr/>
    </dgm:pt>
    <dgm:pt modelId="{9E6739D3-CCE7-3E4D-9E40-7482FA2906BF}" type="pres">
      <dgm:prSet presAssocID="{3A892225-02A2-0C46-B132-6AF0422FDDED}" presName="negativeSpace" presStyleCnt="0"/>
      <dgm:spPr/>
    </dgm:pt>
    <dgm:pt modelId="{EB3B025A-E621-0945-B0CE-30AC6CF7C57D}" type="pres">
      <dgm:prSet presAssocID="{3A892225-02A2-0C46-B132-6AF0422FDDED}" presName="childText" presStyleLbl="conFgAcc1" presStyleIdx="0" presStyleCnt="1" custScaleY="81463">
        <dgm:presLayoutVars>
          <dgm:bulletEnabled val="1"/>
        </dgm:presLayoutVars>
      </dgm:prSet>
      <dgm:spPr/>
    </dgm:pt>
  </dgm:ptLst>
  <dgm:cxnLst>
    <dgm:cxn modelId="{8B500E1A-1FAD-45D8-8EF6-595D042216CB}" type="presOf" srcId="{3A892225-02A2-0C46-B132-6AF0422FDDED}" destId="{78B0FC44-35A0-7647-A445-DE87DE6A47BE}" srcOrd="1" destOrd="0" presId="urn:microsoft.com/office/officeart/2005/8/layout/list1"/>
    <dgm:cxn modelId="{E65C091E-33D0-4873-9F87-9A8D99BD4347}" type="presOf" srcId="{402E13BE-0089-4712-97C7-9E64C76E89A6}" destId="{EB3B025A-E621-0945-B0CE-30AC6CF7C57D}" srcOrd="0" destOrd="4" presId="urn:microsoft.com/office/officeart/2005/8/layout/list1"/>
    <dgm:cxn modelId="{0582DF26-E2A8-40E4-9D6E-AD5461F1A404}" type="presOf" srcId="{F1266725-8A09-4A56-BEA5-928AC8D1DE47}" destId="{EB3B025A-E621-0945-B0CE-30AC6CF7C57D}" srcOrd="0" destOrd="0" presId="urn:microsoft.com/office/officeart/2005/8/layout/list1"/>
    <dgm:cxn modelId="{0252193F-F6DB-407A-8C6F-9A38F22CBB62}" type="presOf" srcId="{4CFF41F5-0288-45E4-B412-CD41E5F1486A}" destId="{EB3B025A-E621-0945-B0CE-30AC6CF7C57D}" srcOrd="0" destOrd="3" presId="urn:microsoft.com/office/officeart/2005/8/layout/list1"/>
    <dgm:cxn modelId="{78688A60-67C8-A04C-8D30-CD872D741F65}" type="presOf" srcId="{97F8EF9C-A438-4240-9381-FA7122B207FD}" destId="{3902F40B-CFA4-F440-925A-6F69DE1F6CBE}" srcOrd="0" destOrd="0" presId="urn:microsoft.com/office/officeart/2005/8/layout/list1"/>
    <dgm:cxn modelId="{5163F570-63F6-409C-99EC-9A676C5FCB5B}" srcId="{3A892225-02A2-0C46-B132-6AF0422FDDED}" destId="{B8067E09-6CE3-433B-9D1F-D99EBA3DD546}" srcOrd="2" destOrd="0" parTransId="{8F326B12-E20D-4ED8-8A09-3579109E379E}" sibTransId="{85FCDC58-1EB6-4BA6-AD44-877A380390DA}"/>
    <dgm:cxn modelId="{F35E29A9-B88D-4397-BDD1-B2BD86FEAE5A}" srcId="{3A892225-02A2-0C46-B132-6AF0422FDDED}" destId="{F1266725-8A09-4A56-BEA5-928AC8D1DE47}" srcOrd="0" destOrd="0" parTransId="{32A0FC55-E976-47FE-8F0F-338E8617508E}" sibTransId="{96CB1835-1F56-4408-8DE0-54331F067487}"/>
    <dgm:cxn modelId="{D77604B3-F7E1-E442-A8F9-FA2350DF1596}" srcId="{97F8EF9C-A438-4240-9381-FA7122B207FD}" destId="{3A892225-02A2-0C46-B132-6AF0422FDDED}" srcOrd="0" destOrd="0" parTransId="{9ACC6229-7FB4-0A4C-A800-BC795F1BD775}" sibTransId="{B1217E94-99A2-E546-B458-015C7A0D8A6D}"/>
    <dgm:cxn modelId="{766DFEC6-F37F-4DBD-ADA6-91AD12D58FD7}" srcId="{3A892225-02A2-0C46-B132-6AF0422FDDED}" destId="{402E13BE-0089-4712-97C7-9E64C76E89A6}" srcOrd="4" destOrd="0" parTransId="{D918621F-CB0C-4264-8209-959A4D15C854}" sibTransId="{F059F5C4-3F7E-4DDC-8190-735617C066DF}"/>
    <dgm:cxn modelId="{4C8AE0D0-5584-43FA-821F-8ABA80BB163E}" srcId="{3A892225-02A2-0C46-B132-6AF0422FDDED}" destId="{4CFF41F5-0288-45E4-B412-CD41E5F1486A}" srcOrd="3" destOrd="0" parTransId="{B068737C-3A98-4A4E-B9C5-C15BD6FB0717}" sibTransId="{6521ED3D-5CA2-4A1A-A37B-10749CA5E224}"/>
    <dgm:cxn modelId="{F285BDDD-6590-4B69-AD4E-29350EB67BBA}" type="presOf" srcId="{3A892225-02A2-0C46-B132-6AF0422FDDED}" destId="{5CD402D0-7B99-4E4C-A0EA-08A185C26A97}" srcOrd="0" destOrd="0" presId="urn:microsoft.com/office/officeart/2005/8/layout/list1"/>
    <dgm:cxn modelId="{F11A69EC-F655-41D7-A934-35FCFF42DA31}" type="presOf" srcId="{08AF9E71-D0A4-461F-9C81-777C83C97500}" destId="{EB3B025A-E621-0945-B0CE-30AC6CF7C57D}" srcOrd="0" destOrd="1" presId="urn:microsoft.com/office/officeart/2005/8/layout/list1"/>
    <dgm:cxn modelId="{BEC7B2F8-4B53-417C-902B-3E23D5CEA83E}" type="presOf" srcId="{B8067E09-6CE3-433B-9D1F-D99EBA3DD546}" destId="{EB3B025A-E621-0945-B0CE-30AC6CF7C57D}" srcOrd="0" destOrd="2" presId="urn:microsoft.com/office/officeart/2005/8/layout/list1"/>
    <dgm:cxn modelId="{CAB252FC-A1D7-46D9-879C-07F3DAED4A46}" srcId="{3A892225-02A2-0C46-B132-6AF0422FDDED}" destId="{08AF9E71-D0A4-461F-9C81-777C83C97500}" srcOrd="1" destOrd="0" parTransId="{5E635D78-0ACA-475B-93E6-5614A52BFFFB}" sibTransId="{C32830D3-A68C-4736-8FD7-67A7C7A3BA9B}"/>
    <dgm:cxn modelId="{3A0CD511-BA26-49F2-9574-124714F7C0FB}" type="presParOf" srcId="{3902F40B-CFA4-F440-925A-6F69DE1F6CBE}" destId="{4691B54B-85AD-414B-AE4E-C31695459512}" srcOrd="0" destOrd="0" presId="urn:microsoft.com/office/officeart/2005/8/layout/list1"/>
    <dgm:cxn modelId="{0F8DD6FF-9616-4220-B535-48F01670D748}" type="presParOf" srcId="{4691B54B-85AD-414B-AE4E-C31695459512}" destId="{5CD402D0-7B99-4E4C-A0EA-08A185C26A97}" srcOrd="0" destOrd="0" presId="urn:microsoft.com/office/officeart/2005/8/layout/list1"/>
    <dgm:cxn modelId="{58A4F39F-122F-4E6D-85E7-6555896A1E54}" type="presParOf" srcId="{4691B54B-85AD-414B-AE4E-C31695459512}" destId="{78B0FC44-35A0-7647-A445-DE87DE6A47BE}" srcOrd="1" destOrd="0" presId="urn:microsoft.com/office/officeart/2005/8/layout/list1"/>
    <dgm:cxn modelId="{9791D158-5646-4C4B-85CC-7D684B24EBA1}" type="presParOf" srcId="{3902F40B-CFA4-F440-925A-6F69DE1F6CBE}" destId="{9E6739D3-CCE7-3E4D-9E40-7482FA2906BF}" srcOrd="1" destOrd="0" presId="urn:microsoft.com/office/officeart/2005/8/layout/list1"/>
    <dgm:cxn modelId="{EEB848BB-6CC9-4402-8448-06243797AA25}" type="presParOf" srcId="{3902F40B-CFA4-F440-925A-6F69DE1F6CBE}" destId="{EB3B025A-E621-0945-B0CE-30AC6CF7C57D}"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A892225-02A2-0C46-B132-6AF0422FDDED}">
      <dgm:prSet custT="1"/>
      <dgm:spPr>
        <a:solidFill>
          <a:srgbClr val="2ADE78"/>
        </a:solidFill>
        <a:ln>
          <a:solidFill>
            <a:schemeClr val="tx1"/>
          </a:solidFill>
        </a:ln>
      </dgm:spPr>
      <dgm:t>
        <a:bodyPr/>
        <a:lstStyle/>
        <a:p>
          <a:pPr rtl="0"/>
          <a:r>
            <a:rPr lang="en-US" sz="2400" dirty="0">
              <a:latin typeface="Calibri Light" panose="020F0302020204030204"/>
            </a:rPr>
            <a:t>Web Development Team</a:t>
          </a:r>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B88E439F-F3AE-4FD8-B31F-A71561C44C08}">
      <dgm:prSet/>
      <dgm:spPr>
        <a:ln>
          <a:solidFill>
            <a:srgbClr val="2ADE78"/>
          </a:solidFill>
        </a:ln>
      </dgm:spPr>
      <dgm:t>
        <a:bodyPr/>
        <a:lstStyle/>
        <a:p>
          <a:pPr rtl="0"/>
          <a:r>
            <a:rPr lang="en-US" dirty="0">
              <a:latin typeface="Calibri Light" panose="020F0302020204030204"/>
            </a:rPr>
            <a:t>Finalize text content for existing webpages to prepare website to be hosted in a live environment</a:t>
          </a:r>
        </a:p>
      </dgm:t>
    </dgm:pt>
    <dgm:pt modelId="{6DA40926-51C3-4919-AEA4-B8B0596FAB07}" type="parTrans" cxnId="{C8D0A1B8-3812-4D92-AE91-5CE541D54FDA}">
      <dgm:prSet/>
      <dgm:spPr/>
      <dgm:t>
        <a:bodyPr/>
        <a:lstStyle/>
        <a:p>
          <a:endParaRPr lang="en-IN"/>
        </a:p>
      </dgm:t>
    </dgm:pt>
    <dgm:pt modelId="{5106CF0B-5C56-4EDB-ACAB-3B164CC40099}" type="sibTrans" cxnId="{C8D0A1B8-3812-4D92-AE91-5CE541D54FDA}">
      <dgm:prSet/>
      <dgm:spPr/>
      <dgm:t>
        <a:bodyPr/>
        <a:lstStyle/>
        <a:p>
          <a:endParaRPr lang="en-IN"/>
        </a:p>
      </dgm:t>
    </dgm:pt>
    <dgm:pt modelId="{0D5BB868-D535-4B2D-BE0C-AB4AACCBF6B1}">
      <dgm:prSet/>
      <dgm:spPr>
        <a:ln>
          <a:solidFill>
            <a:srgbClr val="2ADE78"/>
          </a:solidFill>
        </a:ln>
      </dgm:spPr>
      <dgm:t>
        <a:bodyPr/>
        <a:lstStyle/>
        <a:p>
          <a:pPr rtl="0"/>
          <a:r>
            <a:rPr lang="en-US" dirty="0">
              <a:latin typeface="Calibri Light" panose="020F0302020204030204"/>
            </a:rPr>
            <a:t>Finalize deployment service as per instruction from University / DISC team</a:t>
          </a:r>
        </a:p>
      </dgm:t>
    </dgm:pt>
    <dgm:pt modelId="{356090B2-EC57-4B2F-A8DC-6F4E496F7460}" type="parTrans" cxnId="{60C2682F-B167-44D8-9F84-36391CC8FE72}">
      <dgm:prSet/>
      <dgm:spPr/>
      <dgm:t>
        <a:bodyPr/>
        <a:lstStyle/>
        <a:p>
          <a:endParaRPr lang="en-IN"/>
        </a:p>
      </dgm:t>
    </dgm:pt>
    <dgm:pt modelId="{767B6504-83FB-4C54-9E76-2D7F04EF083A}" type="sibTrans" cxnId="{60C2682F-B167-44D8-9F84-36391CC8FE72}">
      <dgm:prSet/>
      <dgm:spPr/>
      <dgm:t>
        <a:bodyPr/>
        <a:lstStyle/>
        <a:p>
          <a:endParaRPr lang="en-IN"/>
        </a:p>
      </dgm:t>
    </dgm:pt>
    <dgm:pt modelId="{5770D714-98BB-41A7-96F7-70C76705E3A6}">
      <dgm:prSet/>
      <dgm:spPr>
        <a:ln>
          <a:solidFill>
            <a:srgbClr val="2ADE78"/>
          </a:solidFill>
        </a:ln>
      </dgm:spPr>
      <dgm:t>
        <a:bodyPr/>
        <a:lstStyle/>
        <a:p>
          <a:pPr rtl="0"/>
          <a:r>
            <a:rPr lang="en-US" dirty="0">
              <a:latin typeface="Calibri Light" panose="020F0302020204030204"/>
            </a:rPr>
            <a:t>Provide beta access to client in order to receive and incorporate feedback</a:t>
          </a:r>
        </a:p>
      </dgm:t>
    </dgm:pt>
    <dgm:pt modelId="{B2E00D70-4700-4701-881F-1385D85C6A7E}" type="parTrans" cxnId="{2C2B0B1E-3E18-4F12-8E2F-5656E396F473}">
      <dgm:prSet/>
      <dgm:spPr/>
      <dgm:t>
        <a:bodyPr/>
        <a:lstStyle/>
        <a:p>
          <a:endParaRPr lang="en-IN"/>
        </a:p>
      </dgm:t>
    </dgm:pt>
    <dgm:pt modelId="{F9B70AC0-FCE0-4B18-8B41-E89597448559}" type="sibTrans" cxnId="{2C2B0B1E-3E18-4F12-8E2F-5656E396F473}">
      <dgm:prSet/>
      <dgm:spPr/>
      <dgm:t>
        <a:bodyPr/>
        <a:lstStyle/>
        <a:p>
          <a:endParaRPr lang="en-IN"/>
        </a:p>
      </dgm:t>
    </dgm:pt>
    <dgm:pt modelId="{95D22142-0E20-4CEC-8428-5A9720B488E3}">
      <dgm:prSet phldr="0"/>
      <dgm:spPr>
        <a:ln>
          <a:solidFill>
            <a:srgbClr val="2ADE78"/>
          </a:solidFill>
        </a:ln>
      </dgm:spPr>
      <dgm:t>
        <a:bodyPr/>
        <a:lstStyle/>
        <a:p>
          <a:pPr rtl="0"/>
          <a:r>
            <a:rPr lang="en-US" dirty="0">
              <a:latin typeface="Calibri Light" panose="020F0302020204030204"/>
            </a:rPr>
            <a:t>Build prediction services for the integration into client applications</a:t>
          </a:r>
        </a:p>
      </dgm:t>
    </dgm:pt>
    <dgm:pt modelId="{F53D9D9D-6464-4577-8E45-78DC5EF0E8D2}" type="parTrans" cxnId="{BB4EC3E6-A3A7-44B2-8C30-680FE1E7D1A7}">
      <dgm:prSet/>
      <dgm:spPr/>
      <dgm:t>
        <a:bodyPr/>
        <a:lstStyle/>
        <a:p>
          <a:endParaRPr lang="en-IN"/>
        </a:p>
      </dgm:t>
    </dgm:pt>
    <dgm:pt modelId="{2ACC52DC-0332-4D6A-AC62-B3ECC7B84F2E}" type="sibTrans" cxnId="{BB4EC3E6-A3A7-44B2-8C30-680FE1E7D1A7}">
      <dgm:prSet/>
      <dgm:spPr/>
      <dgm:t>
        <a:bodyPr/>
        <a:lstStyle/>
        <a:p>
          <a:endParaRPr lang="en-IN"/>
        </a:p>
      </dgm:t>
    </dgm:pt>
    <dgm:pt modelId="{062E93B7-4C7E-4CD5-AA6B-D1AF27FD65A7}">
      <dgm:prSet phldr="0"/>
      <dgm:spPr>
        <a:ln>
          <a:solidFill>
            <a:srgbClr val="2ADE78"/>
          </a:solidFill>
        </a:ln>
      </dgm:spPr>
      <dgm:t>
        <a:bodyPr/>
        <a:lstStyle/>
        <a:p>
          <a:pPr rtl="0"/>
          <a:r>
            <a:rPr lang="en-US" dirty="0">
              <a:latin typeface="Calibri Light" panose="020F0302020204030204"/>
            </a:rPr>
            <a:t>Minimize the page load time</a:t>
          </a:r>
        </a:p>
      </dgm:t>
    </dgm:pt>
    <dgm:pt modelId="{AA0B1845-9938-4E6A-9A36-DB775F20515E}" type="parTrans" cxnId="{ED164BA7-1E3D-4A88-A960-4868F53E1862}">
      <dgm:prSet/>
      <dgm:spPr/>
      <dgm:t>
        <a:bodyPr/>
        <a:lstStyle/>
        <a:p>
          <a:endParaRPr lang="en-IN"/>
        </a:p>
      </dgm:t>
    </dgm:pt>
    <dgm:pt modelId="{623F8014-AB14-466C-B7A4-BEEDF7D29E6F}" type="sibTrans" cxnId="{ED164BA7-1E3D-4A88-A960-4868F53E1862}">
      <dgm:prSet/>
      <dgm:spPr/>
      <dgm:t>
        <a:bodyPr/>
        <a:lstStyle/>
        <a:p>
          <a:endParaRPr lang="en-IN"/>
        </a:p>
      </dgm:t>
    </dgm:pt>
    <dgm:pt modelId="{3902F40B-CFA4-F440-925A-6F69DE1F6CBE}" type="pres">
      <dgm:prSet presAssocID="{97F8EF9C-A438-4240-9381-FA7122B207FD}" presName="linear" presStyleCnt="0">
        <dgm:presLayoutVars>
          <dgm:dir/>
          <dgm:animLvl val="lvl"/>
          <dgm:resizeHandles val="exact"/>
        </dgm:presLayoutVars>
      </dgm:prSet>
      <dgm:spPr/>
    </dgm:pt>
    <dgm:pt modelId="{4691B54B-85AD-414B-AE4E-C31695459512}" type="pres">
      <dgm:prSet presAssocID="{3A892225-02A2-0C46-B132-6AF0422FDDED}" presName="parentLin" presStyleCnt="0"/>
      <dgm:spPr/>
    </dgm:pt>
    <dgm:pt modelId="{5CD402D0-7B99-4E4C-A0EA-08A185C26A97}" type="pres">
      <dgm:prSet presAssocID="{3A892225-02A2-0C46-B132-6AF0422FDDED}" presName="parentLeftMargin" presStyleLbl="node1" presStyleIdx="0" presStyleCnt="1"/>
      <dgm:spPr/>
    </dgm:pt>
    <dgm:pt modelId="{78B0FC44-35A0-7647-A445-DE87DE6A47BE}" type="pres">
      <dgm:prSet presAssocID="{3A892225-02A2-0C46-B132-6AF0422FDDED}" presName="parentText" presStyleLbl="node1" presStyleIdx="0" presStyleCnt="1" custScaleY="92865">
        <dgm:presLayoutVars>
          <dgm:chMax val="0"/>
          <dgm:bulletEnabled val="1"/>
        </dgm:presLayoutVars>
      </dgm:prSet>
      <dgm:spPr/>
    </dgm:pt>
    <dgm:pt modelId="{9E6739D3-CCE7-3E4D-9E40-7482FA2906BF}" type="pres">
      <dgm:prSet presAssocID="{3A892225-02A2-0C46-B132-6AF0422FDDED}" presName="negativeSpace" presStyleCnt="0"/>
      <dgm:spPr/>
    </dgm:pt>
    <dgm:pt modelId="{EB3B025A-E621-0945-B0CE-30AC6CF7C57D}" type="pres">
      <dgm:prSet presAssocID="{3A892225-02A2-0C46-B132-6AF0422FDDED}" presName="childText" presStyleLbl="conFgAcc1" presStyleIdx="0" presStyleCnt="1" custScaleY="81463">
        <dgm:presLayoutVars>
          <dgm:bulletEnabled val="1"/>
        </dgm:presLayoutVars>
      </dgm:prSet>
      <dgm:spPr/>
    </dgm:pt>
  </dgm:ptLst>
  <dgm:cxnLst>
    <dgm:cxn modelId="{65364C16-3A81-4218-BC2C-7972DEB5F357}" type="presOf" srcId="{0D5BB868-D535-4B2D-BE0C-AB4AACCBF6B1}" destId="{EB3B025A-E621-0945-B0CE-30AC6CF7C57D}" srcOrd="0" destOrd="0" presId="urn:microsoft.com/office/officeart/2005/8/layout/list1"/>
    <dgm:cxn modelId="{2C2B0B1E-3E18-4F12-8E2F-5656E396F473}" srcId="{3A892225-02A2-0C46-B132-6AF0422FDDED}" destId="{5770D714-98BB-41A7-96F7-70C76705E3A6}" srcOrd="4" destOrd="0" parTransId="{B2E00D70-4700-4701-881F-1385D85C6A7E}" sibTransId="{F9B70AC0-FCE0-4B18-8B41-E89597448559}"/>
    <dgm:cxn modelId="{DD8C3F28-D82F-42C7-AB14-F34566B84F1E}" type="presOf" srcId="{95D22142-0E20-4CEC-8428-5A9720B488E3}" destId="{EB3B025A-E621-0945-B0CE-30AC6CF7C57D}" srcOrd="0" destOrd="2" presId="urn:microsoft.com/office/officeart/2005/8/layout/list1"/>
    <dgm:cxn modelId="{60C2682F-B167-44D8-9F84-36391CC8FE72}" srcId="{3A892225-02A2-0C46-B132-6AF0422FDDED}" destId="{0D5BB868-D535-4B2D-BE0C-AB4AACCBF6B1}" srcOrd="0" destOrd="0" parTransId="{356090B2-EC57-4B2F-A8DC-6F4E496F7460}" sibTransId="{767B6504-83FB-4C54-9E76-2D7F04EF083A}"/>
    <dgm:cxn modelId="{78688A60-67C8-A04C-8D30-CD872D741F65}" type="presOf" srcId="{97F8EF9C-A438-4240-9381-FA7122B207FD}" destId="{3902F40B-CFA4-F440-925A-6F69DE1F6CBE}" srcOrd="0" destOrd="0" presId="urn:microsoft.com/office/officeart/2005/8/layout/list1"/>
    <dgm:cxn modelId="{02961E6A-E4A3-433D-8036-F841A087590E}" type="presOf" srcId="{3A892225-02A2-0C46-B132-6AF0422FDDED}" destId="{5CD402D0-7B99-4E4C-A0EA-08A185C26A97}" srcOrd="0" destOrd="0" presId="urn:microsoft.com/office/officeart/2005/8/layout/list1"/>
    <dgm:cxn modelId="{46025B4B-E5E5-4C49-BBCA-1631F7741B8D}" type="presOf" srcId="{3A892225-02A2-0C46-B132-6AF0422FDDED}" destId="{78B0FC44-35A0-7647-A445-DE87DE6A47BE}" srcOrd="1" destOrd="0" presId="urn:microsoft.com/office/officeart/2005/8/layout/list1"/>
    <dgm:cxn modelId="{26D1444F-986F-4D2A-92FF-922E2B06E286}" type="presOf" srcId="{5770D714-98BB-41A7-96F7-70C76705E3A6}" destId="{EB3B025A-E621-0945-B0CE-30AC6CF7C57D}" srcOrd="0" destOrd="4" presId="urn:microsoft.com/office/officeart/2005/8/layout/list1"/>
    <dgm:cxn modelId="{90D3119C-60DA-4497-9E23-4CDC6238E74F}" type="presOf" srcId="{B88E439F-F3AE-4FD8-B31F-A71561C44C08}" destId="{EB3B025A-E621-0945-B0CE-30AC6CF7C57D}" srcOrd="0" destOrd="1" presId="urn:microsoft.com/office/officeart/2005/8/layout/list1"/>
    <dgm:cxn modelId="{ED164BA7-1E3D-4A88-A960-4868F53E1862}" srcId="{3A892225-02A2-0C46-B132-6AF0422FDDED}" destId="{062E93B7-4C7E-4CD5-AA6B-D1AF27FD65A7}" srcOrd="3" destOrd="0" parTransId="{AA0B1845-9938-4E6A-9A36-DB775F20515E}" sibTransId="{623F8014-AB14-466C-B7A4-BEEDF7D29E6F}"/>
    <dgm:cxn modelId="{D77604B3-F7E1-E442-A8F9-FA2350DF1596}" srcId="{97F8EF9C-A438-4240-9381-FA7122B207FD}" destId="{3A892225-02A2-0C46-B132-6AF0422FDDED}" srcOrd="0" destOrd="0" parTransId="{9ACC6229-7FB4-0A4C-A800-BC795F1BD775}" sibTransId="{B1217E94-99A2-E546-B458-015C7A0D8A6D}"/>
    <dgm:cxn modelId="{C8D0A1B8-3812-4D92-AE91-5CE541D54FDA}" srcId="{3A892225-02A2-0C46-B132-6AF0422FDDED}" destId="{B88E439F-F3AE-4FD8-B31F-A71561C44C08}" srcOrd="1" destOrd="0" parTransId="{6DA40926-51C3-4919-AEA4-B8B0596FAB07}" sibTransId="{5106CF0B-5C56-4EDB-ACAB-3B164CC40099}"/>
    <dgm:cxn modelId="{BB4EC3E6-A3A7-44B2-8C30-680FE1E7D1A7}" srcId="{3A892225-02A2-0C46-B132-6AF0422FDDED}" destId="{95D22142-0E20-4CEC-8428-5A9720B488E3}" srcOrd="2" destOrd="0" parTransId="{F53D9D9D-6464-4577-8E45-78DC5EF0E8D2}" sibTransId="{2ACC52DC-0332-4D6A-AC62-B3ECC7B84F2E}"/>
    <dgm:cxn modelId="{B812DEED-8B3E-4825-B627-24FFF30064EC}" type="presOf" srcId="{062E93B7-4C7E-4CD5-AA6B-D1AF27FD65A7}" destId="{EB3B025A-E621-0945-B0CE-30AC6CF7C57D}" srcOrd="0" destOrd="3" presId="urn:microsoft.com/office/officeart/2005/8/layout/list1"/>
    <dgm:cxn modelId="{995E5DA0-5696-498C-A710-FAD74B40A2D6}" type="presParOf" srcId="{3902F40B-CFA4-F440-925A-6F69DE1F6CBE}" destId="{4691B54B-85AD-414B-AE4E-C31695459512}" srcOrd="0" destOrd="0" presId="urn:microsoft.com/office/officeart/2005/8/layout/list1"/>
    <dgm:cxn modelId="{04936D7C-2B9E-4ED7-9CD9-1427532E8632}" type="presParOf" srcId="{4691B54B-85AD-414B-AE4E-C31695459512}" destId="{5CD402D0-7B99-4E4C-A0EA-08A185C26A97}" srcOrd="0" destOrd="0" presId="urn:microsoft.com/office/officeart/2005/8/layout/list1"/>
    <dgm:cxn modelId="{6750C868-8EB5-42F7-B1F5-5320ED50B507}" type="presParOf" srcId="{4691B54B-85AD-414B-AE4E-C31695459512}" destId="{78B0FC44-35A0-7647-A445-DE87DE6A47BE}" srcOrd="1" destOrd="0" presId="urn:microsoft.com/office/officeart/2005/8/layout/list1"/>
    <dgm:cxn modelId="{62B2165D-E949-404E-88CD-E1F496AD8E54}" type="presParOf" srcId="{3902F40B-CFA4-F440-925A-6F69DE1F6CBE}" destId="{9E6739D3-CCE7-3E4D-9E40-7482FA2906BF}" srcOrd="1" destOrd="0" presId="urn:microsoft.com/office/officeart/2005/8/layout/list1"/>
    <dgm:cxn modelId="{272481D8-D072-44E2-9D69-69A8801E3486}" type="presParOf" srcId="{3902F40B-CFA4-F440-925A-6F69DE1F6CBE}" destId="{EB3B025A-E621-0945-B0CE-30AC6CF7C57D}"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1BDB55-405A-1843-ABF7-D33DD3BF1452}"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2AA63B0F-3832-5049-96EC-553AF6B67175}">
      <dgm:prSet phldrT="[Text]"/>
      <dgm:spPr/>
      <dgm:t>
        <a:bodyPr/>
        <a:lstStyle/>
        <a:p>
          <a:pPr>
            <a:lnSpc>
              <a:spcPct val="100000"/>
            </a:lnSpc>
            <a:defRPr b="1"/>
          </a:pPr>
          <a:r>
            <a:rPr lang="en-US">
              <a:latin typeface="Century Gothic"/>
            </a:rPr>
            <a:t>Machine Learning</a:t>
          </a:r>
          <a:endParaRPr lang="en-US"/>
        </a:p>
      </dgm:t>
    </dgm:pt>
    <dgm:pt modelId="{F1FA950B-7325-FB40-9D56-520DE1583AA7}" type="parTrans" cxnId="{338DBE3E-F4C9-CC43-BA53-3E40D5EC462D}">
      <dgm:prSet/>
      <dgm:spPr/>
      <dgm:t>
        <a:bodyPr/>
        <a:lstStyle/>
        <a:p>
          <a:endParaRPr lang="en-US"/>
        </a:p>
      </dgm:t>
    </dgm:pt>
    <dgm:pt modelId="{DCFF9991-8BDE-6A4A-B256-8688EC8D9199}" type="sibTrans" cxnId="{338DBE3E-F4C9-CC43-BA53-3E40D5EC462D}">
      <dgm:prSet/>
      <dgm:spPr/>
      <dgm:t>
        <a:bodyPr/>
        <a:lstStyle/>
        <a:p>
          <a:endParaRPr lang="en-US"/>
        </a:p>
      </dgm:t>
    </dgm:pt>
    <dgm:pt modelId="{155EA4CF-DCD1-4429-B332-5197458CFFE1}">
      <dgm:prSet/>
      <dgm:spPr/>
      <dgm:t>
        <a:bodyPr/>
        <a:lstStyle/>
        <a:p>
          <a:pPr>
            <a:lnSpc>
              <a:spcPct val="100000"/>
            </a:lnSpc>
          </a:pPr>
          <a:r>
            <a:rPr lang="en-US">
              <a:latin typeface="Century Gothic"/>
            </a:rPr>
            <a:t>Research</a:t>
          </a:r>
        </a:p>
      </dgm:t>
    </dgm:pt>
    <dgm:pt modelId="{BF9922BD-2991-4BB0-9D40-2F89360D27A3}" type="parTrans" cxnId="{BCBF97F7-B1FC-474A-8E92-2F00BEDED83F}">
      <dgm:prSet/>
      <dgm:spPr/>
      <dgm:t>
        <a:bodyPr/>
        <a:lstStyle/>
        <a:p>
          <a:endParaRPr lang="en-AU"/>
        </a:p>
      </dgm:t>
    </dgm:pt>
    <dgm:pt modelId="{FFE7D490-FF75-458D-8FA7-F01297959B79}" type="sibTrans" cxnId="{BCBF97F7-B1FC-474A-8E92-2F00BEDED83F}">
      <dgm:prSet/>
      <dgm:spPr/>
      <dgm:t>
        <a:bodyPr/>
        <a:lstStyle/>
        <a:p>
          <a:endParaRPr lang="en-AU"/>
        </a:p>
      </dgm:t>
    </dgm:pt>
    <dgm:pt modelId="{B230BB2D-FB05-4A2B-B6AA-32FDA1391C1C}">
      <dgm:prSet/>
      <dgm:spPr/>
      <dgm:t>
        <a:bodyPr/>
        <a:lstStyle/>
        <a:p>
          <a:pPr>
            <a:lnSpc>
              <a:spcPct val="100000"/>
            </a:lnSpc>
          </a:pPr>
          <a:r>
            <a:rPr lang="en-US">
              <a:latin typeface="Century Gothic"/>
            </a:rPr>
            <a:t>Data Analytics and Modelling</a:t>
          </a:r>
        </a:p>
      </dgm:t>
    </dgm:pt>
    <dgm:pt modelId="{2329378F-039E-4CC6-A8C8-2E402223284B}" type="parTrans" cxnId="{4714E80C-F70F-4AB0-BE22-06B3BF5AFF7F}">
      <dgm:prSet/>
      <dgm:spPr/>
      <dgm:t>
        <a:bodyPr/>
        <a:lstStyle/>
        <a:p>
          <a:endParaRPr lang="en-AU"/>
        </a:p>
      </dgm:t>
    </dgm:pt>
    <dgm:pt modelId="{463B8BC7-06CD-4C37-B764-CC2089F7627E}" type="sibTrans" cxnId="{4714E80C-F70F-4AB0-BE22-06B3BF5AFF7F}">
      <dgm:prSet/>
      <dgm:spPr/>
      <dgm:t>
        <a:bodyPr/>
        <a:lstStyle/>
        <a:p>
          <a:endParaRPr lang="en-AU"/>
        </a:p>
      </dgm:t>
    </dgm:pt>
    <dgm:pt modelId="{FF4ED8E2-E260-424D-90EE-D2902F278171}">
      <dgm:prSet/>
      <dgm:spPr/>
      <dgm:t>
        <a:bodyPr/>
        <a:lstStyle/>
        <a:p>
          <a:pPr>
            <a:lnSpc>
              <a:spcPct val="100000"/>
            </a:lnSpc>
          </a:pPr>
          <a:r>
            <a:rPr lang="en-US">
              <a:latin typeface="Century Gothic"/>
            </a:rPr>
            <a:t>Visualization</a:t>
          </a:r>
        </a:p>
      </dgm:t>
    </dgm:pt>
    <dgm:pt modelId="{298A2E43-7B6F-43AA-9D56-3AC3B2E729B2}" type="parTrans" cxnId="{8E3AA963-7841-449A-AAA7-300F47A815B2}">
      <dgm:prSet/>
      <dgm:spPr/>
      <dgm:t>
        <a:bodyPr/>
        <a:lstStyle/>
        <a:p>
          <a:endParaRPr lang="en-AU"/>
        </a:p>
      </dgm:t>
    </dgm:pt>
    <dgm:pt modelId="{448D4227-A9ED-4F3D-AB69-65210CD10FC0}" type="sibTrans" cxnId="{8E3AA963-7841-449A-AAA7-300F47A815B2}">
      <dgm:prSet/>
      <dgm:spPr/>
      <dgm:t>
        <a:bodyPr/>
        <a:lstStyle/>
        <a:p>
          <a:endParaRPr lang="en-AU"/>
        </a:p>
      </dgm:t>
    </dgm:pt>
    <dgm:pt modelId="{40BB3570-9D4B-400F-93F9-709146B3A4B0}">
      <dgm:prSet/>
      <dgm:spPr/>
      <dgm:t>
        <a:bodyPr/>
        <a:lstStyle/>
        <a:p>
          <a:pPr>
            <a:lnSpc>
              <a:spcPct val="100000"/>
            </a:lnSpc>
            <a:defRPr b="1"/>
          </a:pPr>
          <a:r>
            <a:rPr lang="en-US">
              <a:latin typeface="Century Gothic"/>
            </a:rPr>
            <a:t>Web Development</a:t>
          </a:r>
          <a:endParaRPr lang="en-US">
            <a:cs typeface="Calibri" panose="020F0502020204030204"/>
          </a:endParaRPr>
        </a:p>
      </dgm:t>
    </dgm:pt>
    <dgm:pt modelId="{9017F324-C2DE-43A9-A3B1-2D418E1CA71E}" type="parTrans" cxnId="{ACB52FAB-FA8D-45CE-A98E-C97A8A38D553}">
      <dgm:prSet/>
      <dgm:spPr/>
      <dgm:t>
        <a:bodyPr/>
        <a:lstStyle/>
        <a:p>
          <a:endParaRPr lang="en-AU"/>
        </a:p>
      </dgm:t>
    </dgm:pt>
    <dgm:pt modelId="{3800204B-B260-4CDA-AF4C-3A9D8401990E}" type="sibTrans" cxnId="{ACB52FAB-FA8D-45CE-A98E-C97A8A38D553}">
      <dgm:prSet/>
      <dgm:spPr/>
      <dgm:t>
        <a:bodyPr/>
        <a:lstStyle/>
        <a:p>
          <a:endParaRPr lang="en-AU"/>
        </a:p>
      </dgm:t>
    </dgm:pt>
    <dgm:pt modelId="{B172EE8E-4604-4CB0-8B6B-61D5B5F805B5}">
      <dgm:prSet/>
      <dgm:spPr/>
      <dgm:t>
        <a:bodyPr/>
        <a:lstStyle/>
        <a:p>
          <a:pPr>
            <a:lnSpc>
              <a:spcPct val="100000"/>
            </a:lnSpc>
          </a:pPr>
          <a:r>
            <a:rPr lang="en-US">
              <a:latin typeface="Century Gothic"/>
            </a:rPr>
            <a:t>ML model deployment</a:t>
          </a:r>
        </a:p>
      </dgm:t>
    </dgm:pt>
    <dgm:pt modelId="{795E3639-055E-464F-BB24-F1F9AC93CB14}" type="parTrans" cxnId="{84D69EA5-C5E9-4DA4-BB61-353DEED9857F}">
      <dgm:prSet/>
      <dgm:spPr/>
      <dgm:t>
        <a:bodyPr/>
        <a:lstStyle/>
        <a:p>
          <a:endParaRPr lang="en-AU"/>
        </a:p>
      </dgm:t>
    </dgm:pt>
    <dgm:pt modelId="{1F3A9A24-1560-4446-BF7F-7C63BE08C419}" type="sibTrans" cxnId="{84D69EA5-C5E9-4DA4-BB61-353DEED9857F}">
      <dgm:prSet/>
      <dgm:spPr/>
      <dgm:t>
        <a:bodyPr/>
        <a:lstStyle/>
        <a:p>
          <a:endParaRPr lang="en-AU"/>
        </a:p>
      </dgm:t>
    </dgm:pt>
    <dgm:pt modelId="{CD0D9290-5A7D-47CF-ABDF-39E8D7EB52D1}">
      <dgm:prSet/>
      <dgm:spPr/>
      <dgm:t>
        <a:bodyPr/>
        <a:lstStyle/>
        <a:p>
          <a:pPr>
            <a:lnSpc>
              <a:spcPct val="100000"/>
            </a:lnSpc>
          </a:pPr>
          <a:r>
            <a:rPr lang="en-US">
              <a:latin typeface="Century Gothic"/>
            </a:rPr>
            <a:t>Designing UI</a:t>
          </a:r>
        </a:p>
        <a:p>
          <a:pPr>
            <a:lnSpc>
              <a:spcPct val="100000"/>
            </a:lnSpc>
          </a:pPr>
          <a:r>
            <a:rPr lang="en-US">
              <a:latin typeface="Century Gothic"/>
            </a:rPr>
            <a:t>Content delivery</a:t>
          </a:r>
        </a:p>
      </dgm:t>
    </dgm:pt>
    <dgm:pt modelId="{3D104115-BEE0-4EE4-AC66-DC11852399EA}" type="parTrans" cxnId="{2BECC820-CA99-47D3-9848-D7DEF29208B3}">
      <dgm:prSet/>
      <dgm:spPr/>
      <dgm:t>
        <a:bodyPr/>
        <a:lstStyle/>
        <a:p>
          <a:endParaRPr lang="en-AU"/>
        </a:p>
      </dgm:t>
    </dgm:pt>
    <dgm:pt modelId="{2E8252F0-0F4D-46C4-A6EB-D4F6537D6419}" type="sibTrans" cxnId="{2BECC820-CA99-47D3-9848-D7DEF29208B3}">
      <dgm:prSet/>
      <dgm:spPr/>
      <dgm:t>
        <a:bodyPr/>
        <a:lstStyle/>
        <a:p>
          <a:endParaRPr lang="en-AU"/>
        </a:p>
      </dgm:t>
    </dgm:pt>
    <dgm:pt modelId="{8764DCB0-AD1C-499D-968D-89EC2B1DB298}">
      <dgm:prSet/>
      <dgm:spPr/>
      <dgm:t>
        <a:bodyPr/>
        <a:lstStyle/>
        <a:p>
          <a:pPr>
            <a:lnSpc>
              <a:spcPct val="100000"/>
            </a:lnSpc>
            <a:defRPr b="1"/>
          </a:pPr>
          <a:r>
            <a:rPr lang="en-US">
              <a:latin typeface="Century Gothic"/>
            </a:rPr>
            <a:t>Agile Methodology</a:t>
          </a:r>
        </a:p>
      </dgm:t>
    </dgm:pt>
    <dgm:pt modelId="{A0AD4A56-96E5-40A8-ADFE-DE3F71224FDF}" type="parTrans" cxnId="{064B4AD3-AB0C-4919-933B-B0FD44DDA03E}">
      <dgm:prSet/>
      <dgm:spPr/>
      <dgm:t>
        <a:bodyPr/>
        <a:lstStyle/>
        <a:p>
          <a:endParaRPr lang="en-AU"/>
        </a:p>
      </dgm:t>
    </dgm:pt>
    <dgm:pt modelId="{C9BD7F8B-02A2-48CC-B471-C363C731C84A}" type="sibTrans" cxnId="{064B4AD3-AB0C-4919-933B-B0FD44DDA03E}">
      <dgm:prSet/>
      <dgm:spPr/>
      <dgm:t>
        <a:bodyPr/>
        <a:lstStyle/>
        <a:p>
          <a:endParaRPr lang="en-AU"/>
        </a:p>
      </dgm:t>
    </dgm:pt>
    <dgm:pt modelId="{F182336B-CC4B-4BDB-BF33-7AEFE4FBF3B1}">
      <dgm:prSet/>
      <dgm:spPr/>
      <dgm:t>
        <a:bodyPr/>
        <a:lstStyle/>
        <a:p>
          <a:pPr>
            <a:lnSpc>
              <a:spcPct val="100000"/>
            </a:lnSpc>
            <a:defRPr b="1"/>
          </a:pPr>
          <a:r>
            <a:rPr lang="en-US">
              <a:latin typeface="Century Gothic"/>
            </a:rPr>
            <a:t>Scrum meetings </a:t>
          </a:r>
        </a:p>
      </dgm:t>
    </dgm:pt>
    <dgm:pt modelId="{DCD18C1D-FF51-42B1-9983-473E3DC156D7}" type="parTrans" cxnId="{CE762170-F613-45C9-AF01-19DF2E60C71A}">
      <dgm:prSet/>
      <dgm:spPr/>
      <dgm:t>
        <a:bodyPr/>
        <a:lstStyle/>
        <a:p>
          <a:endParaRPr lang="en-AU"/>
        </a:p>
      </dgm:t>
    </dgm:pt>
    <dgm:pt modelId="{1A047EC1-ABE4-4F7D-B301-B9804D175A3A}" type="sibTrans" cxnId="{CE762170-F613-45C9-AF01-19DF2E60C71A}">
      <dgm:prSet/>
      <dgm:spPr/>
      <dgm:t>
        <a:bodyPr/>
        <a:lstStyle/>
        <a:p>
          <a:endParaRPr lang="en-AU"/>
        </a:p>
      </dgm:t>
    </dgm:pt>
    <dgm:pt modelId="{DBB3A8FC-FB4D-4130-89E5-7742CC6AECA6}">
      <dgm:prSet/>
      <dgm:spPr/>
      <dgm:t>
        <a:bodyPr/>
        <a:lstStyle/>
        <a:p>
          <a:pPr>
            <a:lnSpc>
              <a:spcPct val="100000"/>
            </a:lnSpc>
          </a:pPr>
          <a:r>
            <a:rPr lang="en-US">
              <a:latin typeface="Century Gothic"/>
            </a:rPr>
            <a:t>Regular meetings</a:t>
          </a:r>
        </a:p>
      </dgm:t>
    </dgm:pt>
    <dgm:pt modelId="{D2ADCF74-AEC0-4096-9876-CF9D551746D4}" type="parTrans" cxnId="{4A4BA3A6-39A1-4EA8-BA9D-39CD11B06531}">
      <dgm:prSet/>
      <dgm:spPr/>
      <dgm:t>
        <a:bodyPr/>
        <a:lstStyle/>
        <a:p>
          <a:endParaRPr lang="en-AU"/>
        </a:p>
      </dgm:t>
    </dgm:pt>
    <dgm:pt modelId="{313E238B-0989-4A05-AB91-59C2A2DA975A}" type="sibTrans" cxnId="{4A4BA3A6-39A1-4EA8-BA9D-39CD11B06531}">
      <dgm:prSet/>
      <dgm:spPr/>
      <dgm:t>
        <a:bodyPr/>
        <a:lstStyle/>
        <a:p>
          <a:endParaRPr lang="en-AU"/>
        </a:p>
      </dgm:t>
    </dgm:pt>
    <dgm:pt modelId="{04931D5A-F7DA-4F3D-A804-B25B0B51280E}">
      <dgm:prSet/>
      <dgm:spPr/>
      <dgm:t>
        <a:bodyPr/>
        <a:lstStyle/>
        <a:p>
          <a:pPr>
            <a:lnSpc>
              <a:spcPct val="100000"/>
            </a:lnSpc>
          </a:pPr>
          <a:r>
            <a:rPr lang="en-US">
              <a:latin typeface="Century Gothic"/>
            </a:rPr>
            <a:t>Buddy system</a:t>
          </a:r>
        </a:p>
      </dgm:t>
    </dgm:pt>
    <dgm:pt modelId="{AA431A82-8764-4359-8335-F7BE99FDD793}" type="parTrans" cxnId="{2718729A-6D91-48FA-A2C3-50982BBDC436}">
      <dgm:prSet/>
      <dgm:spPr/>
      <dgm:t>
        <a:bodyPr/>
        <a:lstStyle/>
        <a:p>
          <a:endParaRPr lang="en-AU"/>
        </a:p>
      </dgm:t>
    </dgm:pt>
    <dgm:pt modelId="{8AFDD74B-5C44-4A2A-99C6-8BD3A4C8D82F}" type="sibTrans" cxnId="{2718729A-6D91-48FA-A2C3-50982BBDC436}">
      <dgm:prSet/>
      <dgm:spPr/>
      <dgm:t>
        <a:bodyPr/>
        <a:lstStyle/>
        <a:p>
          <a:endParaRPr lang="en-AU"/>
        </a:p>
      </dgm:t>
    </dgm:pt>
    <dgm:pt modelId="{7DCD6C18-EBAD-45F1-88CE-75F402ADB896}">
      <dgm:prSet/>
      <dgm:spPr/>
      <dgm:t>
        <a:bodyPr/>
        <a:lstStyle/>
        <a:p>
          <a:pPr>
            <a:lnSpc>
              <a:spcPct val="100000"/>
            </a:lnSpc>
          </a:pPr>
          <a:r>
            <a:rPr lang="en-US">
              <a:latin typeface="Century Gothic"/>
            </a:rPr>
            <a:t>Trello Board</a:t>
          </a:r>
        </a:p>
      </dgm:t>
    </dgm:pt>
    <dgm:pt modelId="{5CF12CEC-F603-4E89-8EEA-90E4E84B6E9C}" type="parTrans" cxnId="{1D0DB77C-B5D0-184D-9F51-B4E9B1DA1ED3}">
      <dgm:prSet/>
      <dgm:spPr/>
      <dgm:t>
        <a:bodyPr/>
        <a:lstStyle/>
        <a:p>
          <a:endParaRPr lang="en-AU"/>
        </a:p>
      </dgm:t>
    </dgm:pt>
    <dgm:pt modelId="{857A2E2E-4497-4F2F-AC22-FAF1C2BE816F}" type="sibTrans" cxnId="{1D0DB77C-B5D0-184D-9F51-B4E9B1DA1ED3}">
      <dgm:prSet/>
      <dgm:spPr/>
      <dgm:t>
        <a:bodyPr/>
        <a:lstStyle/>
        <a:p>
          <a:endParaRPr lang="en-AU"/>
        </a:p>
      </dgm:t>
    </dgm:pt>
    <dgm:pt modelId="{B96473C1-B79B-4966-91F0-9E4278E82D10}">
      <dgm:prSet/>
      <dgm:spPr/>
      <dgm:t>
        <a:bodyPr/>
        <a:lstStyle/>
        <a:p>
          <a:pPr>
            <a:lnSpc>
              <a:spcPct val="100000"/>
            </a:lnSpc>
          </a:pPr>
          <a:r>
            <a:rPr lang="en-US">
              <a:latin typeface="Century Gothic"/>
            </a:rPr>
            <a:t>Cross functional team </a:t>
          </a:r>
        </a:p>
      </dgm:t>
    </dgm:pt>
    <dgm:pt modelId="{4B292AB9-5970-44BA-9237-1BEC9176F5BB}" type="parTrans" cxnId="{136C7012-A80A-F745-A95D-848FD1738BD4}">
      <dgm:prSet/>
      <dgm:spPr/>
      <dgm:t>
        <a:bodyPr/>
        <a:lstStyle/>
        <a:p>
          <a:endParaRPr lang="en-AU"/>
        </a:p>
      </dgm:t>
    </dgm:pt>
    <dgm:pt modelId="{5F8B5B1A-DD5D-4D43-A963-A12AE46ABD80}" type="sibTrans" cxnId="{136C7012-A80A-F745-A95D-848FD1738BD4}">
      <dgm:prSet/>
      <dgm:spPr/>
      <dgm:t>
        <a:bodyPr/>
        <a:lstStyle/>
        <a:p>
          <a:endParaRPr lang="en-AU"/>
        </a:p>
      </dgm:t>
    </dgm:pt>
    <dgm:pt modelId="{6D5DF80A-9665-429B-9B6E-9D9A523A7F6E}" type="pres">
      <dgm:prSet presAssocID="{971BDB55-405A-1843-ABF7-D33DD3BF1452}" presName="root" presStyleCnt="0">
        <dgm:presLayoutVars>
          <dgm:dir/>
          <dgm:resizeHandles val="exact"/>
        </dgm:presLayoutVars>
      </dgm:prSet>
      <dgm:spPr/>
    </dgm:pt>
    <dgm:pt modelId="{F196B5FA-7B02-492A-BE31-1254CEF1E7C2}" type="pres">
      <dgm:prSet presAssocID="{2AA63B0F-3832-5049-96EC-553AF6B67175}" presName="compNode" presStyleCnt="0"/>
      <dgm:spPr/>
    </dgm:pt>
    <dgm:pt modelId="{012D6859-8FC0-45A0-AE52-4BEA93EF4EDD}" type="pres">
      <dgm:prSet presAssocID="{2AA63B0F-3832-5049-96EC-553AF6B6717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0334A96-BCA1-40DB-A615-DA62C3E7802B}" type="pres">
      <dgm:prSet presAssocID="{2AA63B0F-3832-5049-96EC-553AF6B67175}" presName="iconSpace" presStyleCnt="0"/>
      <dgm:spPr/>
    </dgm:pt>
    <dgm:pt modelId="{B9ECA1C0-6B20-405B-89A9-1F4FF0BE3626}" type="pres">
      <dgm:prSet presAssocID="{2AA63B0F-3832-5049-96EC-553AF6B67175}" presName="parTx" presStyleLbl="revTx" presStyleIdx="0" presStyleCnt="8">
        <dgm:presLayoutVars>
          <dgm:chMax val="0"/>
          <dgm:chPref val="0"/>
        </dgm:presLayoutVars>
      </dgm:prSet>
      <dgm:spPr/>
    </dgm:pt>
    <dgm:pt modelId="{F87E542C-7960-4DF3-A389-122D0315F55C}" type="pres">
      <dgm:prSet presAssocID="{2AA63B0F-3832-5049-96EC-553AF6B67175}" presName="txSpace" presStyleCnt="0"/>
      <dgm:spPr/>
    </dgm:pt>
    <dgm:pt modelId="{FFA395EF-25DA-4F8B-B893-99C6F6D9B399}" type="pres">
      <dgm:prSet presAssocID="{2AA63B0F-3832-5049-96EC-553AF6B67175}" presName="desTx" presStyleLbl="revTx" presStyleIdx="1" presStyleCnt="8">
        <dgm:presLayoutVars/>
      </dgm:prSet>
      <dgm:spPr/>
    </dgm:pt>
    <dgm:pt modelId="{AD7B9B67-A37E-4B87-9206-E6ADF907399B}" type="pres">
      <dgm:prSet presAssocID="{DCFF9991-8BDE-6A4A-B256-8688EC8D9199}" presName="sibTrans" presStyleCnt="0"/>
      <dgm:spPr/>
    </dgm:pt>
    <dgm:pt modelId="{A18DF439-2F2E-409B-B721-02A42A7A4DC3}" type="pres">
      <dgm:prSet presAssocID="{40BB3570-9D4B-400F-93F9-709146B3A4B0}" presName="compNode" presStyleCnt="0"/>
      <dgm:spPr/>
    </dgm:pt>
    <dgm:pt modelId="{3A6F71AC-9E42-4EE2-99A1-B244D010F4F7}" type="pres">
      <dgm:prSet presAssocID="{40BB3570-9D4B-400F-93F9-709146B3A4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8AFA8ED-BDBA-4CEC-9699-107F96362EC2}" type="pres">
      <dgm:prSet presAssocID="{40BB3570-9D4B-400F-93F9-709146B3A4B0}" presName="iconSpace" presStyleCnt="0"/>
      <dgm:spPr/>
    </dgm:pt>
    <dgm:pt modelId="{7A6A2409-326A-46DF-8383-FFA717997E93}" type="pres">
      <dgm:prSet presAssocID="{40BB3570-9D4B-400F-93F9-709146B3A4B0}" presName="parTx" presStyleLbl="revTx" presStyleIdx="2" presStyleCnt="8">
        <dgm:presLayoutVars>
          <dgm:chMax val="0"/>
          <dgm:chPref val="0"/>
        </dgm:presLayoutVars>
      </dgm:prSet>
      <dgm:spPr/>
    </dgm:pt>
    <dgm:pt modelId="{2C18FD30-B778-44B3-9D00-4DE3D269536B}" type="pres">
      <dgm:prSet presAssocID="{40BB3570-9D4B-400F-93F9-709146B3A4B0}" presName="txSpace" presStyleCnt="0"/>
      <dgm:spPr/>
    </dgm:pt>
    <dgm:pt modelId="{3AA60026-BB84-453D-8259-99135F64315B}" type="pres">
      <dgm:prSet presAssocID="{40BB3570-9D4B-400F-93F9-709146B3A4B0}" presName="desTx" presStyleLbl="revTx" presStyleIdx="3" presStyleCnt="8">
        <dgm:presLayoutVars/>
      </dgm:prSet>
      <dgm:spPr/>
    </dgm:pt>
    <dgm:pt modelId="{D8A847D2-DE4D-4F32-B64A-80B0CE624193}" type="pres">
      <dgm:prSet presAssocID="{3800204B-B260-4CDA-AF4C-3A9D8401990E}" presName="sibTrans" presStyleCnt="0"/>
      <dgm:spPr/>
    </dgm:pt>
    <dgm:pt modelId="{DBABE2BC-4F0A-42BA-B810-F473633D24F6}" type="pres">
      <dgm:prSet presAssocID="{8764DCB0-AD1C-499D-968D-89EC2B1DB298}" presName="compNode" presStyleCnt="0"/>
      <dgm:spPr/>
    </dgm:pt>
    <dgm:pt modelId="{F6D76EED-A7A9-460F-AA0E-578F55AF7B58}" type="pres">
      <dgm:prSet presAssocID="{8764DCB0-AD1C-499D-968D-89EC2B1DB2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B42FBCA5-21D8-4B62-8425-408D466B901C}" type="pres">
      <dgm:prSet presAssocID="{8764DCB0-AD1C-499D-968D-89EC2B1DB298}" presName="iconSpace" presStyleCnt="0"/>
      <dgm:spPr/>
    </dgm:pt>
    <dgm:pt modelId="{04174763-3245-4FAA-A29D-26B09CD58958}" type="pres">
      <dgm:prSet presAssocID="{8764DCB0-AD1C-499D-968D-89EC2B1DB298}" presName="parTx" presStyleLbl="revTx" presStyleIdx="4" presStyleCnt="8">
        <dgm:presLayoutVars>
          <dgm:chMax val="0"/>
          <dgm:chPref val="0"/>
        </dgm:presLayoutVars>
      </dgm:prSet>
      <dgm:spPr/>
    </dgm:pt>
    <dgm:pt modelId="{D8076342-8D1D-4D45-9863-66EE9D3B0132}" type="pres">
      <dgm:prSet presAssocID="{8764DCB0-AD1C-499D-968D-89EC2B1DB298}" presName="txSpace" presStyleCnt="0"/>
      <dgm:spPr/>
    </dgm:pt>
    <dgm:pt modelId="{CA109F56-4568-4175-9227-64C58037F704}" type="pres">
      <dgm:prSet presAssocID="{8764DCB0-AD1C-499D-968D-89EC2B1DB298}" presName="desTx" presStyleLbl="revTx" presStyleIdx="5" presStyleCnt="8">
        <dgm:presLayoutVars/>
      </dgm:prSet>
      <dgm:spPr/>
    </dgm:pt>
    <dgm:pt modelId="{20435F9B-0A60-403A-A443-4ED89D2DBA51}" type="pres">
      <dgm:prSet presAssocID="{C9BD7F8B-02A2-48CC-B471-C363C731C84A}" presName="sibTrans" presStyleCnt="0"/>
      <dgm:spPr/>
    </dgm:pt>
    <dgm:pt modelId="{ACDBA23B-EB3C-4D67-A45C-DA390BACAE24}" type="pres">
      <dgm:prSet presAssocID="{F182336B-CC4B-4BDB-BF33-7AEFE4FBF3B1}" presName="compNode" presStyleCnt="0"/>
      <dgm:spPr/>
    </dgm:pt>
    <dgm:pt modelId="{B2692343-E8DE-45BC-A819-DDC540793D1C}" type="pres">
      <dgm:prSet presAssocID="{F182336B-CC4B-4BDB-BF33-7AEFE4FBF3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89154342-F96E-4C5D-BAA7-46AE99311C76}" type="pres">
      <dgm:prSet presAssocID="{F182336B-CC4B-4BDB-BF33-7AEFE4FBF3B1}" presName="iconSpace" presStyleCnt="0"/>
      <dgm:spPr/>
    </dgm:pt>
    <dgm:pt modelId="{8E6ED12B-828F-4F04-9926-D5324D69E6B2}" type="pres">
      <dgm:prSet presAssocID="{F182336B-CC4B-4BDB-BF33-7AEFE4FBF3B1}" presName="parTx" presStyleLbl="revTx" presStyleIdx="6" presStyleCnt="8">
        <dgm:presLayoutVars>
          <dgm:chMax val="0"/>
          <dgm:chPref val="0"/>
        </dgm:presLayoutVars>
      </dgm:prSet>
      <dgm:spPr/>
    </dgm:pt>
    <dgm:pt modelId="{13106325-D79E-43AA-AEE5-7E9523221A12}" type="pres">
      <dgm:prSet presAssocID="{F182336B-CC4B-4BDB-BF33-7AEFE4FBF3B1}" presName="txSpace" presStyleCnt="0"/>
      <dgm:spPr/>
    </dgm:pt>
    <dgm:pt modelId="{424F8B67-C93C-4184-A798-59C39DCF2BEE}" type="pres">
      <dgm:prSet presAssocID="{F182336B-CC4B-4BDB-BF33-7AEFE4FBF3B1}" presName="desTx" presStyleLbl="revTx" presStyleIdx="7" presStyleCnt="8">
        <dgm:presLayoutVars/>
      </dgm:prSet>
      <dgm:spPr/>
    </dgm:pt>
  </dgm:ptLst>
  <dgm:cxnLst>
    <dgm:cxn modelId="{119CFD0A-49F9-CD42-8D0F-ECD00B95AA1D}" type="presOf" srcId="{CD0D9290-5A7D-47CF-ABDF-39E8D7EB52D1}" destId="{3AA60026-BB84-453D-8259-99135F64315B}" srcOrd="0" destOrd="1" presId="urn:microsoft.com/office/officeart/2018/2/layout/IconLabelDescriptionList"/>
    <dgm:cxn modelId="{4714E80C-F70F-4AB0-BE22-06B3BF5AFF7F}" srcId="{2AA63B0F-3832-5049-96EC-553AF6B67175}" destId="{B230BB2D-FB05-4A2B-B6AA-32FDA1391C1C}" srcOrd="1" destOrd="0" parTransId="{2329378F-039E-4CC6-A8C8-2E402223284B}" sibTransId="{463B8BC7-06CD-4C37-B764-CC2089F7627E}"/>
    <dgm:cxn modelId="{136C7012-A80A-F745-A95D-848FD1738BD4}" srcId="{8764DCB0-AD1C-499D-968D-89EC2B1DB298}" destId="{B96473C1-B79B-4966-91F0-9E4278E82D10}" srcOrd="1" destOrd="0" parTransId="{4B292AB9-5970-44BA-9237-1BEC9176F5BB}" sibTransId="{5F8B5B1A-DD5D-4D43-A963-A12AE46ABD80}"/>
    <dgm:cxn modelId="{D4FF5B14-38E4-4C43-AD9B-777E7FFC9916}" type="presOf" srcId="{DBB3A8FC-FB4D-4130-89E5-7742CC6AECA6}" destId="{424F8B67-C93C-4184-A798-59C39DCF2BEE}" srcOrd="0" destOrd="0" presId="urn:microsoft.com/office/officeart/2018/2/layout/IconLabelDescriptionList"/>
    <dgm:cxn modelId="{2BECC820-CA99-47D3-9848-D7DEF29208B3}" srcId="{40BB3570-9D4B-400F-93F9-709146B3A4B0}" destId="{CD0D9290-5A7D-47CF-ABDF-39E8D7EB52D1}" srcOrd="1" destOrd="0" parTransId="{3D104115-BEE0-4EE4-AC66-DC11852399EA}" sibTransId="{2E8252F0-0F4D-46C4-A6EB-D4F6537D6419}"/>
    <dgm:cxn modelId="{1E87E320-D2F7-0441-84FA-483A755641D1}" type="presOf" srcId="{155EA4CF-DCD1-4429-B332-5197458CFFE1}" destId="{FFA395EF-25DA-4F8B-B893-99C6F6D9B399}" srcOrd="0" destOrd="0" presId="urn:microsoft.com/office/officeart/2018/2/layout/IconLabelDescriptionList"/>
    <dgm:cxn modelId="{79F81121-4944-1B47-B3AA-476C7441A3D1}" type="presOf" srcId="{971BDB55-405A-1843-ABF7-D33DD3BF1452}" destId="{6D5DF80A-9665-429B-9B6E-9D9A523A7F6E}" srcOrd="0" destOrd="0" presId="urn:microsoft.com/office/officeart/2018/2/layout/IconLabelDescriptionList"/>
    <dgm:cxn modelId="{338DBE3E-F4C9-CC43-BA53-3E40D5EC462D}" srcId="{971BDB55-405A-1843-ABF7-D33DD3BF1452}" destId="{2AA63B0F-3832-5049-96EC-553AF6B67175}" srcOrd="0" destOrd="0" parTransId="{F1FA950B-7325-FB40-9D56-520DE1583AA7}" sibTransId="{DCFF9991-8BDE-6A4A-B256-8688EC8D9199}"/>
    <dgm:cxn modelId="{8E3AA963-7841-449A-AAA7-300F47A815B2}" srcId="{2AA63B0F-3832-5049-96EC-553AF6B67175}" destId="{FF4ED8E2-E260-424D-90EE-D2902F278171}" srcOrd="2" destOrd="0" parTransId="{298A2E43-7B6F-43AA-9D56-3AC3B2E729B2}" sibTransId="{448D4227-A9ED-4F3D-AB69-65210CD10FC0}"/>
    <dgm:cxn modelId="{47035867-8A37-3D4C-99B2-E79643978A35}" type="presOf" srcId="{F182336B-CC4B-4BDB-BF33-7AEFE4FBF3B1}" destId="{8E6ED12B-828F-4F04-9926-D5324D69E6B2}" srcOrd="0" destOrd="0" presId="urn:microsoft.com/office/officeart/2018/2/layout/IconLabelDescriptionList"/>
    <dgm:cxn modelId="{F1D37E4A-2E26-6C43-8D8C-307BC2AF5E03}" type="presOf" srcId="{FF4ED8E2-E260-424D-90EE-D2902F278171}" destId="{FFA395EF-25DA-4F8B-B893-99C6F6D9B399}" srcOrd="0" destOrd="2" presId="urn:microsoft.com/office/officeart/2018/2/layout/IconLabelDescriptionList"/>
    <dgm:cxn modelId="{D8B2336C-2896-BB48-9F1A-03FFF5CA46BE}" type="presOf" srcId="{B230BB2D-FB05-4A2B-B6AA-32FDA1391C1C}" destId="{FFA395EF-25DA-4F8B-B893-99C6F6D9B399}" srcOrd="0" destOrd="1" presId="urn:microsoft.com/office/officeart/2018/2/layout/IconLabelDescriptionList"/>
    <dgm:cxn modelId="{CE762170-F613-45C9-AF01-19DF2E60C71A}" srcId="{971BDB55-405A-1843-ABF7-D33DD3BF1452}" destId="{F182336B-CC4B-4BDB-BF33-7AEFE4FBF3B1}" srcOrd="3" destOrd="0" parTransId="{DCD18C1D-FF51-42B1-9983-473E3DC156D7}" sibTransId="{1A047EC1-ABE4-4F7D-B301-B9804D175A3A}"/>
    <dgm:cxn modelId="{0179A87B-3FE4-E64D-81EC-5C2477096B71}" type="presOf" srcId="{7DCD6C18-EBAD-45F1-88CE-75F402ADB896}" destId="{CA109F56-4568-4175-9227-64C58037F704}" srcOrd="0" destOrd="0" presId="urn:microsoft.com/office/officeart/2018/2/layout/IconLabelDescriptionList"/>
    <dgm:cxn modelId="{1D0DB77C-B5D0-184D-9F51-B4E9B1DA1ED3}" srcId="{8764DCB0-AD1C-499D-968D-89EC2B1DB298}" destId="{7DCD6C18-EBAD-45F1-88CE-75F402ADB896}" srcOrd="0" destOrd="0" parTransId="{5CF12CEC-F603-4E89-8EEA-90E4E84B6E9C}" sibTransId="{857A2E2E-4497-4F2F-AC22-FAF1C2BE816F}"/>
    <dgm:cxn modelId="{B322567F-2005-8B4E-9BA5-19F66893DD5B}" type="presOf" srcId="{2AA63B0F-3832-5049-96EC-553AF6B67175}" destId="{B9ECA1C0-6B20-405B-89A9-1F4FF0BE3626}" srcOrd="0" destOrd="0" presId="urn:microsoft.com/office/officeart/2018/2/layout/IconLabelDescriptionList"/>
    <dgm:cxn modelId="{B88ECA8A-0E4F-C946-AFBA-B3ABC9281ED4}" type="presOf" srcId="{B172EE8E-4604-4CB0-8B6B-61D5B5F805B5}" destId="{3AA60026-BB84-453D-8259-99135F64315B}" srcOrd="0" destOrd="0" presId="urn:microsoft.com/office/officeart/2018/2/layout/IconLabelDescriptionList"/>
    <dgm:cxn modelId="{75083B97-480F-1246-AA2E-7A70DE29AF6D}" type="presOf" srcId="{B96473C1-B79B-4966-91F0-9E4278E82D10}" destId="{CA109F56-4568-4175-9227-64C58037F704}" srcOrd="0" destOrd="1" presId="urn:microsoft.com/office/officeart/2018/2/layout/IconLabelDescriptionList"/>
    <dgm:cxn modelId="{2718729A-6D91-48FA-A2C3-50982BBDC436}" srcId="{F182336B-CC4B-4BDB-BF33-7AEFE4FBF3B1}" destId="{04931D5A-F7DA-4F3D-A804-B25B0B51280E}" srcOrd="1" destOrd="0" parTransId="{AA431A82-8764-4359-8335-F7BE99FDD793}" sibTransId="{8AFDD74B-5C44-4A2A-99C6-8BD3A4C8D82F}"/>
    <dgm:cxn modelId="{84D69EA5-C5E9-4DA4-BB61-353DEED9857F}" srcId="{40BB3570-9D4B-400F-93F9-709146B3A4B0}" destId="{B172EE8E-4604-4CB0-8B6B-61D5B5F805B5}" srcOrd="0" destOrd="0" parTransId="{795E3639-055E-464F-BB24-F1F9AC93CB14}" sibTransId="{1F3A9A24-1560-4446-BF7F-7C63BE08C419}"/>
    <dgm:cxn modelId="{4A4BA3A6-39A1-4EA8-BA9D-39CD11B06531}" srcId="{F182336B-CC4B-4BDB-BF33-7AEFE4FBF3B1}" destId="{DBB3A8FC-FB4D-4130-89E5-7742CC6AECA6}" srcOrd="0" destOrd="0" parTransId="{D2ADCF74-AEC0-4096-9876-CF9D551746D4}" sibTransId="{313E238B-0989-4A05-AB91-59C2A2DA975A}"/>
    <dgm:cxn modelId="{ACB52FAB-FA8D-45CE-A98E-C97A8A38D553}" srcId="{971BDB55-405A-1843-ABF7-D33DD3BF1452}" destId="{40BB3570-9D4B-400F-93F9-709146B3A4B0}" srcOrd="1" destOrd="0" parTransId="{9017F324-C2DE-43A9-A3B1-2D418E1CA71E}" sibTransId="{3800204B-B260-4CDA-AF4C-3A9D8401990E}"/>
    <dgm:cxn modelId="{0A0E74C5-D701-7C46-89A7-56AA069EE8C6}" type="presOf" srcId="{8764DCB0-AD1C-499D-968D-89EC2B1DB298}" destId="{04174763-3245-4FAA-A29D-26B09CD58958}" srcOrd="0" destOrd="0" presId="urn:microsoft.com/office/officeart/2018/2/layout/IconLabelDescriptionList"/>
    <dgm:cxn modelId="{1D081AD1-E06A-4345-AB78-B241DFACFE9C}" type="presOf" srcId="{04931D5A-F7DA-4F3D-A804-B25B0B51280E}" destId="{424F8B67-C93C-4184-A798-59C39DCF2BEE}" srcOrd="0" destOrd="1" presId="urn:microsoft.com/office/officeart/2018/2/layout/IconLabelDescriptionList"/>
    <dgm:cxn modelId="{064B4AD3-AB0C-4919-933B-B0FD44DDA03E}" srcId="{971BDB55-405A-1843-ABF7-D33DD3BF1452}" destId="{8764DCB0-AD1C-499D-968D-89EC2B1DB298}" srcOrd="2" destOrd="0" parTransId="{A0AD4A56-96E5-40A8-ADFE-DE3F71224FDF}" sibTransId="{C9BD7F8B-02A2-48CC-B471-C363C731C84A}"/>
    <dgm:cxn modelId="{7E00A7F2-E197-7B40-8B3D-2642848BBC4D}" type="presOf" srcId="{40BB3570-9D4B-400F-93F9-709146B3A4B0}" destId="{7A6A2409-326A-46DF-8383-FFA717997E93}" srcOrd="0" destOrd="0" presId="urn:microsoft.com/office/officeart/2018/2/layout/IconLabelDescriptionList"/>
    <dgm:cxn modelId="{BCBF97F7-B1FC-474A-8E92-2F00BEDED83F}" srcId="{2AA63B0F-3832-5049-96EC-553AF6B67175}" destId="{155EA4CF-DCD1-4429-B332-5197458CFFE1}" srcOrd="0" destOrd="0" parTransId="{BF9922BD-2991-4BB0-9D40-2F89360D27A3}" sibTransId="{FFE7D490-FF75-458D-8FA7-F01297959B79}"/>
    <dgm:cxn modelId="{AA07641A-1473-EB40-AF0E-7B8B3D4A25BA}" type="presParOf" srcId="{6D5DF80A-9665-429B-9B6E-9D9A523A7F6E}" destId="{F196B5FA-7B02-492A-BE31-1254CEF1E7C2}" srcOrd="0" destOrd="0" presId="urn:microsoft.com/office/officeart/2018/2/layout/IconLabelDescriptionList"/>
    <dgm:cxn modelId="{555ADCEA-1E62-1347-B74D-4B837B8503D1}" type="presParOf" srcId="{F196B5FA-7B02-492A-BE31-1254CEF1E7C2}" destId="{012D6859-8FC0-45A0-AE52-4BEA93EF4EDD}" srcOrd="0" destOrd="0" presId="urn:microsoft.com/office/officeart/2018/2/layout/IconLabelDescriptionList"/>
    <dgm:cxn modelId="{049EA838-EC2A-7D4E-B51D-2D43CFA04E19}" type="presParOf" srcId="{F196B5FA-7B02-492A-BE31-1254CEF1E7C2}" destId="{40334A96-BCA1-40DB-A615-DA62C3E7802B}" srcOrd="1" destOrd="0" presId="urn:microsoft.com/office/officeart/2018/2/layout/IconLabelDescriptionList"/>
    <dgm:cxn modelId="{C3EEB45F-3EC7-C14E-89DC-32B2D0A73512}" type="presParOf" srcId="{F196B5FA-7B02-492A-BE31-1254CEF1E7C2}" destId="{B9ECA1C0-6B20-405B-89A9-1F4FF0BE3626}" srcOrd="2" destOrd="0" presId="urn:microsoft.com/office/officeart/2018/2/layout/IconLabelDescriptionList"/>
    <dgm:cxn modelId="{9AECA086-10AA-E845-82AF-F816212ADD6B}" type="presParOf" srcId="{F196B5FA-7B02-492A-BE31-1254CEF1E7C2}" destId="{F87E542C-7960-4DF3-A389-122D0315F55C}" srcOrd="3" destOrd="0" presId="urn:microsoft.com/office/officeart/2018/2/layout/IconLabelDescriptionList"/>
    <dgm:cxn modelId="{07E62D4A-E037-6544-9EBB-0ED1010A1CD7}" type="presParOf" srcId="{F196B5FA-7B02-492A-BE31-1254CEF1E7C2}" destId="{FFA395EF-25DA-4F8B-B893-99C6F6D9B399}" srcOrd="4" destOrd="0" presId="urn:microsoft.com/office/officeart/2018/2/layout/IconLabelDescriptionList"/>
    <dgm:cxn modelId="{D7179A02-2DAF-EB41-A688-A0E66B7D646C}" type="presParOf" srcId="{6D5DF80A-9665-429B-9B6E-9D9A523A7F6E}" destId="{AD7B9B67-A37E-4B87-9206-E6ADF907399B}" srcOrd="1" destOrd="0" presId="urn:microsoft.com/office/officeart/2018/2/layout/IconLabelDescriptionList"/>
    <dgm:cxn modelId="{28EFED97-43DB-F24A-B7F8-282914440BBD}" type="presParOf" srcId="{6D5DF80A-9665-429B-9B6E-9D9A523A7F6E}" destId="{A18DF439-2F2E-409B-B721-02A42A7A4DC3}" srcOrd="2" destOrd="0" presId="urn:microsoft.com/office/officeart/2018/2/layout/IconLabelDescriptionList"/>
    <dgm:cxn modelId="{F62001CF-A0C8-5445-A2B0-5E34017DC121}" type="presParOf" srcId="{A18DF439-2F2E-409B-B721-02A42A7A4DC3}" destId="{3A6F71AC-9E42-4EE2-99A1-B244D010F4F7}" srcOrd="0" destOrd="0" presId="urn:microsoft.com/office/officeart/2018/2/layout/IconLabelDescriptionList"/>
    <dgm:cxn modelId="{B07A878D-ECF1-9C40-867C-ABA14E95DB4E}" type="presParOf" srcId="{A18DF439-2F2E-409B-B721-02A42A7A4DC3}" destId="{58AFA8ED-BDBA-4CEC-9699-107F96362EC2}" srcOrd="1" destOrd="0" presId="urn:microsoft.com/office/officeart/2018/2/layout/IconLabelDescriptionList"/>
    <dgm:cxn modelId="{06F638A3-0079-D64E-876B-77575F741842}" type="presParOf" srcId="{A18DF439-2F2E-409B-B721-02A42A7A4DC3}" destId="{7A6A2409-326A-46DF-8383-FFA717997E93}" srcOrd="2" destOrd="0" presId="urn:microsoft.com/office/officeart/2018/2/layout/IconLabelDescriptionList"/>
    <dgm:cxn modelId="{452807C0-4240-CB42-B7C5-D38F0F211483}" type="presParOf" srcId="{A18DF439-2F2E-409B-B721-02A42A7A4DC3}" destId="{2C18FD30-B778-44B3-9D00-4DE3D269536B}" srcOrd="3" destOrd="0" presId="urn:microsoft.com/office/officeart/2018/2/layout/IconLabelDescriptionList"/>
    <dgm:cxn modelId="{D753B05D-5EF2-BC44-881A-9FAB0F06DBD4}" type="presParOf" srcId="{A18DF439-2F2E-409B-B721-02A42A7A4DC3}" destId="{3AA60026-BB84-453D-8259-99135F64315B}" srcOrd="4" destOrd="0" presId="urn:microsoft.com/office/officeart/2018/2/layout/IconLabelDescriptionList"/>
    <dgm:cxn modelId="{7703C65A-C39E-C348-91B5-B9F231B05F94}" type="presParOf" srcId="{6D5DF80A-9665-429B-9B6E-9D9A523A7F6E}" destId="{D8A847D2-DE4D-4F32-B64A-80B0CE624193}" srcOrd="3" destOrd="0" presId="urn:microsoft.com/office/officeart/2018/2/layout/IconLabelDescriptionList"/>
    <dgm:cxn modelId="{1E022B15-4E40-F449-BDF5-5DA5D40399A0}" type="presParOf" srcId="{6D5DF80A-9665-429B-9B6E-9D9A523A7F6E}" destId="{DBABE2BC-4F0A-42BA-B810-F473633D24F6}" srcOrd="4" destOrd="0" presId="urn:microsoft.com/office/officeart/2018/2/layout/IconLabelDescriptionList"/>
    <dgm:cxn modelId="{525A2DB5-8D7C-C54A-9A52-0B217CC3FB28}" type="presParOf" srcId="{DBABE2BC-4F0A-42BA-B810-F473633D24F6}" destId="{F6D76EED-A7A9-460F-AA0E-578F55AF7B58}" srcOrd="0" destOrd="0" presId="urn:microsoft.com/office/officeart/2018/2/layout/IconLabelDescriptionList"/>
    <dgm:cxn modelId="{3DDB45D0-584C-6345-9F78-AFC8FB09D237}" type="presParOf" srcId="{DBABE2BC-4F0A-42BA-B810-F473633D24F6}" destId="{B42FBCA5-21D8-4B62-8425-408D466B901C}" srcOrd="1" destOrd="0" presId="urn:microsoft.com/office/officeart/2018/2/layout/IconLabelDescriptionList"/>
    <dgm:cxn modelId="{D02C22B4-5D28-6441-BE2A-E603F65569E3}" type="presParOf" srcId="{DBABE2BC-4F0A-42BA-B810-F473633D24F6}" destId="{04174763-3245-4FAA-A29D-26B09CD58958}" srcOrd="2" destOrd="0" presId="urn:microsoft.com/office/officeart/2018/2/layout/IconLabelDescriptionList"/>
    <dgm:cxn modelId="{D1D8CF26-2480-DA4D-BD7C-3C304882DBBB}" type="presParOf" srcId="{DBABE2BC-4F0A-42BA-B810-F473633D24F6}" destId="{D8076342-8D1D-4D45-9863-66EE9D3B0132}" srcOrd="3" destOrd="0" presId="urn:microsoft.com/office/officeart/2018/2/layout/IconLabelDescriptionList"/>
    <dgm:cxn modelId="{AAC061A1-122D-254C-AFFE-BB16934415BB}" type="presParOf" srcId="{DBABE2BC-4F0A-42BA-B810-F473633D24F6}" destId="{CA109F56-4568-4175-9227-64C58037F704}" srcOrd="4" destOrd="0" presId="urn:microsoft.com/office/officeart/2018/2/layout/IconLabelDescriptionList"/>
    <dgm:cxn modelId="{DF74ABA1-39FD-B84C-A472-C2600A7895B7}" type="presParOf" srcId="{6D5DF80A-9665-429B-9B6E-9D9A523A7F6E}" destId="{20435F9B-0A60-403A-A443-4ED89D2DBA51}" srcOrd="5" destOrd="0" presId="urn:microsoft.com/office/officeart/2018/2/layout/IconLabelDescriptionList"/>
    <dgm:cxn modelId="{9AE98FE3-77F5-E84D-AD17-4466EB90769C}" type="presParOf" srcId="{6D5DF80A-9665-429B-9B6E-9D9A523A7F6E}" destId="{ACDBA23B-EB3C-4D67-A45C-DA390BACAE24}" srcOrd="6" destOrd="0" presId="urn:microsoft.com/office/officeart/2018/2/layout/IconLabelDescriptionList"/>
    <dgm:cxn modelId="{F3DBB9CC-9E8E-604B-82DB-04B0F69D3FF3}" type="presParOf" srcId="{ACDBA23B-EB3C-4D67-A45C-DA390BACAE24}" destId="{B2692343-E8DE-45BC-A819-DDC540793D1C}" srcOrd="0" destOrd="0" presId="urn:microsoft.com/office/officeart/2018/2/layout/IconLabelDescriptionList"/>
    <dgm:cxn modelId="{90BBE4B1-AAAB-654B-8D6E-E89D0CBBA1E6}" type="presParOf" srcId="{ACDBA23B-EB3C-4D67-A45C-DA390BACAE24}" destId="{89154342-F96E-4C5D-BAA7-46AE99311C76}" srcOrd="1" destOrd="0" presId="urn:microsoft.com/office/officeart/2018/2/layout/IconLabelDescriptionList"/>
    <dgm:cxn modelId="{BDDDD6AF-C374-2046-8BC9-D4895185482D}" type="presParOf" srcId="{ACDBA23B-EB3C-4D67-A45C-DA390BACAE24}" destId="{8E6ED12B-828F-4F04-9926-D5324D69E6B2}" srcOrd="2" destOrd="0" presId="urn:microsoft.com/office/officeart/2018/2/layout/IconLabelDescriptionList"/>
    <dgm:cxn modelId="{0EB7F2D7-995C-7643-A83F-FBBB86567E3C}" type="presParOf" srcId="{ACDBA23B-EB3C-4D67-A45C-DA390BACAE24}" destId="{13106325-D79E-43AA-AEE5-7E9523221A12}" srcOrd="3" destOrd="0" presId="urn:microsoft.com/office/officeart/2018/2/layout/IconLabelDescriptionList"/>
    <dgm:cxn modelId="{DD82211C-1482-FD4A-BCD4-C741802B4657}" type="presParOf" srcId="{ACDBA23B-EB3C-4D67-A45C-DA390BACAE24}" destId="{424F8B67-C93C-4184-A798-59C39DCF2BE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E2BC91-5876-4B5E-82C8-5A263FD8D0D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479916-D77C-477D-88BB-CDD68C23A839}">
      <dgm:prSet/>
      <dgm:spPr/>
      <dgm:t>
        <a:bodyPr/>
        <a:lstStyle/>
        <a:p>
          <a:pPr>
            <a:lnSpc>
              <a:spcPct val="100000"/>
            </a:lnSpc>
          </a:pPr>
          <a:r>
            <a:rPr lang="en-US"/>
            <a:t>Geelong City Population Prediction</a:t>
          </a:r>
        </a:p>
      </dgm:t>
    </dgm:pt>
    <dgm:pt modelId="{1C18A68D-B5B1-49FC-95C0-6C7622D18B3D}" type="parTrans" cxnId="{23BA630A-AEAD-47D3-BC3F-4507A5926E77}">
      <dgm:prSet/>
      <dgm:spPr/>
      <dgm:t>
        <a:bodyPr/>
        <a:lstStyle/>
        <a:p>
          <a:endParaRPr lang="en-US"/>
        </a:p>
      </dgm:t>
    </dgm:pt>
    <dgm:pt modelId="{D2171F18-69E5-4C33-AB43-BB5CFA3FB8D8}" type="sibTrans" cxnId="{23BA630A-AEAD-47D3-BC3F-4507A5926E77}">
      <dgm:prSet/>
      <dgm:spPr/>
      <dgm:t>
        <a:bodyPr/>
        <a:lstStyle/>
        <a:p>
          <a:endParaRPr lang="en-US"/>
        </a:p>
      </dgm:t>
    </dgm:pt>
    <dgm:pt modelId="{258F73CD-AFFA-48D4-AA95-99CB4A9A86D4}">
      <dgm:prSet/>
      <dgm:spPr/>
      <dgm:t>
        <a:bodyPr/>
        <a:lstStyle/>
        <a:p>
          <a:pPr>
            <a:lnSpc>
              <a:spcPct val="100000"/>
            </a:lnSpc>
          </a:pPr>
          <a:r>
            <a:rPr lang="en-US"/>
            <a:t>Insights from Crash data for Geelong</a:t>
          </a:r>
        </a:p>
      </dgm:t>
    </dgm:pt>
    <dgm:pt modelId="{CB234478-F4EE-4714-962D-95D78550F982}" type="parTrans" cxnId="{BA2F72F3-6E42-4FC3-AC74-1705A83FC193}">
      <dgm:prSet/>
      <dgm:spPr/>
      <dgm:t>
        <a:bodyPr/>
        <a:lstStyle/>
        <a:p>
          <a:endParaRPr lang="en-US"/>
        </a:p>
      </dgm:t>
    </dgm:pt>
    <dgm:pt modelId="{ED4C2A75-667C-4F6A-9F03-33F2F14A318C}" type="sibTrans" cxnId="{BA2F72F3-6E42-4FC3-AC74-1705A83FC193}">
      <dgm:prSet/>
      <dgm:spPr/>
      <dgm:t>
        <a:bodyPr/>
        <a:lstStyle/>
        <a:p>
          <a:endParaRPr lang="en-US"/>
        </a:p>
      </dgm:t>
    </dgm:pt>
    <dgm:pt modelId="{55BF8AF8-8770-457A-95FE-77637280647A}">
      <dgm:prSet/>
      <dgm:spPr/>
      <dgm:t>
        <a:bodyPr/>
        <a:lstStyle/>
        <a:p>
          <a:pPr>
            <a:lnSpc>
              <a:spcPct val="100000"/>
            </a:lnSpc>
          </a:pPr>
          <a:r>
            <a:rPr lang="en-US"/>
            <a:t>Visualizing insights from Real estate data and predicting the real estate price in Geelong</a:t>
          </a:r>
        </a:p>
      </dgm:t>
    </dgm:pt>
    <dgm:pt modelId="{9554F6A4-3B76-4BDE-A0C3-89157D489E8E}" type="parTrans" cxnId="{0F0CE80C-A2B5-4848-824A-688C3DB9FD51}">
      <dgm:prSet/>
      <dgm:spPr/>
      <dgm:t>
        <a:bodyPr/>
        <a:lstStyle/>
        <a:p>
          <a:endParaRPr lang="en-US"/>
        </a:p>
      </dgm:t>
    </dgm:pt>
    <dgm:pt modelId="{00215CE1-B167-402B-A133-5D7C1125F8CC}" type="sibTrans" cxnId="{0F0CE80C-A2B5-4848-824A-688C3DB9FD51}">
      <dgm:prSet/>
      <dgm:spPr/>
      <dgm:t>
        <a:bodyPr/>
        <a:lstStyle/>
        <a:p>
          <a:endParaRPr lang="en-US"/>
        </a:p>
      </dgm:t>
    </dgm:pt>
    <dgm:pt modelId="{292F4342-6D78-7E4B-9932-753F88A6A387}">
      <dgm:prSet/>
      <dgm:spPr/>
      <dgm:t>
        <a:bodyPr/>
        <a:lstStyle/>
        <a:p>
          <a:pPr>
            <a:lnSpc>
              <a:spcPct val="100000"/>
            </a:lnSpc>
          </a:pPr>
          <a:r>
            <a:rPr lang="en-US"/>
            <a:t>Crowd monitoring using Wi-Fi connected devices</a:t>
          </a:r>
          <a:endParaRPr lang="en-GB"/>
        </a:p>
      </dgm:t>
    </dgm:pt>
    <dgm:pt modelId="{13367DB4-D9F2-BC4A-A9D4-1E0E08912ED0}" type="parTrans" cxnId="{08265158-FC98-8343-A770-D7F0E7190743}">
      <dgm:prSet/>
      <dgm:spPr/>
      <dgm:t>
        <a:bodyPr/>
        <a:lstStyle/>
        <a:p>
          <a:endParaRPr lang="en-GB"/>
        </a:p>
      </dgm:t>
    </dgm:pt>
    <dgm:pt modelId="{854304F6-58F6-004E-877E-3CC090454C71}" type="sibTrans" cxnId="{08265158-FC98-8343-A770-D7F0E7190743}">
      <dgm:prSet/>
      <dgm:spPr/>
      <dgm:t>
        <a:bodyPr/>
        <a:lstStyle/>
        <a:p>
          <a:endParaRPr lang="en-GB"/>
        </a:p>
      </dgm:t>
    </dgm:pt>
    <dgm:pt modelId="{3B1537E3-0D8D-B94F-925F-D1EADD03225C}">
      <dgm:prSet/>
      <dgm:spPr/>
      <dgm:t>
        <a:bodyPr/>
        <a:lstStyle/>
        <a:p>
          <a:pPr>
            <a:lnSpc>
              <a:spcPct val="100000"/>
            </a:lnSpc>
          </a:pPr>
          <a:r>
            <a:rPr lang="en-US"/>
            <a:t>Smart parking system data analytics</a:t>
          </a:r>
          <a:endParaRPr lang="en-GB"/>
        </a:p>
      </dgm:t>
    </dgm:pt>
    <dgm:pt modelId="{5B41D6DF-27E3-AE4F-8E68-D8013887A3CD}" type="parTrans" cxnId="{3EE318A3-0EA4-654B-A3B1-6C362176EA96}">
      <dgm:prSet/>
      <dgm:spPr/>
      <dgm:t>
        <a:bodyPr/>
        <a:lstStyle/>
        <a:p>
          <a:endParaRPr lang="en-GB"/>
        </a:p>
      </dgm:t>
    </dgm:pt>
    <dgm:pt modelId="{1A481F2F-08D6-1643-8571-F6133CE0AF0F}" type="sibTrans" cxnId="{3EE318A3-0EA4-654B-A3B1-6C362176EA96}">
      <dgm:prSet/>
      <dgm:spPr/>
      <dgm:t>
        <a:bodyPr/>
        <a:lstStyle/>
        <a:p>
          <a:endParaRPr lang="en-GB"/>
        </a:p>
      </dgm:t>
    </dgm:pt>
    <dgm:pt modelId="{932E1D33-1DC1-864F-862D-1DFF199FEBAE}">
      <dgm:prSet/>
      <dgm:spPr/>
      <dgm:t>
        <a:bodyPr/>
        <a:lstStyle/>
        <a:p>
          <a:pPr>
            <a:lnSpc>
              <a:spcPct val="100000"/>
            </a:lnSpc>
            <a:buFont typeface="Arial" panose="020B0604020202020204" pitchFamily="34" charset="0"/>
            <a:buChar char="•"/>
          </a:pPr>
          <a:r>
            <a:rPr lang="en-US"/>
            <a:t>Web portal development</a:t>
          </a:r>
          <a:endParaRPr lang="en-GB"/>
        </a:p>
      </dgm:t>
    </dgm:pt>
    <dgm:pt modelId="{222E565C-A587-AA4E-856A-DF7F67994A44}" type="parTrans" cxnId="{084265D5-D9FB-BC4A-A572-FE56C70C8034}">
      <dgm:prSet/>
      <dgm:spPr/>
      <dgm:t>
        <a:bodyPr/>
        <a:lstStyle/>
        <a:p>
          <a:endParaRPr lang="en-GB"/>
        </a:p>
      </dgm:t>
    </dgm:pt>
    <dgm:pt modelId="{438BCFB9-9BA0-374B-ADE2-0BD47301B48F}" type="sibTrans" cxnId="{084265D5-D9FB-BC4A-A572-FE56C70C8034}">
      <dgm:prSet/>
      <dgm:spPr/>
      <dgm:t>
        <a:bodyPr/>
        <a:lstStyle/>
        <a:p>
          <a:endParaRPr lang="en-GB"/>
        </a:p>
      </dgm:t>
    </dgm:pt>
    <dgm:pt modelId="{E1029243-D89D-453C-B25C-A0AF2707DF9D}" type="pres">
      <dgm:prSet presAssocID="{40E2BC91-5876-4B5E-82C8-5A263FD8D0DB}" presName="root" presStyleCnt="0">
        <dgm:presLayoutVars>
          <dgm:dir/>
          <dgm:resizeHandles val="exact"/>
        </dgm:presLayoutVars>
      </dgm:prSet>
      <dgm:spPr/>
    </dgm:pt>
    <dgm:pt modelId="{E5DA6FCF-0EAC-4948-AB01-0D2E3BBD464E}" type="pres">
      <dgm:prSet presAssocID="{932E1D33-1DC1-864F-862D-1DFF199FEBAE}" presName="compNode" presStyleCnt="0"/>
      <dgm:spPr/>
    </dgm:pt>
    <dgm:pt modelId="{E2573D2E-C53A-B94C-AA5B-2102243FEEA7}" type="pres">
      <dgm:prSet presAssocID="{932E1D33-1DC1-864F-862D-1DFF199FEBAE}" presName="iconRect" presStyleLbl="node1" presStyleIdx="0" presStyleCnt="6"/>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B60008D8-6A5E-494C-B9B2-5F386FF6ACAF}" type="pres">
      <dgm:prSet presAssocID="{932E1D33-1DC1-864F-862D-1DFF199FEBAE}" presName="spaceRect" presStyleCnt="0"/>
      <dgm:spPr/>
    </dgm:pt>
    <dgm:pt modelId="{78EBBACA-DD48-8C46-991A-13A82AA5C84A}" type="pres">
      <dgm:prSet presAssocID="{932E1D33-1DC1-864F-862D-1DFF199FEBAE}" presName="textRect" presStyleLbl="revTx" presStyleIdx="0" presStyleCnt="6">
        <dgm:presLayoutVars>
          <dgm:chMax val="1"/>
          <dgm:chPref val="1"/>
        </dgm:presLayoutVars>
      </dgm:prSet>
      <dgm:spPr/>
    </dgm:pt>
    <dgm:pt modelId="{EC5E9E3D-E83C-0548-AAB8-F037D3E49C3F}" type="pres">
      <dgm:prSet presAssocID="{438BCFB9-9BA0-374B-ADE2-0BD47301B48F}" presName="sibTrans" presStyleCnt="0"/>
      <dgm:spPr/>
    </dgm:pt>
    <dgm:pt modelId="{ED1C6E1A-B7B9-4F55-8102-1A9C51CAA66F}" type="pres">
      <dgm:prSet presAssocID="{82479916-D77C-477D-88BB-CDD68C23A839}" presName="compNode" presStyleCnt="0"/>
      <dgm:spPr/>
    </dgm:pt>
    <dgm:pt modelId="{055D96B9-7619-40BB-A870-A1326560D180}" type="pres">
      <dgm:prSet presAssocID="{82479916-D77C-477D-88BB-CDD68C23A839}" presName="iconRect" presStyleLbl="node1" presStyleIdx="1" presStyleCnt="6"/>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pt>
    <dgm:pt modelId="{4C8F9178-B76D-48E0-A4A7-2C8568388680}" type="pres">
      <dgm:prSet presAssocID="{82479916-D77C-477D-88BB-CDD68C23A839}" presName="spaceRect" presStyleCnt="0"/>
      <dgm:spPr/>
    </dgm:pt>
    <dgm:pt modelId="{B997F784-E329-49DC-831D-E68F3069C517}" type="pres">
      <dgm:prSet presAssocID="{82479916-D77C-477D-88BB-CDD68C23A839}" presName="textRect" presStyleLbl="revTx" presStyleIdx="1" presStyleCnt="6">
        <dgm:presLayoutVars>
          <dgm:chMax val="1"/>
          <dgm:chPref val="1"/>
        </dgm:presLayoutVars>
      </dgm:prSet>
      <dgm:spPr/>
    </dgm:pt>
    <dgm:pt modelId="{2E98A087-01D2-4F5B-8F3E-94AEFDDFF307}" type="pres">
      <dgm:prSet presAssocID="{D2171F18-69E5-4C33-AB43-BB5CFA3FB8D8}" presName="sibTrans" presStyleCnt="0"/>
      <dgm:spPr/>
    </dgm:pt>
    <dgm:pt modelId="{52656E01-C4FA-4B6E-9EF4-611F23E545CB}" type="pres">
      <dgm:prSet presAssocID="{258F73CD-AFFA-48D4-AA95-99CB4A9A86D4}" presName="compNode" presStyleCnt="0"/>
      <dgm:spPr/>
    </dgm:pt>
    <dgm:pt modelId="{6DC1E9CA-5490-40AF-A211-1C5ABB6731E9}" type="pres">
      <dgm:prSet presAssocID="{258F73CD-AFFA-48D4-AA95-99CB4A9A86D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ash outline"/>
        </a:ext>
      </dgm:extLst>
    </dgm:pt>
    <dgm:pt modelId="{80BEDA5B-0B6B-495C-8ACF-AC269536F7FE}" type="pres">
      <dgm:prSet presAssocID="{258F73CD-AFFA-48D4-AA95-99CB4A9A86D4}" presName="spaceRect" presStyleCnt="0"/>
      <dgm:spPr/>
    </dgm:pt>
    <dgm:pt modelId="{B308E6C5-2CC6-4A86-A781-9EDBC4C0DF2A}" type="pres">
      <dgm:prSet presAssocID="{258F73CD-AFFA-48D4-AA95-99CB4A9A86D4}" presName="textRect" presStyleLbl="revTx" presStyleIdx="2" presStyleCnt="6">
        <dgm:presLayoutVars>
          <dgm:chMax val="1"/>
          <dgm:chPref val="1"/>
        </dgm:presLayoutVars>
      </dgm:prSet>
      <dgm:spPr/>
    </dgm:pt>
    <dgm:pt modelId="{244C8024-EB80-4304-940E-EE413F4F938E}" type="pres">
      <dgm:prSet presAssocID="{ED4C2A75-667C-4F6A-9F03-33F2F14A318C}" presName="sibTrans" presStyleCnt="0"/>
      <dgm:spPr/>
    </dgm:pt>
    <dgm:pt modelId="{AB179A99-BCA0-492B-8C19-EBE256EB661F}" type="pres">
      <dgm:prSet presAssocID="{55BF8AF8-8770-457A-95FE-77637280647A}" presName="compNode" presStyleCnt="0"/>
      <dgm:spPr/>
    </dgm:pt>
    <dgm:pt modelId="{81518460-7B0B-4DD8-B291-39FF88709D3D}" type="pres">
      <dgm:prSet presAssocID="{55BF8AF8-8770-457A-95FE-7763728064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37C9ED3E-DAE7-47E1-868D-9DF4322CD387}" type="pres">
      <dgm:prSet presAssocID="{55BF8AF8-8770-457A-95FE-77637280647A}" presName="spaceRect" presStyleCnt="0"/>
      <dgm:spPr/>
    </dgm:pt>
    <dgm:pt modelId="{AB785538-95B1-4097-BF8A-3F359C4238A6}" type="pres">
      <dgm:prSet presAssocID="{55BF8AF8-8770-457A-95FE-77637280647A}" presName="textRect" presStyleLbl="revTx" presStyleIdx="3" presStyleCnt="6">
        <dgm:presLayoutVars>
          <dgm:chMax val="1"/>
          <dgm:chPref val="1"/>
        </dgm:presLayoutVars>
      </dgm:prSet>
      <dgm:spPr/>
    </dgm:pt>
    <dgm:pt modelId="{52B39A4E-D06B-4761-91D2-37D0693C44F0}" type="pres">
      <dgm:prSet presAssocID="{00215CE1-B167-402B-A133-5D7C1125F8CC}" presName="sibTrans" presStyleCnt="0"/>
      <dgm:spPr/>
    </dgm:pt>
    <dgm:pt modelId="{EC2B7C92-C6F3-204A-BCD4-FAAD5BA3FD91}" type="pres">
      <dgm:prSet presAssocID="{292F4342-6D78-7E4B-9932-753F88A6A387}" presName="compNode" presStyleCnt="0"/>
      <dgm:spPr/>
    </dgm:pt>
    <dgm:pt modelId="{ADBCC492-DF36-7745-91D5-4D9899CE289F}" type="pres">
      <dgm:prSet presAssocID="{292F4342-6D78-7E4B-9932-753F88A6A387}" presName="iconRect" presStyleLbl="node1" presStyleIdx="4" presStyleCnt="6"/>
      <dgm:spPr>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pt>
    <dgm:pt modelId="{8479BA07-65E5-9543-A984-5340A032A4DB}" type="pres">
      <dgm:prSet presAssocID="{292F4342-6D78-7E4B-9932-753F88A6A387}" presName="spaceRect" presStyleCnt="0"/>
      <dgm:spPr/>
    </dgm:pt>
    <dgm:pt modelId="{AA3D64B4-3272-254F-A37C-CE9280EF5AAC}" type="pres">
      <dgm:prSet presAssocID="{292F4342-6D78-7E4B-9932-753F88A6A387}" presName="textRect" presStyleLbl="revTx" presStyleIdx="4" presStyleCnt="6">
        <dgm:presLayoutVars>
          <dgm:chMax val="1"/>
          <dgm:chPref val="1"/>
        </dgm:presLayoutVars>
      </dgm:prSet>
      <dgm:spPr/>
    </dgm:pt>
    <dgm:pt modelId="{0E63C117-6836-FD4D-BCEB-1854A99EAC78}" type="pres">
      <dgm:prSet presAssocID="{854304F6-58F6-004E-877E-3CC090454C71}" presName="sibTrans" presStyleCnt="0"/>
      <dgm:spPr/>
    </dgm:pt>
    <dgm:pt modelId="{2FD8201D-3855-604C-B00A-4AC05AD13894}" type="pres">
      <dgm:prSet presAssocID="{3B1537E3-0D8D-B94F-925F-D1EADD03225C}" presName="compNode" presStyleCnt="0"/>
      <dgm:spPr/>
    </dgm:pt>
    <dgm:pt modelId="{C7514279-CDD4-804A-AB5B-A6E6963AF271}" type="pres">
      <dgm:prSet presAssocID="{3B1537E3-0D8D-B94F-925F-D1EADD03225C}" presName="iconRect" presStyleLbl="node1" presStyleIdx="5" presStyleCnt="6"/>
      <dgm:spPr>
        <a:blipFill rotWithShape="1">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pt>
    <dgm:pt modelId="{675CE784-D71F-A846-BAF7-3E8F56B56870}" type="pres">
      <dgm:prSet presAssocID="{3B1537E3-0D8D-B94F-925F-D1EADD03225C}" presName="spaceRect" presStyleCnt="0"/>
      <dgm:spPr/>
    </dgm:pt>
    <dgm:pt modelId="{121727FC-DBF8-E740-ABFB-2AEDCDB796EA}" type="pres">
      <dgm:prSet presAssocID="{3B1537E3-0D8D-B94F-925F-D1EADD03225C}" presName="textRect" presStyleLbl="revTx" presStyleIdx="5" presStyleCnt="6">
        <dgm:presLayoutVars>
          <dgm:chMax val="1"/>
          <dgm:chPref val="1"/>
        </dgm:presLayoutVars>
      </dgm:prSet>
      <dgm:spPr/>
    </dgm:pt>
  </dgm:ptLst>
  <dgm:cxnLst>
    <dgm:cxn modelId="{23BA630A-AEAD-47D3-BC3F-4507A5926E77}" srcId="{40E2BC91-5876-4B5E-82C8-5A263FD8D0DB}" destId="{82479916-D77C-477D-88BB-CDD68C23A839}" srcOrd="1" destOrd="0" parTransId="{1C18A68D-B5B1-49FC-95C0-6C7622D18B3D}" sibTransId="{D2171F18-69E5-4C33-AB43-BB5CFA3FB8D8}"/>
    <dgm:cxn modelId="{0F0CE80C-A2B5-4848-824A-688C3DB9FD51}" srcId="{40E2BC91-5876-4B5E-82C8-5A263FD8D0DB}" destId="{55BF8AF8-8770-457A-95FE-77637280647A}" srcOrd="3" destOrd="0" parTransId="{9554F6A4-3B76-4BDE-A0C3-89157D489E8E}" sibTransId="{00215CE1-B167-402B-A133-5D7C1125F8CC}"/>
    <dgm:cxn modelId="{98A1E328-65E4-40C2-B810-1CF4E1E08231}" type="presOf" srcId="{40E2BC91-5876-4B5E-82C8-5A263FD8D0DB}" destId="{E1029243-D89D-453C-B25C-A0AF2707DF9D}" srcOrd="0" destOrd="0" presId="urn:microsoft.com/office/officeart/2018/2/layout/IconLabelList"/>
    <dgm:cxn modelId="{407A4555-264A-3148-ABC4-7B0115FF9DA5}" type="presOf" srcId="{292F4342-6D78-7E4B-9932-753F88A6A387}" destId="{AA3D64B4-3272-254F-A37C-CE9280EF5AAC}" srcOrd="0" destOrd="0" presId="urn:microsoft.com/office/officeart/2018/2/layout/IconLabelList"/>
    <dgm:cxn modelId="{08265158-FC98-8343-A770-D7F0E7190743}" srcId="{40E2BC91-5876-4B5E-82C8-5A263FD8D0DB}" destId="{292F4342-6D78-7E4B-9932-753F88A6A387}" srcOrd="4" destOrd="0" parTransId="{13367DB4-D9F2-BC4A-A9D4-1E0E08912ED0}" sibTransId="{854304F6-58F6-004E-877E-3CC090454C71}"/>
    <dgm:cxn modelId="{F630FC87-6A8E-D745-B18C-C1951E440B42}" type="presOf" srcId="{3B1537E3-0D8D-B94F-925F-D1EADD03225C}" destId="{121727FC-DBF8-E740-ABFB-2AEDCDB796EA}" srcOrd="0" destOrd="0" presId="urn:microsoft.com/office/officeart/2018/2/layout/IconLabelList"/>
    <dgm:cxn modelId="{D04BB591-A0D5-4942-9556-DA7D617A4975}" type="presOf" srcId="{82479916-D77C-477D-88BB-CDD68C23A839}" destId="{B997F784-E329-49DC-831D-E68F3069C517}" srcOrd="0" destOrd="0" presId="urn:microsoft.com/office/officeart/2018/2/layout/IconLabelList"/>
    <dgm:cxn modelId="{3EE318A3-0EA4-654B-A3B1-6C362176EA96}" srcId="{40E2BC91-5876-4B5E-82C8-5A263FD8D0DB}" destId="{3B1537E3-0D8D-B94F-925F-D1EADD03225C}" srcOrd="5" destOrd="0" parTransId="{5B41D6DF-27E3-AE4F-8E68-D8013887A3CD}" sibTransId="{1A481F2F-08D6-1643-8571-F6133CE0AF0F}"/>
    <dgm:cxn modelId="{084265D5-D9FB-BC4A-A572-FE56C70C8034}" srcId="{40E2BC91-5876-4B5E-82C8-5A263FD8D0DB}" destId="{932E1D33-1DC1-864F-862D-1DFF199FEBAE}" srcOrd="0" destOrd="0" parTransId="{222E565C-A587-AA4E-856A-DF7F67994A44}" sibTransId="{438BCFB9-9BA0-374B-ADE2-0BD47301B48F}"/>
    <dgm:cxn modelId="{DE3207E4-81E7-1E41-AA12-B94CCAD283C4}" type="presOf" srcId="{55BF8AF8-8770-457A-95FE-77637280647A}" destId="{AB785538-95B1-4097-BF8A-3F359C4238A6}" srcOrd="0" destOrd="0" presId="urn:microsoft.com/office/officeart/2018/2/layout/IconLabelList"/>
    <dgm:cxn modelId="{10F3E6E8-1B90-204B-9067-8586C457D255}" type="presOf" srcId="{932E1D33-1DC1-864F-862D-1DFF199FEBAE}" destId="{78EBBACA-DD48-8C46-991A-13A82AA5C84A}" srcOrd="0" destOrd="0" presId="urn:microsoft.com/office/officeart/2018/2/layout/IconLabelList"/>
    <dgm:cxn modelId="{BA2F72F3-6E42-4FC3-AC74-1705A83FC193}" srcId="{40E2BC91-5876-4B5E-82C8-5A263FD8D0DB}" destId="{258F73CD-AFFA-48D4-AA95-99CB4A9A86D4}" srcOrd="2" destOrd="0" parTransId="{CB234478-F4EE-4714-962D-95D78550F982}" sibTransId="{ED4C2A75-667C-4F6A-9F03-33F2F14A318C}"/>
    <dgm:cxn modelId="{9C4EDDFB-2F4E-4343-B529-8AA7FD7B0ECD}" type="presOf" srcId="{258F73CD-AFFA-48D4-AA95-99CB4A9A86D4}" destId="{B308E6C5-2CC6-4A86-A781-9EDBC4C0DF2A}" srcOrd="0" destOrd="0" presId="urn:microsoft.com/office/officeart/2018/2/layout/IconLabelList"/>
    <dgm:cxn modelId="{F2100E01-4CD5-C343-BA81-D0D696947632}" type="presParOf" srcId="{E1029243-D89D-453C-B25C-A0AF2707DF9D}" destId="{E5DA6FCF-0EAC-4948-AB01-0D2E3BBD464E}" srcOrd="0" destOrd="0" presId="urn:microsoft.com/office/officeart/2018/2/layout/IconLabelList"/>
    <dgm:cxn modelId="{68F626FF-3EB7-1E41-BBF2-6A3180A94E7F}" type="presParOf" srcId="{E5DA6FCF-0EAC-4948-AB01-0D2E3BBD464E}" destId="{E2573D2E-C53A-B94C-AA5B-2102243FEEA7}" srcOrd="0" destOrd="0" presId="urn:microsoft.com/office/officeart/2018/2/layout/IconLabelList"/>
    <dgm:cxn modelId="{1CAA0D5B-16D6-2C41-9FF4-29185546CADD}" type="presParOf" srcId="{E5DA6FCF-0EAC-4948-AB01-0D2E3BBD464E}" destId="{B60008D8-6A5E-494C-B9B2-5F386FF6ACAF}" srcOrd="1" destOrd="0" presId="urn:microsoft.com/office/officeart/2018/2/layout/IconLabelList"/>
    <dgm:cxn modelId="{7F641C2E-A17F-2A4D-BAB8-F45EA39C638C}" type="presParOf" srcId="{E5DA6FCF-0EAC-4948-AB01-0D2E3BBD464E}" destId="{78EBBACA-DD48-8C46-991A-13A82AA5C84A}" srcOrd="2" destOrd="0" presId="urn:microsoft.com/office/officeart/2018/2/layout/IconLabelList"/>
    <dgm:cxn modelId="{50F17F75-7571-6041-AF7C-C63E23CE2B2E}" type="presParOf" srcId="{E1029243-D89D-453C-B25C-A0AF2707DF9D}" destId="{EC5E9E3D-E83C-0548-AAB8-F037D3E49C3F}" srcOrd="1" destOrd="0" presId="urn:microsoft.com/office/officeart/2018/2/layout/IconLabelList"/>
    <dgm:cxn modelId="{A9B6CA02-BEAF-ED4D-9F91-D330734D4E27}" type="presParOf" srcId="{E1029243-D89D-453C-B25C-A0AF2707DF9D}" destId="{ED1C6E1A-B7B9-4F55-8102-1A9C51CAA66F}" srcOrd="2" destOrd="0" presId="urn:microsoft.com/office/officeart/2018/2/layout/IconLabelList"/>
    <dgm:cxn modelId="{6771AD43-07FD-3F45-B645-FA1D6BBC4D1E}" type="presParOf" srcId="{ED1C6E1A-B7B9-4F55-8102-1A9C51CAA66F}" destId="{055D96B9-7619-40BB-A870-A1326560D180}" srcOrd="0" destOrd="0" presId="urn:microsoft.com/office/officeart/2018/2/layout/IconLabelList"/>
    <dgm:cxn modelId="{8425346A-9CD6-3C4A-8BF2-46979ADFD584}" type="presParOf" srcId="{ED1C6E1A-B7B9-4F55-8102-1A9C51CAA66F}" destId="{4C8F9178-B76D-48E0-A4A7-2C8568388680}" srcOrd="1" destOrd="0" presId="urn:microsoft.com/office/officeart/2018/2/layout/IconLabelList"/>
    <dgm:cxn modelId="{8B2CF23B-7F5D-884A-9CD6-5D82CF418761}" type="presParOf" srcId="{ED1C6E1A-B7B9-4F55-8102-1A9C51CAA66F}" destId="{B997F784-E329-49DC-831D-E68F3069C517}" srcOrd="2" destOrd="0" presId="urn:microsoft.com/office/officeart/2018/2/layout/IconLabelList"/>
    <dgm:cxn modelId="{CFA685F4-50F5-1144-AADA-686633A41CB0}" type="presParOf" srcId="{E1029243-D89D-453C-B25C-A0AF2707DF9D}" destId="{2E98A087-01D2-4F5B-8F3E-94AEFDDFF307}" srcOrd="3" destOrd="0" presId="urn:microsoft.com/office/officeart/2018/2/layout/IconLabelList"/>
    <dgm:cxn modelId="{C68B9CFF-48D7-FA4D-9202-9C981F818CD1}" type="presParOf" srcId="{E1029243-D89D-453C-B25C-A0AF2707DF9D}" destId="{52656E01-C4FA-4B6E-9EF4-611F23E545CB}" srcOrd="4" destOrd="0" presId="urn:microsoft.com/office/officeart/2018/2/layout/IconLabelList"/>
    <dgm:cxn modelId="{4BFB0822-2B87-134F-A2AC-111E8EB0D6B3}" type="presParOf" srcId="{52656E01-C4FA-4B6E-9EF4-611F23E545CB}" destId="{6DC1E9CA-5490-40AF-A211-1C5ABB6731E9}" srcOrd="0" destOrd="0" presId="urn:microsoft.com/office/officeart/2018/2/layout/IconLabelList"/>
    <dgm:cxn modelId="{42CBD633-92AA-C047-9E56-4CD5F24F666C}" type="presParOf" srcId="{52656E01-C4FA-4B6E-9EF4-611F23E545CB}" destId="{80BEDA5B-0B6B-495C-8ACF-AC269536F7FE}" srcOrd="1" destOrd="0" presId="urn:microsoft.com/office/officeart/2018/2/layout/IconLabelList"/>
    <dgm:cxn modelId="{D14BCA30-5CA2-1B48-8851-2FB8D3791E33}" type="presParOf" srcId="{52656E01-C4FA-4B6E-9EF4-611F23E545CB}" destId="{B308E6C5-2CC6-4A86-A781-9EDBC4C0DF2A}" srcOrd="2" destOrd="0" presId="urn:microsoft.com/office/officeart/2018/2/layout/IconLabelList"/>
    <dgm:cxn modelId="{5289352C-A918-2246-B804-66B580360E61}" type="presParOf" srcId="{E1029243-D89D-453C-B25C-A0AF2707DF9D}" destId="{244C8024-EB80-4304-940E-EE413F4F938E}" srcOrd="5" destOrd="0" presId="urn:microsoft.com/office/officeart/2018/2/layout/IconLabelList"/>
    <dgm:cxn modelId="{40273159-9DCD-1A4D-9D6C-48B22BD4E20E}" type="presParOf" srcId="{E1029243-D89D-453C-B25C-A0AF2707DF9D}" destId="{AB179A99-BCA0-492B-8C19-EBE256EB661F}" srcOrd="6" destOrd="0" presId="urn:microsoft.com/office/officeart/2018/2/layout/IconLabelList"/>
    <dgm:cxn modelId="{5717CBBA-F3D6-D843-9F02-43FBD863FCA1}" type="presParOf" srcId="{AB179A99-BCA0-492B-8C19-EBE256EB661F}" destId="{81518460-7B0B-4DD8-B291-39FF88709D3D}" srcOrd="0" destOrd="0" presId="urn:microsoft.com/office/officeart/2018/2/layout/IconLabelList"/>
    <dgm:cxn modelId="{36A51EC0-A727-A94A-A4A1-7DF0C3EA38AD}" type="presParOf" srcId="{AB179A99-BCA0-492B-8C19-EBE256EB661F}" destId="{37C9ED3E-DAE7-47E1-868D-9DF4322CD387}" srcOrd="1" destOrd="0" presId="urn:microsoft.com/office/officeart/2018/2/layout/IconLabelList"/>
    <dgm:cxn modelId="{539A6F2C-AD89-AC4E-A162-B8FF75FF00FB}" type="presParOf" srcId="{AB179A99-BCA0-492B-8C19-EBE256EB661F}" destId="{AB785538-95B1-4097-BF8A-3F359C4238A6}" srcOrd="2" destOrd="0" presId="urn:microsoft.com/office/officeart/2018/2/layout/IconLabelList"/>
    <dgm:cxn modelId="{07CE9492-B948-654B-A1E0-42653B4349C5}" type="presParOf" srcId="{E1029243-D89D-453C-B25C-A0AF2707DF9D}" destId="{52B39A4E-D06B-4761-91D2-37D0693C44F0}" srcOrd="7" destOrd="0" presId="urn:microsoft.com/office/officeart/2018/2/layout/IconLabelList"/>
    <dgm:cxn modelId="{ACA75DE2-B1AB-AE4F-9AF9-0A911F4193C8}" type="presParOf" srcId="{E1029243-D89D-453C-B25C-A0AF2707DF9D}" destId="{EC2B7C92-C6F3-204A-BCD4-FAAD5BA3FD91}" srcOrd="8" destOrd="0" presId="urn:microsoft.com/office/officeart/2018/2/layout/IconLabelList"/>
    <dgm:cxn modelId="{62991BD1-F0E9-5942-8578-A39637F1B9E6}" type="presParOf" srcId="{EC2B7C92-C6F3-204A-BCD4-FAAD5BA3FD91}" destId="{ADBCC492-DF36-7745-91D5-4D9899CE289F}" srcOrd="0" destOrd="0" presId="urn:microsoft.com/office/officeart/2018/2/layout/IconLabelList"/>
    <dgm:cxn modelId="{F8B1D243-169B-3A4B-91A7-4C3EDCACF277}" type="presParOf" srcId="{EC2B7C92-C6F3-204A-BCD4-FAAD5BA3FD91}" destId="{8479BA07-65E5-9543-A984-5340A032A4DB}" srcOrd="1" destOrd="0" presId="urn:microsoft.com/office/officeart/2018/2/layout/IconLabelList"/>
    <dgm:cxn modelId="{261898A3-8E65-A745-893A-263357140609}" type="presParOf" srcId="{EC2B7C92-C6F3-204A-BCD4-FAAD5BA3FD91}" destId="{AA3D64B4-3272-254F-A37C-CE9280EF5AAC}" srcOrd="2" destOrd="0" presId="urn:microsoft.com/office/officeart/2018/2/layout/IconLabelList"/>
    <dgm:cxn modelId="{0A53339B-BC7D-6542-A8DB-C25AF5BEB0C2}" type="presParOf" srcId="{E1029243-D89D-453C-B25C-A0AF2707DF9D}" destId="{0E63C117-6836-FD4D-BCEB-1854A99EAC78}" srcOrd="9" destOrd="0" presId="urn:microsoft.com/office/officeart/2018/2/layout/IconLabelList"/>
    <dgm:cxn modelId="{49854F3E-08D5-F34D-92E3-0D2DDCCC01FF}" type="presParOf" srcId="{E1029243-D89D-453C-B25C-A0AF2707DF9D}" destId="{2FD8201D-3855-604C-B00A-4AC05AD13894}" srcOrd="10" destOrd="0" presId="urn:microsoft.com/office/officeart/2018/2/layout/IconLabelList"/>
    <dgm:cxn modelId="{511F1D46-BD33-0A43-8D00-5CE9FF9D97CA}" type="presParOf" srcId="{2FD8201D-3855-604C-B00A-4AC05AD13894}" destId="{C7514279-CDD4-804A-AB5B-A6E6963AF271}" srcOrd="0" destOrd="0" presId="urn:microsoft.com/office/officeart/2018/2/layout/IconLabelList"/>
    <dgm:cxn modelId="{97D32A8F-95B8-C54D-8481-97222B649B08}" type="presParOf" srcId="{2FD8201D-3855-604C-B00A-4AC05AD13894}" destId="{675CE784-D71F-A846-BAF7-3E8F56B56870}" srcOrd="1" destOrd="0" presId="urn:microsoft.com/office/officeart/2018/2/layout/IconLabelList"/>
    <dgm:cxn modelId="{8482967E-F0F6-F742-B0D2-29055CA506B5}" type="presParOf" srcId="{2FD8201D-3855-604C-B00A-4AC05AD13894}" destId="{121727FC-DBF8-E740-ABFB-2AEDCDB796EA}"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E2BC91-5876-4B5E-82C8-5A263FD8D0D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479916-D77C-477D-88BB-CDD68C23A839}">
      <dgm:prSet/>
      <dgm:spPr/>
      <dgm:t>
        <a:bodyPr/>
        <a:lstStyle/>
        <a:p>
          <a:pPr>
            <a:lnSpc>
              <a:spcPct val="100000"/>
            </a:lnSpc>
          </a:pPr>
          <a:r>
            <a:rPr lang="en-US"/>
            <a:t>Real Estate feature </a:t>
          </a:r>
          <a:r>
            <a:rPr lang="en-AU" noProof="0"/>
            <a:t>optimisation</a:t>
          </a:r>
        </a:p>
      </dgm:t>
    </dgm:pt>
    <dgm:pt modelId="{1C18A68D-B5B1-49FC-95C0-6C7622D18B3D}" type="parTrans" cxnId="{23BA630A-AEAD-47D3-BC3F-4507A5926E77}">
      <dgm:prSet/>
      <dgm:spPr/>
      <dgm:t>
        <a:bodyPr/>
        <a:lstStyle/>
        <a:p>
          <a:endParaRPr lang="en-US"/>
        </a:p>
      </dgm:t>
    </dgm:pt>
    <dgm:pt modelId="{D2171F18-69E5-4C33-AB43-BB5CFA3FB8D8}" type="sibTrans" cxnId="{23BA630A-AEAD-47D3-BC3F-4507A5926E77}">
      <dgm:prSet/>
      <dgm:spPr/>
      <dgm:t>
        <a:bodyPr/>
        <a:lstStyle/>
        <a:p>
          <a:endParaRPr lang="en-US"/>
        </a:p>
      </dgm:t>
    </dgm:pt>
    <dgm:pt modelId="{258F73CD-AFFA-48D4-AA95-99CB4A9A86D4}">
      <dgm:prSet/>
      <dgm:spPr/>
      <dgm:t>
        <a:bodyPr/>
        <a:lstStyle/>
        <a:p>
          <a:pPr>
            <a:lnSpc>
              <a:spcPct val="100000"/>
            </a:lnSpc>
          </a:pPr>
          <a:r>
            <a:rPr lang="en-US"/>
            <a:t>Air Quality prediction from weather forecasts</a:t>
          </a:r>
        </a:p>
      </dgm:t>
    </dgm:pt>
    <dgm:pt modelId="{CB234478-F4EE-4714-962D-95D78550F982}" type="parTrans" cxnId="{BA2F72F3-6E42-4FC3-AC74-1705A83FC193}">
      <dgm:prSet/>
      <dgm:spPr/>
      <dgm:t>
        <a:bodyPr/>
        <a:lstStyle/>
        <a:p>
          <a:endParaRPr lang="en-US"/>
        </a:p>
      </dgm:t>
    </dgm:pt>
    <dgm:pt modelId="{ED4C2A75-667C-4F6A-9F03-33F2F14A318C}" type="sibTrans" cxnId="{BA2F72F3-6E42-4FC3-AC74-1705A83FC193}">
      <dgm:prSet/>
      <dgm:spPr/>
      <dgm:t>
        <a:bodyPr/>
        <a:lstStyle/>
        <a:p>
          <a:endParaRPr lang="en-US"/>
        </a:p>
      </dgm:t>
    </dgm:pt>
    <dgm:pt modelId="{932E1D33-1DC1-864F-862D-1DFF199FEBAE}">
      <dgm:prSet/>
      <dgm:spPr/>
      <dgm:t>
        <a:bodyPr/>
        <a:lstStyle/>
        <a:p>
          <a:pPr>
            <a:lnSpc>
              <a:spcPct val="100000"/>
            </a:lnSpc>
          </a:pPr>
          <a:r>
            <a:rPr lang="en-US"/>
            <a:t>Web portal unification</a:t>
          </a:r>
        </a:p>
        <a:p>
          <a:pPr>
            <a:lnSpc>
              <a:spcPct val="100000"/>
            </a:lnSpc>
          </a:pPr>
          <a:r>
            <a:rPr lang="en-US"/>
            <a:t>and live deployment</a:t>
          </a:r>
          <a:endParaRPr lang="en-GB"/>
        </a:p>
      </dgm:t>
    </dgm:pt>
    <dgm:pt modelId="{222E565C-A587-AA4E-856A-DF7F67994A44}" type="parTrans" cxnId="{084265D5-D9FB-BC4A-A572-FE56C70C8034}">
      <dgm:prSet/>
      <dgm:spPr/>
      <dgm:t>
        <a:bodyPr/>
        <a:lstStyle/>
        <a:p>
          <a:endParaRPr lang="en-GB"/>
        </a:p>
      </dgm:t>
    </dgm:pt>
    <dgm:pt modelId="{438BCFB9-9BA0-374B-ADE2-0BD47301B48F}" type="sibTrans" cxnId="{084265D5-D9FB-BC4A-A572-FE56C70C8034}">
      <dgm:prSet/>
      <dgm:spPr/>
      <dgm:t>
        <a:bodyPr/>
        <a:lstStyle/>
        <a:p>
          <a:endParaRPr lang="en-GB"/>
        </a:p>
      </dgm:t>
    </dgm:pt>
    <dgm:pt modelId="{E1029243-D89D-453C-B25C-A0AF2707DF9D}" type="pres">
      <dgm:prSet presAssocID="{40E2BC91-5876-4B5E-82C8-5A263FD8D0DB}" presName="root" presStyleCnt="0">
        <dgm:presLayoutVars>
          <dgm:dir/>
          <dgm:resizeHandles val="exact"/>
        </dgm:presLayoutVars>
      </dgm:prSet>
      <dgm:spPr/>
    </dgm:pt>
    <dgm:pt modelId="{E5DA6FCF-0EAC-4948-AB01-0D2E3BBD464E}" type="pres">
      <dgm:prSet presAssocID="{932E1D33-1DC1-864F-862D-1DFF199FEBAE}" presName="compNode" presStyleCnt="0"/>
      <dgm:spPr/>
    </dgm:pt>
    <dgm:pt modelId="{E2573D2E-C53A-B94C-AA5B-2102243FEEA7}" type="pres">
      <dgm:prSet presAssocID="{932E1D33-1DC1-864F-862D-1DFF199FEBAE}" presName="iconRect" presStyleLbl="nod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B60008D8-6A5E-494C-B9B2-5F386FF6ACAF}" type="pres">
      <dgm:prSet presAssocID="{932E1D33-1DC1-864F-862D-1DFF199FEBAE}" presName="spaceRect" presStyleCnt="0"/>
      <dgm:spPr/>
    </dgm:pt>
    <dgm:pt modelId="{78EBBACA-DD48-8C46-991A-13A82AA5C84A}" type="pres">
      <dgm:prSet presAssocID="{932E1D33-1DC1-864F-862D-1DFF199FEBAE}" presName="textRect" presStyleLbl="revTx" presStyleIdx="0" presStyleCnt="3">
        <dgm:presLayoutVars>
          <dgm:chMax val="1"/>
          <dgm:chPref val="1"/>
        </dgm:presLayoutVars>
      </dgm:prSet>
      <dgm:spPr/>
    </dgm:pt>
    <dgm:pt modelId="{EC5E9E3D-E83C-0548-AAB8-F037D3E49C3F}" type="pres">
      <dgm:prSet presAssocID="{438BCFB9-9BA0-374B-ADE2-0BD47301B48F}" presName="sibTrans" presStyleCnt="0"/>
      <dgm:spPr/>
    </dgm:pt>
    <dgm:pt modelId="{ED1C6E1A-B7B9-4F55-8102-1A9C51CAA66F}" type="pres">
      <dgm:prSet presAssocID="{82479916-D77C-477D-88BB-CDD68C23A839}" presName="compNode" presStyleCnt="0"/>
      <dgm:spPr/>
    </dgm:pt>
    <dgm:pt modelId="{055D96B9-7619-40BB-A870-A1326560D180}" type="pres">
      <dgm:prSet presAssocID="{82479916-D77C-477D-88BB-CDD68C23A8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4C8F9178-B76D-48E0-A4A7-2C8568388680}" type="pres">
      <dgm:prSet presAssocID="{82479916-D77C-477D-88BB-CDD68C23A839}" presName="spaceRect" presStyleCnt="0"/>
      <dgm:spPr/>
    </dgm:pt>
    <dgm:pt modelId="{B997F784-E329-49DC-831D-E68F3069C517}" type="pres">
      <dgm:prSet presAssocID="{82479916-D77C-477D-88BB-CDD68C23A839}" presName="textRect" presStyleLbl="revTx" presStyleIdx="1" presStyleCnt="3">
        <dgm:presLayoutVars>
          <dgm:chMax val="1"/>
          <dgm:chPref val="1"/>
        </dgm:presLayoutVars>
      </dgm:prSet>
      <dgm:spPr/>
    </dgm:pt>
    <dgm:pt modelId="{2E98A087-01D2-4F5B-8F3E-94AEFDDFF307}" type="pres">
      <dgm:prSet presAssocID="{D2171F18-69E5-4C33-AB43-BB5CFA3FB8D8}" presName="sibTrans" presStyleCnt="0"/>
      <dgm:spPr/>
    </dgm:pt>
    <dgm:pt modelId="{52656E01-C4FA-4B6E-9EF4-611F23E545CB}" type="pres">
      <dgm:prSet presAssocID="{258F73CD-AFFA-48D4-AA95-99CB4A9A86D4}" presName="compNode" presStyleCnt="0"/>
      <dgm:spPr/>
    </dgm:pt>
    <dgm:pt modelId="{6DC1E9CA-5490-40AF-A211-1C5ABB6731E9}" type="pres">
      <dgm:prSet presAssocID="{258F73CD-AFFA-48D4-AA95-99CB4A9A86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80BEDA5B-0B6B-495C-8ACF-AC269536F7FE}" type="pres">
      <dgm:prSet presAssocID="{258F73CD-AFFA-48D4-AA95-99CB4A9A86D4}" presName="spaceRect" presStyleCnt="0"/>
      <dgm:spPr/>
    </dgm:pt>
    <dgm:pt modelId="{B308E6C5-2CC6-4A86-A781-9EDBC4C0DF2A}" type="pres">
      <dgm:prSet presAssocID="{258F73CD-AFFA-48D4-AA95-99CB4A9A86D4}" presName="textRect" presStyleLbl="revTx" presStyleIdx="2" presStyleCnt="3">
        <dgm:presLayoutVars>
          <dgm:chMax val="1"/>
          <dgm:chPref val="1"/>
        </dgm:presLayoutVars>
      </dgm:prSet>
      <dgm:spPr/>
    </dgm:pt>
  </dgm:ptLst>
  <dgm:cxnLst>
    <dgm:cxn modelId="{23BA630A-AEAD-47D3-BC3F-4507A5926E77}" srcId="{40E2BC91-5876-4B5E-82C8-5A263FD8D0DB}" destId="{82479916-D77C-477D-88BB-CDD68C23A839}" srcOrd="1" destOrd="0" parTransId="{1C18A68D-B5B1-49FC-95C0-6C7622D18B3D}" sibTransId="{D2171F18-69E5-4C33-AB43-BB5CFA3FB8D8}"/>
    <dgm:cxn modelId="{98A1E328-65E4-40C2-B810-1CF4E1E08231}" type="presOf" srcId="{40E2BC91-5876-4B5E-82C8-5A263FD8D0DB}" destId="{E1029243-D89D-453C-B25C-A0AF2707DF9D}" srcOrd="0" destOrd="0" presId="urn:microsoft.com/office/officeart/2018/2/layout/IconLabelList"/>
    <dgm:cxn modelId="{D04BB591-A0D5-4942-9556-DA7D617A4975}" type="presOf" srcId="{82479916-D77C-477D-88BB-CDD68C23A839}" destId="{B997F784-E329-49DC-831D-E68F3069C517}" srcOrd="0" destOrd="0" presId="urn:microsoft.com/office/officeart/2018/2/layout/IconLabelList"/>
    <dgm:cxn modelId="{084265D5-D9FB-BC4A-A572-FE56C70C8034}" srcId="{40E2BC91-5876-4B5E-82C8-5A263FD8D0DB}" destId="{932E1D33-1DC1-864F-862D-1DFF199FEBAE}" srcOrd="0" destOrd="0" parTransId="{222E565C-A587-AA4E-856A-DF7F67994A44}" sibTransId="{438BCFB9-9BA0-374B-ADE2-0BD47301B48F}"/>
    <dgm:cxn modelId="{10F3E6E8-1B90-204B-9067-8586C457D255}" type="presOf" srcId="{932E1D33-1DC1-864F-862D-1DFF199FEBAE}" destId="{78EBBACA-DD48-8C46-991A-13A82AA5C84A}" srcOrd="0" destOrd="0" presId="urn:microsoft.com/office/officeart/2018/2/layout/IconLabelList"/>
    <dgm:cxn modelId="{BA2F72F3-6E42-4FC3-AC74-1705A83FC193}" srcId="{40E2BC91-5876-4B5E-82C8-5A263FD8D0DB}" destId="{258F73CD-AFFA-48D4-AA95-99CB4A9A86D4}" srcOrd="2" destOrd="0" parTransId="{CB234478-F4EE-4714-962D-95D78550F982}" sibTransId="{ED4C2A75-667C-4F6A-9F03-33F2F14A318C}"/>
    <dgm:cxn modelId="{9C4EDDFB-2F4E-4343-B529-8AA7FD7B0ECD}" type="presOf" srcId="{258F73CD-AFFA-48D4-AA95-99CB4A9A86D4}" destId="{B308E6C5-2CC6-4A86-A781-9EDBC4C0DF2A}" srcOrd="0" destOrd="0" presId="urn:microsoft.com/office/officeart/2018/2/layout/IconLabelList"/>
    <dgm:cxn modelId="{F2100E01-4CD5-C343-BA81-D0D696947632}" type="presParOf" srcId="{E1029243-D89D-453C-B25C-A0AF2707DF9D}" destId="{E5DA6FCF-0EAC-4948-AB01-0D2E3BBD464E}" srcOrd="0" destOrd="0" presId="urn:microsoft.com/office/officeart/2018/2/layout/IconLabelList"/>
    <dgm:cxn modelId="{68F626FF-3EB7-1E41-BBF2-6A3180A94E7F}" type="presParOf" srcId="{E5DA6FCF-0EAC-4948-AB01-0D2E3BBD464E}" destId="{E2573D2E-C53A-B94C-AA5B-2102243FEEA7}" srcOrd="0" destOrd="0" presId="urn:microsoft.com/office/officeart/2018/2/layout/IconLabelList"/>
    <dgm:cxn modelId="{1CAA0D5B-16D6-2C41-9FF4-29185546CADD}" type="presParOf" srcId="{E5DA6FCF-0EAC-4948-AB01-0D2E3BBD464E}" destId="{B60008D8-6A5E-494C-B9B2-5F386FF6ACAF}" srcOrd="1" destOrd="0" presId="urn:microsoft.com/office/officeart/2018/2/layout/IconLabelList"/>
    <dgm:cxn modelId="{7F641C2E-A17F-2A4D-BAB8-F45EA39C638C}" type="presParOf" srcId="{E5DA6FCF-0EAC-4948-AB01-0D2E3BBD464E}" destId="{78EBBACA-DD48-8C46-991A-13A82AA5C84A}" srcOrd="2" destOrd="0" presId="urn:microsoft.com/office/officeart/2018/2/layout/IconLabelList"/>
    <dgm:cxn modelId="{50F17F75-7571-6041-AF7C-C63E23CE2B2E}" type="presParOf" srcId="{E1029243-D89D-453C-B25C-A0AF2707DF9D}" destId="{EC5E9E3D-E83C-0548-AAB8-F037D3E49C3F}" srcOrd="1" destOrd="0" presId="urn:microsoft.com/office/officeart/2018/2/layout/IconLabelList"/>
    <dgm:cxn modelId="{A9B6CA02-BEAF-ED4D-9F91-D330734D4E27}" type="presParOf" srcId="{E1029243-D89D-453C-B25C-A0AF2707DF9D}" destId="{ED1C6E1A-B7B9-4F55-8102-1A9C51CAA66F}" srcOrd="2" destOrd="0" presId="urn:microsoft.com/office/officeart/2018/2/layout/IconLabelList"/>
    <dgm:cxn modelId="{6771AD43-07FD-3F45-B645-FA1D6BBC4D1E}" type="presParOf" srcId="{ED1C6E1A-B7B9-4F55-8102-1A9C51CAA66F}" destId="{055D96B9-7619-40BB-A870-A1326560D180}" srcOrd="0" destOrd="0" presId="urn:microsoft.com/office/officeart/2018/2/layout/IconLabelList"/>
    <dgm:cxn modelId="{8425346A-9CD6-3C4A-8BF2-46979ADFD584}" type="presParOf" srcId="{ED1C6E1A-B7B9-4F55-8102-1A9C51CAA66F}" destId="{4C8F9178-B76D-48E0-A4A7-2C8568388680}" srcOrd="1" destOrd="0" presId="urn:microsoft.com/office/officeart/2018/2/layout/IconLabelList"/>
    <dgm:cxn modelId="{8B2CF23B-7F5D-884A-9CD6-5D82CF418761}" type="presParOf" srcId="{ED1C6E1A-B7B9-4F55-8102-1A9C51CAA66F}" destId="{B997F784-E329-49DC-831D-E68F3069C517}" srcOrd="2" destOrd="0" presId="urn:microsoft.com/office/officeart/2018/2/layout/IconLabelList"/>
    <dgm:cxn modelId="{CFA685F4-50F5-1144-AADA-686633A41CB0}" type="presParOf" srcId="{E1029243-D89D-453C-B25C-A0AF2707DF9D}" destId="{2E98A087-01D2-4F5B-8F3E-94AEFDDFF307}" srcOrd="3" destOrd="0" presId="urn:microsoft.com/office/officeart/2018/2/layout/IconLabelList"/>
    <dgm:cxn modelId="{C68B9CFF-48D7-FA4D-9202-9C981F818CD1}" type="presParOf" srcId="{E1029243-D89D-453C-B25C-A0AF2707DF9D}" destId="{52656E01-C4FA-4B6E-9EF4-611F23E545CB}" srcOrd="4" destOrd="0" presId="urn:microsoft.com/office/officeart/2018/2/layout/IconLabelList"/>
    <dgm:cxn modelId="{4BFB0822-2B87-134F-A2AC-111E8EB0D6B3}" type="presParOf" srcId="{52656E01-C4FA-4B6E-9EF4-611F23E545CB}" destId="{6DC1E9CA-5490-40AF-A211-1C5ABB6731E9}" srcOrd="0" destOrd="0" presId="urn:microsoft.com/office/officeart/2018/2/layout/IconLabelList"/>
    <dgm:cxn modelId="{42CBD633-92AA-C047-9E56-4CD5F24F666C}" type="presParOf" srcId="{52656E01-C4FA-4B6E-9EF4-611F23E545CB}" destId="{80BEDA5B-0B6B-495C-8ACF-AC269536F7FE}" srcOrd="1" destOrd="0" presId="urn:microsoft.com/office/officeart/2018/2/layout/IconLabelList"/>
    <dgm:cxn modelId="{D14BCA30-5CA2-1B48-8851-2FB8D3791E33}" type="presParOf" srcId="{52656E01-C4FA-4B6E-9EF4-611F23E545CB}" destId="{B308E6C5-2CC6-4A86-A781-9EDBC4C0DF2A}"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4" qsCatId="simple" csTypeId="urn:microsoft.com/office/officeart/2005/8/colors/accent3_2" csCatId="accent3" phldr="1"/>
      <dgm:spPr/>
      <dgm:t>
        <a:bodyPr/>
        <a:lstStyle/>
        <a:p>
          <a:endParaRPr lang="en-GB"/>
        </a:p>
      </dgm:t>
    </dgm:pt>
    <dgm:pt modelId="{1B6BE8DE-6C7D-4802-85C5-70E556458836}">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a:t>Main target variable of PM</a:t>
          </a:r>
          <a:r>
            <a:rPr lang="en-AU" baseline="-25000"/>
            <a:t>10 </a:t>
          </a:r>
          <a:r>
            <a:rPr lang="en-AU" baseline="0"/>
            <a:t>selected for prediction</a:t>
          </a:r>
        </a:p>
      </dgm:t>
    </dgm:pt>
    <dgm:pt modelId="{F3467B3D-8F3E-44C0-8794-5894A03D552C}" type="sibTrans" cxnId="{D0ECEFBD-200F-487D-9509-9722B16B657F}">
      <dgm:prSet/>
      <dgm:spPr/>
      <dgm:t>
        <a:bodyPr/>
        <a:lstStyle/>
        <a:p>
          <a:endParaRPr lang="en-AU"/>
        </a:p>
      </dgm:t>
    </dgm:pt>
    <dgm:pt modelId="{29EA3F60-87AC-4FFE-BD99-5E6DAA6D1F8B}" type="parTrans" cxnId="{D0ECEFBD-200F-487D-9509-9722B16B657F}">
      <dgm:prSet/>
      <dgm:spPr/>
      <dgm:t>
        <a:bodyPr/>
        <a:lstStyle/>
        <a:p>
          <a:endParaRPr lang="en-AU"/>
        </a:p>
      </dgm:t>
    </dgm:pt>
    <dgm:pt modelId="{46F24F7D-80C3-4E6B-B5AD-D1EF0871B2CA}">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a:t>Interesting relationships and correlations identified:</a:t>
          </a:r>
        </a:p>
      </dgm:t>
    </dgm:pt>
    <dgm:pt modelId="{A2A87698-34A0-4751-9FC0-087ED73A41CB}" type="sibTrans" cxnId="{441DB8B9-26A1-4BE8-927B-C27E5FAF9F5F}">
      <dgm:prSet/>
      <dgm:spPr/>
      <dgm:t>
        <a:bodyPr/>
        <a:lstStyle/>
        <a:p>
          <a:endParaRPr lang="en-AU"/>
        </a:p>
      </dgm:t>
    </dgm:pt>
    <dgm:pt modelId="{2EB88878-B35A-4D4D-836F-AF0B391F9EA7}" type="parTrans" cxnId="{441DB8B9-26A1-4BE8-927B-C27E5FAF9F5F}">
      <dgm:prSet/>
      <dgm:spPr/>
      <dgm:t>
        <a:bodyPr/>
        <a:lstStyle/>
        <a:p>
          <a:endParaRPr lang="en-AU"/>
        </a:p>
      </dgm:t>
    </dgm:pt>
    <dgm:pt modelId="{56DBCA89-6212-FA4C-A8BA-634B9A55DBC1}">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a:t>Exploratory data analysis for weather and air quality indexing has been completed.</a:t>
          </a:r>
        </a:p>
      </dgm:t>
    </dgm:pt>
    <dgm:pt modelId="{028A31F6-B058-AA44-96A2-AED1ACBC825C}" type="sibTrans" cxnId="{FA39E86F-F4D1-E34B-AF95-E2C3321ACB36}">
      <dgm:prSet/>
      <dgm:spPr/>
      <dgm:t>
        <a:bodyPr/>
        <a:lstStyle/>
        <a:p>
          <a:endParaRPr lang="en-GB"/>
        </a:p>
      </dgm:t>
    </dgm:pt>
    <dgm:pt modelId="{AE89B067-0760-5B44-BE26-F67158B00D34}" type="parTrans" cxnId="{FA39E86F-F4D1-E34B-AF95-E2C3321ACB36}">
      <dgm:prSet/>
      <dgm:spPr/>
      <dgm:t>
        <a:bodyPr/>
        <a:lstStyle/>
        <a:p>
          <a:endParaRPr lang="en-GB"/>
        </a:p>
      </dgm:t>
    </dgm:pt>
    <dgm:pt modelId="{3A892225-02A2-0C46-B132-6AF0422FDDED}">
      <dgm:prSet/>
      <dgm:spPr>
        <a:solidFill>
          <a:srgbClr val="2BDE78"/>
        </a:solidFill>
      </dgm:spPr>
      <dgm:t>
        <a:bodyPr/>
        <a:lstStyle/>
        <a:p>
          <a:r>
            <a:rPr lang="en-AU"/>
            <a:t>Data exploration and Feature selection</a:t>
          </a:r>
        </a:p>
      </dgm:t>
    </dgm:pt>
    <dgm:pt modelId="{B1217E94-99A2-E546-B458-015C7A0D8A6D}" type="sibTrans" cxnId="{D77604B3-F7E1-E442-A8F9-FA2350DF1596}">
      <dgm:prSet/>
      <dgm:spPr/>
      <dgm:t>
        <a:bodyPr/>
        <a:lstStyle/>
        <a:p>
          <a:endParaRPr lang="en-GB"/>
        </a:p>
      </dgm:t>
    </dgm:pt>
    <dgm:pt modelId="{9ACC6229-7FB4-0A4C-A800-BC795F1BD775}" type="parTrans" cxnId="{D77604B3-F7E1-E442-A8F9-FA2350DF1596}">
      <dgm:prSet/>
      <dgm:spPr/>
      <dgm:t>
        <a:bodyPr/>
        <a:lstStyle/>
        <a:p>
          <a:endParaRPr lang="en-GB"/>
        </a:p>
      </dgm:t>
    </dgm:pt>
    <dgm:pt modelId="{7EDA5056-2FFE-48CE-85F2-F304E84D54FC}">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a:t>Explored additional data from Barwon Health and Pollen grain count.</a:t>
          </a:r>
        </a:p>
      </dgm:t>
    </dgm:pt>
    <dgm:pt modelId="{FD438EB7-19DF-4375-86DD-AF381896205C}" type="parTrans" cxnId="{F63DBFAC-3A4D-4FCC-A1FB-7AAEED9E29F8}">
      <dgm:prSet/>
      <dgm:spPr/>
      <dgm:t>
        <a:bodyPr/>
        <a:lstStyle/>
        <a:p>
          <a:endParaRPr lang="en-US"/>
        </a:p>
      </dgm:t>
    </dgm:pt>
    <dgm:pt modelId="{9ADE5E39-6F9D-43DB-8D88-F4D924EC4732}" type="sibTrans" cxnId="{F63DBFAC-3A4D-4FCC-A1FB-7AAEED9E29F8}">
      <dgm:prSet/>
      <dgm:spPr/>
      <dgm:t>
        <a:bodyPr/>
        <a:lstStyle/>
        <a:p>
          <a:endParaRPr lang="en-US"/>
        </a:p>
      </dgm:t>
    </dgm:pt>
    <dgm:pt modelId="{F2902D90-7EF9-4045-83B8-69DD89495040}">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a:t>Investigated impact of bush fire data on Geelong AQI</a:t>
          </a:r>
        </a:p>
      </dgm:t>
    </dgm:pt>
    <dgm:pt modelId="{79B14F2D-F415-4A49-8EB3-B1E4C134B383}" type="parTrans" cxnId="{D3CD96CC-5197-4DB6-B82A-DEF5B9EA4908}">
      <dgm:prSet/>
      <dgm:spPr/>
      <dgm:t>
        <a:bodyPr/>
        <a:lstStyle/>
        <a:p>
          <a:endParaRPr lang="en-US"/>
        </a:p>
      </dgm:t>
    </dgm:pt>
    <dgm:pt modelId="{4D29B16C-D35E-4569-B576-2720D5A4FB7C}" type="sibTrans" cxnId="{D3CD96CC-5197-4DB6-B82A-DEF5B9EA4908}">
      <dgm:prSet/>
      <dgm:spPr/>
      <dgm:t>
        <a:bodyPr/>
        <a:lstStyle/>
        <a:p>
          <a:endParaRPr lang="en-US"/>
        </a:p>
      </dgm:t>
    </dgm:pt>
    <dgm:pt modelId="{B8578E93-45F5-4DF0-B4CD-8C1D0CEE4A84}">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baseline="0"/>
            <a:t>Selected 4 predictor variables using feature selection (correlation).</a:t>
          </a:r>
        </a:p>
      </dgm:t>
    </dgm:pt>
    <dgm:pt modelId="{E289EF0D-8301-491E-AF06-3E5E80E4E943}" type="parTrans" cxnId="{57B6E75D-E91F-4108-BDD3-3400B0A60C96}">
      <dgm:prSet/>
      <dgm:spPr/>
      <dgm:t>
        <a:bodyPr/>
        <a:lstStyle/>
        <a:p>
          <a:endParaRPr lang="en-US"/>
        </a:p>
      </dgm:t>
    </dgm:pt>
    <dgm:pt modelId="{2675A0A4-4279-4F7C-99A6-BF20A6EC8361}" type="sibTrans" cxnId="{57B6E75D-E91F-4108-BDD3-3400B0A60C96}">
      <dgm:prSet/>
      <dgm:spPr/>
      <dgm:t>
        <a:bodyPr/>
        <a:lstStyle/>
        <a:p>
          <a:endParaRPr lang="en-US"/>
        </a:p>
      </dgm:t>
    </dgm:pt>
    <dgm:pt modelId="{D89C6373-B3E9-4C4D-9A86-216E23E55A79}" type="pres">
      <dgm:prSet presAssocID="{97F8EF9C-A438-4240-9381-FA7122B207FD}" presName="linear" presStyleCnt="0">
        <dgm:presLayoutVars>
          <dgm:dir/>
          <dgm:animLvl val="lvl"/>
          <dgm:resizeHandles val="exact"/>
        </dgm:presLayoutVars>
      </dgm:prSet>
      <dgm:spPr/>
    </dgm:pt>
    <dgm:pt modelId="{E68D9A68-BEDD-464E-A7BC-E0380566AFBB}" type="pres">
      <dgm:prSet presAssocID="{3A892225-02A2-0C46-B132-6AF0422FDDED}" presName="parentLin" presStyleCnt="0"/>
      <dgm:spPr/>
    </dgm:pt>
    <dgm:pt modelId="{5B8234E5-FAD0-465B-9974-E75F925EDEDA}" type="pres">
      <dgm:prSet presAssocID="{3A892225-02A2-0C46-B132-6AF0422FDDED}" presName="parentLeftMargin" presStyleLbl="node1" presStyleIdx="0" presStyleCnt="1"/>
      <dgm:spPr/>
    </dgm:pt>
    <dgm:pt modelId="{C7FA3067-B01E-4D64-8856-65C9B46F9D35}" type="pres">
      <dgm:prSet presAssocID="{3A892225-02A2-0C46-B132-6AF0422FDDED}" presName="parentText" presStyleLbl="node1" presStyleIdx="0" presStyleCnt="1">
        <dgm:presLayoutVars>
          <dgm:chMax val="0"/>
          <dgm:bulletEnabled val="1"/>
        </dgm:presLayoutVars>
      </dgm:prSet>
      <dgm:spPr/>
    </dgm:pt>
    <dgm:pt modelId="{5766F3F9-989C-46C6-99C1-F715E35767AA}" type="pres">
      <dgm:prSet presAssocID="{3A892225-02A2-0C46-B132-6AF0422FDDED}" presName="negativeSpace" presStyleCnt="0"/>
      <dgm:spPr/>
    </dgm:pt>
    <dgm:pt modelId="{192AC879-4DC8-4A9D-B03E-2B9D1A90A498}" type="pres">
      <dgm:prSet presAssocID="{3A892225-02A2-0C46-B132-6AF0422FDDED}" presName="childText" presStyleLbl="conFgAcc1" presStyleIdx="0" presStyleCnt="1" custScaleY="105945">
        <dgm:presLayoutVars>
          <dgm:bulletEnabled val="1"/>
        </dgm:presLayoutVars>
      </dgm:prSet>
      <dgm:spPr/>
    </dgm:pt>
  </dgm:ptLst>
  <dgm:cxnLst>
    <dgm:cxn modelId="{881C5500-7A08-4274-BFB3-E7F8FB638D1B}" type="presOf" srcId="{97F8EF9C-A438-4240-9381-FA7122B207FD}" destId="{D89C6373-B3E9-4C4D-9A86-216E23E55A79}" srcOrd="0" destOrd="0" presId="urn:microsoft.com/office/officeart/2005/8/layout/list1"/>
    <dgm:cxn modelId="{57B6E75D-E91F-4108-BDD3-3400B0A60C96}" srcId="{46F24F7D-80C3-4E6B-B5AD-D1EF0871B2CA}" destId="{B8578E93-45F5-4DF0-B4CD-8C1D0CEE4A84}" srcOrd="1" destOrd="0" parTransId="{E289EF0D-8301-491E-AF06-3E5E80E4E943}" sibTransId="{2675A0A4-4279-4F7C-99A6-BF20A6EC8361}"/>
    <dgm:cxn modelId="{64E49C45-14BF-41B7-9BDC-B3EF4CCBC2D2}" type="presOf" srcId="{46F24F7D-80C3-4E6B-B5AD-D1EF0871B2CA}" destId="{192AC879-4DC8-4A9D-B03E-2B9D1A90A498}" srcOrd="0" destOrd="3" presId="urn:microsoft.com/office/officeart/2005/8/layout/list1"/>
    <dgm:cxn modelId="{FA39E86F-F4D1-E34B-AF95-E2C3321ACB36}" srcId="{3A892225-02A2-0C46-B132-6AF0422FDDED}" destId="{56DBCA89-6212-FA4C-A8BA-634B9A55DBC1}" srcOrd="0" destOrd="0" parTransId="{AE89B067-0760-5B44-BE26-F67158B00D34}" sibTransId="{028A31F6-B058-AA44-96A2-AED1ACBC825C}"/>
    <dgm:cxn modelId="{81431E7B-0040-4E62-9536-512E4418A80F}" type="presOf" srcId="{F2902D90-7EF9-4045-83B8-69DD89495040}" destId="{192AC879-4DC8-4A9D-B03E-2B9D1A90A498}" srcOrd="0" destOrd="2" presId="urn:microsoft.com/office/officeart/2005/8/layout/list1"/>
    <dgm:cxn modelId="{F63DBFAC-3A4D-4FCC-A1FB-7AAEED9E29F8}" srcId="{3A892225-02A2-0C46-B132-6AF0422FDDED}" destId="{7EDA5056-2FFE-48CE-85F2-F304E84D54FC}" srcOrd="1" destOrd="0" parTransId="{FD438EB7-19DF-4375-86DD-AF381896205C}" sibTransId="{9ADE5E39-6F9D-43DB-8D88-F4D924EC4732}"/>
    <dgm:cxn modelId="{D77604B3-F7E1-E442-A8F9-FA2350DF1596}" srcId="{97F8EF9C-A438-4240-9381-FA7122B207FD}" destId="{3A892225-02A2-0C46-B132-6AF0422FDDED}" srcOrd="0" destOrd="0" parTransId="{9ACC6229-7FB4-0A4C-A800-BC795F1BD775}" sibTransId="{B1217E94-99A2-E546-B458-015C7A0D8A6D}"/>
    <dgm:cxn modelId="{F727F9B4-EA37-437A-AA55-D57201A4FCC7}" type="presOf" srcId="{3A892225-02A2-0C46-B132-6AF0422FDDED}" destId="{C7FA3067-B01E-4D64-8856-65C9B46F9D35}" srcOrd="1" destOrd="0" presId="urn:microsoft.com/office/officeart/2005/8/layout/list1"/>
    <dgm:cxn modelId="{8102FFB7-5091-4B3D-9C79-98C9B8147F8F}" type="presOf" srcId="{1B6BE8DE-6C7D-4802-85C5-70E556458836}" destId="{192AC879-4DC8-4A9D-B03E-2B9D1A90A498}" srcOrd="0" destOrd="4" presId="urn:microsoft.com/office/officeart/2005/8/layout/list1"/>
    <dgm:cxn modelId="{441DB8B9-26A1-4BE8-927B-C27E5FAF9F5F}" srcId="{3A892225-02A2-0C46-B132-6AF0422FDDED}" destId="{46F24F7D-80C3-4E6B-B5AD-D1EF0871B2CA}" srcOrd="3" destOrd="0" parTransId="{2EB88878-B35A-4D4D-836F-AF0B391F9EA7}" sibTransId="{A2A87698-34A0-4751-9FC0-087ED73A41CB}"/>
    <dgm:cxn modelId="{D0ECEFBD-200F-487D-9509-9722B16B657F}" srcId="{46F24F7D-80C3-4E6B-B5AD-D1EF0871B2CA}" destId="{1B6BE8DE-6C7D-4802-85C5-70E556458836}" srcOrd="0" destOrd="0" parTransId="{29EA3F60-87AC-4FFE-BD99-5E6DAA6D1F8B}" sibTransId="{F3467B3D-8F3E-44C0-8794-5894A03D552C}"/>
    <dgm:cxn modelId="{1C70A1C9-0BD3-4C65-ADFC-3012CA768858}" type="presOf" srcId="{B8578E93-45F5-4DF0-B4CD-8C1D0CEE4A84}" destId="{192AC879-4DC8-4A9D-B03E-2B9D1A90A498}" srcOrd="0" destOrd="5" presId="urn:microsoft.com/office/officeart/2005/8/layout/list1"/>
    <dgm:cxn modelId="{D3CD96CC-5197-4DB6-B82A-DEF5B9EA4908}" srcId="{3A892225-02A2-0C46-B132-6AF0422FDDED}" destId="{F2902D90-7EF9-4045-83B8-69DD89495040}" srcOrd="2" destOrd="0" parTransId="{79B14F2D-F415-4A49-8EB3-B1E4C134B383}" sibTransId="{4D29B16C-D35E-4569-B576-2720D5A4FB7C}"/>
    <dgm:cxn modelId="{3529E3D0-07FD-41D2-B588-B1DED062FAE8}" type="presOf" srcId="{56DBCA89-6212-FA4C-A8BA-634B9A55DBC1}" destId="{192AC879-4DC8-4A9D-B03E-2B9D1A90A498}" srcOrd="0" destOrd="0" presId="urn:microsoft.com/office/officeart/2005/8/layout/list1"/>
    <dgm:cxn modelId="{3237CED8-BAC9-466D-8CDF-650238B85D19}" type="presOf" srcId="{3A892225-02A2-0C46-B132-6AF0422FDDED}" destId="{5B8234E5-FAD0-465B-9974-E75F925EDEDA}" srcOrd="0" destOrd="0" presId="urn:microsoft.com/office/officeart/2005/8/layout/list1"/>
    <dgm:cxn modelId="{0AD7B3F2-A756-41C5-A073-1C76A988B5A6}" type="presOf" srcId="{7EDA5056-2FFE-48CE-85F2-F304E84D54FC}" destId="{192AC879-4DC8-4A9D-B03E-2B9D1A90A498}" srcOrd="0" destOrd="1" presId="urn:microsoft.com/office/officeart/2005/8/layout/list1"/>
    <dgm:cxn modelId="{A9B68B16-8FAE-41BF-8EAE-46DA51746953}" type="presParOf" srcId="{D89C6373-B3E9-4C4D-9A86-216E23E55A79}" destId="{E68D9A68-BEDD-464E-A7BC-E0380566AFBB}" srcOrd="0" destOrd="0" presId="urn:microsoft.com/office/officeart/2005/8/layout/list1"/>
    <dgm:cxn modelId="{526EE4A4-2024-409E-B57B-393F81E83E76}" type="presParOf" srcId="{E68D9A68-BEDD-464E-A7BC-E0380566AFBB}" destId="{5B8234E5-FAD0-465B-9974-E75F925EDEDA}" srcOrd="0" destOrd="0" presId="urn:microsoft.com/office/officeart/2005/8/layout/list1"/>
    <dgm:cxn modelId="{AE32B4C3-31F0-42D4-93BE-629883F41A88}" type="presParOf" srcId="{E68D9A68-BEDD-464E-A7BC-E0380566AFBB}" destId="{C7FA3067-B01E-4D64-8856-65C9B46F9D35}" srcOrd="1" destOrd="0" presId="urn:microsoft.com/office/officeart/2005/8/layout/list1"/>
    <dgm:cxn modelId="{A2D89FCC-533A-47CB-A71F-DE0DAD8B2EC8}" type="presParOf" srcId="{D89C6373-B3E9-4C4D-9A86-216E23E55A79}" destId="{5766F3F9-989C-46C6-99C1-F715E35767AA}" srcOrd="1" destOrd="0" presId="urn:microsoft.com/office/officeart/2005/8/layout/list1"/>
    <dgm:cxn modelId="{3032D2AB-7E23-4FDC-944A-98FECEAF310F}" type="presParOf" srcId="{D89C6373-B3E9-4C4D-9A86-216E23E55A79}" destId="{192AC879-4DC8-4A9D-B03E-2B9D1A90A498}"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3A892225-02A2-0C46-B132-6AF0422FDDED}">
      <dgm:prSet custT="1"/>
      <dgm:spPr>
        <a:solidFill>
          <a:srgbClr val="2BDE78"/>
        </a:solidFill>
      </dgm:spPr>
      <dgm:t>
        <a:bodyPr/>
        <a:lstStyle/>
        <a:p>
          <a:r>
            <a:rPr lang="en-AU" sz="1800"/>
            <a:t>Machine Learning Models</a:t>
          </a:r>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56DBCA89-6212-FA4C-A8BA-634B9A55DBC1}">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Built machine learning and deep learning models that forecasts the PM10 values.</a:t>
          </a:r>
        </a:p>
      </dgm:t>
    </dgm:pt>
    <dgm:pt modelId="{028A31F6-B058-AA44-96A2-AED1ACBC825C}" type="sibTrans" cxnId="{FA39E86F-F4D1-E34B-AF95-E2C3321ACB36}">
      <dgm:prSet/>
      <dgm:spPr/>
      <dgm:t>
        <a:bodyPr/>
        <a:lstStyle/>
        <a:p>
          <a:endParaRPr lang="en-GB"/>
        </a:p>
      </dgm:t>
    </dgm:pt>
    <dgm:pt modelId="{AE89B067-0760-5B44-BE26-F67158B00D34}" type="parTrans" cxnId="{FA39E86F-F4D1-E34B-AF95-E2C3321ACB36}">
      <dgm:prSet/>
      <dgm:spPr/>
      <dgm:t>
        <a:bodyPr/>
        <a:lstStyle/>
        <a:p>
          <a:endParaRPr lang="en-GB"/>
        </a:p>
      </dgm:t>
    </dgm:pt>
    <dgm:pt modelId="{BD2C16B4-B08F-446A-A720-756E912D3A15}">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endParaRPr lang="en-AU" sz="1000"/>
        </a:p>
      </dgm:t>
    </dgm:pt>
    <dgm:pt modelId="{44CD8DA5-9755-40B9-B9DF-D6E6F341FAC5}" type="parTrans" cxnId="{7BE88227-2C96-4DE3-B128-7FF0FCCE423F}">
      <dgm:prSet/>
      <dgm:spPr/>
      <dgm:t>
        <a:bodyPr/>
        <a:lstStyle/>
        <a:p>
          <a:endParaRPr lang="en-US"/>
        </a:p>
      </dgm:t>
    </dgm:pt>
    <dgm:pt modelId="{A68FCE7F-EE8D-4C30-888F-7E91EB2C03AD}" type="sibTrans" cxnId="{7BE88227-2C96-4DE3-B128-7FF0FCCE423F}">
      <dgm:prSet/>
      <dgm:spPr/>
      <dgm:t>
        <a:bodyPr/>
        <a:lstStyle/>
        <a:p>
          <a:endParaRPr lang="en-US"/>
        </a:p>
      </dgm:t>
    </dgm:pt>
    <dgm:pt modelId="{D372E057-E06D-4BC7-A2B3-DFD85DF828CB}">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Random Forest Regression</a:t>
          </a:r>
        </a:p>
      </dgm:t>
    </dgm:pt>
    <dgm:pt modelId="{9805C6EB-61AF-4EC6-8325-DCE65F37E78B}" type="parTrans" cxnId="{A4C21FF7-793D-43A7-B5ED-1634DD7F4CC1}">
      <dgm:prSet/>
      <dgm:spPr/>
      <dgm:t>
        <a:bodyPr/>
        <a:lstStyle/>
        <a:p>
          <a:endParaRPr lang="en-US"/>
        </a:p>
      </dgm:t>
    </dgm:pt>
    <dgm:pt modelId="{728A5BD8-7E08-409F-9CE7-B854E7DC386D}" type="sibTrans" cxnId="{A4C21FF7-793D-43A7-B5ED-1634DD7F4CC1}">
      <dgm:prSet/>
      <dgm:spPr/>
      <dgm:t>
        <a:bodyPr/>
        <a:lstStyle/>
        <a:p>
          <a:endParaRPr lang="en-US"/>
        </a:p>
      </dgm:t>
    </dgm:pt>
    <dgm:pt modelId="{C64F0F26-22E6-4EDC-AA25-E425C0D911A8}">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Stochastic Gradient Descent Regression</a:t>
          </a:r>
        </a:p>
      </dgm:t>
    </dgm:pt>
    <dgm:pt modelId="{CD8BDF7F-96B6-49EC-B16A-D308E8DFBDBD}" type="parTrans" cxnId="{09FDC0D5-F3F7-4902-969F-223C088A2304}">
      <dgm:prSet/>
      <dgm:spPr/>
      <dgm:t>
        <a:bodyPr/>
        <a:lstStyle/>
        <a:p>
          <a:endParaRPr lang="en-US"/>
        </a:p>
      </dgm:t>
    </dgm:pt>
    <dgm:pt modelId="{FA960A58-E07F-40D7-AF2D-E0933CF311E1}" type="sibTrans" cxnId="{09FDC0D5-F3F7-4902-969F-223C088A2304}">
      <dgm:prSet/>
      <dgm:spPr/>
      <dgm:t>
        <a:bodyPr/>
        <a:lstStyle/>
        <a:p>
          <a:endParaRPr lang="en-US"/>
        </a:p>
      </dgm:t>
    </dgm:pt>
    <dgm:pt modelId="{04BB0FF7-5169-4016-A9A7-E770D2723E6D}">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Support Vector Machines</a:t>
          </a:r>
        </a:p>
      </dgm:t>
    </dgm:pt>
    <dgm:pt modelId="{3A2C93F2-C1E4-4206-94E2-A7DF0AB83D53}" type="parTrans" cxnId="{6DD62CAA-00B8-4B4B-BB8A-7DE4EBA6EBFD}">
      <dgm:prSet/>
      <dgm:spPr/>
      <dgm:t>
        <a:bodyPr/>
        <a:lstStyle/>
        <a:p>
          <a:endParaRPr lang="en-US"/>
        </a:p>
      </dgm:t>
    </dgm:pt>
    <dgm:pt modelId="{43370952-344D-4E4E-A2FE-2B8FDD4A1FD9}" type="sibTrans" cxnId="{6DD62CAA-00B8-4B4B-BB8A-7DE4EBA6EBFD}">
      <dgm:prSet/>
      <dgm:spPr/>
      <dgm:t>
        <a:bodyPr/>
        <a:lstStyle/>
        <a:p>
          <a:endParaRPr lang="en-US"/>
        </a:p>
      </dgm:t>
    </dgm:pt>
    <dgm:pt modelId="{CC1D0638-75E2-42F6-AEAE-3E3F87D6F88B}">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K Nearest Neighbour Regressor</a:t>
          </a:r>
        </a:p>
      </dgm:t>
    </dgm:pt>
    <dgm:pt modelId="{DA235CFB-022A-4540-8F5C-24AE98A92B25}" type="parTrans" cxnId="{B3C7AD3A-B16F-44F0-8071-54B21751BE82}">
      <dgm:prSet/>
      <dgm:spPr/>
      <dgm:t>
        <a:bodyPr/>
        <a:lstStyle/>
        <a:p>
          <a:endParaRPr lang="en-US"/>
        </a:p>
      </dgm:t>
    </dgm:pt>
    <dgm:pt modelId="{6F245EC3-368B-4964-A961-1F0023FF5A6D}" type="sibTrans" cxnId="{B3C7AD3A-B16F-44F0-8071-54B21751BE82}">
      <dgm:prSet/>
      <dgm:spPr/>
      <dgm:t>
        <a:bodyPr/>
        <a:lstStyle/>
        <a:p>
          <a:endParaRPr lang="en-US"/>
        </a:p>
      </dgm:t>
    </dgm:pt>
    <dgm:pt modelId="{78D803F7-945E-4524-A868-E8F869D5AA3A}">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MLP Regressor</a:t>
          </a:r>
        </a:p>
      </dgm:t>
    </dgm:pt>
    <dgm:pt modelId="{21F73107-3DE8-4765-9C35-552398A200C0}" type="parTrans" cxnId="{6E91472E-FA39-44B3-82AA-53D54B6F623B}">
      <dgm:prSet/>
      <dgm:spPr/>
      <dgm:t>
        <a:bodyPr/>
        <a:lstStyle/>
        <a:p>
          <a:endParaRPr lang="en-US"/>
        </a:p>
      </dgm:t>
    </dgm:pt>
    <dgm:pt modelId="{C48718CA-AE36-4C4E-90CF-73530F108E8F}" type="sibTrans" cxnId="{6E91472E-FA39-44B3-82AA-53D54B6F623B}">
      <dgm:prSet/>
      <dgm:spPr/>
      <dgm:t>
        <a:bodyPr/>
        <a:lstStyle/>
        <a:p>
          <a:endParaRPr lang="en-US"/>
        </a:p>
      </dgm:t>
    </dgm:pt>
    <dgm:pt modelId="{4BD3F2D1-0C31-4312-A73A-8400BB58A600}">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sz="1300"/>
            <a:t>LSTM model</a:t>
          </a:r>
          <a:r>
            <a:rPr lang="en-AU" sz="1300">
              <a:latin typeface="Calibri Light" panose="020F0302020204030204"/>
            </a:rPr>
            <a:t> </a:t>
          </a:r>
          <a:endParaRPr lang="en-AU" sz="1300"/>
        </a:p>
      </dgm:t>
    </dgm:pt>
    <dgm:pt modelId="{59536677-86D5-42F4-AC53-4E65B0578860}" type="parTrans" cxnId="{7244CBED-1D56-43A9-B6FE-50ED0A675479}">
      <dgm:prSet/>
      <dgm:spPr/>
      <dgm:t>
        <a:bodyPr/>
        <a:lstStyle/>
        <a:p>
          <a:endParaRPr lang="en-US"/>
        </a:p>
      </dgm:t>
    </dgm:pt>
    <dgm:pt modelId="{B41CAF3B-46D7-4E17-B327-E1A8B8267F81}" type="sibTrans" cxnId="{7244CBED-1D56-43A9-B6FE-50ED0A675479}">
      <dgm:prSet/>
      <dgm:spPr/>
      <dgm:t>
        <a:bodyPr/>
        <a:lstStyle/>
        <a:p>
          <a:endParaRPr lang="en-US"/>
        </a:p>
      </dgm:t>
    </dgm:pt>
    <dgm:pt modelId="{91BBF1C5-ABC6-42D9-B37F-B7EE88EA6002}">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Bi-LSTM neural network model</a:t>
          </a:r>
        </a:p>
      </dgm:t>
    </dgm:pt>
    <dgm:pt modelId="{740ED2C8-1DA1-4728-9CAB-23C1BD8FA295}" type="parTrans" cxnId="{E99E6C23-D82B-423C-903A-AC7B520FA9C5}">
      <dgm:prSet/>
      <dgm:spPr/>
      <dgm:t>
        <a:bodyPr/>
        <a:lstStyle/>
        <a:p>
          <a:endParaRPr lang="en-US"/>
        </a:p>
      </dgm:t>
    </dgm:pt>
    <dgm:pt modelId="{AE524AAD-F92F-46ED-95AC-AA1D92E8F528}" type="sibTrans" cxnId="{E99E6C23-D82B-423C-903A-AC7B520FA9C5}">
      <dgm:prSet/>
      <dgm:spPr/>
      <dgm:t>
        <a:bodyPr/>
        <a:lstStyle/>
        <a:p>
          <a:endParaRPr lang="en-US"/>
        </a:p>
      </dgm:t>
    </dgm:pt>
    <dgm:pt modelId="{350EB326-6A88-4FBB-BBBF-D16D900281F4}">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GRU neural network model</a:t>
          </a:r>
        </a:p>
      </dgm:t>
    </dgm:pt>
    <dgm:pt modelId="{8697FEE3-22EB-4958-AE88-15A220BBF098}" type="parTrans" cxnId="{8360BF57-D331-4429-94D5-0BDFAE8E4DEB}">
      <dgm:prSet/>
      <dgm:spPr/>
      <dgm:t>
        <a:bodyPr/>
        <a:lstStyle/>
        <a:p>
          <a:endParaRPr lang="en-US"/>
        </a:p>
      </dgm:t>
    </dgm:pt>
    <dgm:pt modelId="{3F9E4465-A32C-4C28-89BD-14E65AF8FA8E}" type="sibTrans" cxnId="{8360BF57-D331-4429-94D5-0BDFAE8E4DEB}">
      <dgm:prSet/>
      <dgm:spPr/>
      <dgm:t>
        <a:bodyPr/>
        <a:lstStyle/>
        <a:p>
          <a:endParaRPr lang="en-US"/>
        </a:p>
      </dgm:t>
    </dgm:pt>
    <dgm:pt modelId="{02F98109-012C-4C32-8077-586AB6502180}">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Attention based LSTM neural network model</a:t>
          </a:r>
        </a:p>
      </dgm:t>
    </dgm:pt>
    <dgm:pt modelId="{84B16D18-92BB-48B4-B83C-3F294BAF8CA1}" type="parTrans" cxnId="{4F0E7E5F-0713-4CBB-A7F1-0FA12F3767A8}">
      <dgm:prSet/>
      <dgm:spPr/>
      <dgm:t>
        <a:bodyPr/>
        <a:lstStyle/>
        <a:p>
          <a:endParaRPr lang="en-US"/>
        </a:p>
      </dgm:t>
    </dgm:pt>
    <dgm:pt modelId="{E9BC66F2-3BA8-486E-B255-96EAE4B72DA8}" type="sibTrans" cxnId="{4F0E7E5F-0713-4CBB-A7F1-0FA12F3767A8}">
      <dgm:prSet/>
      <dgm:spPr/>
      <dgm:t>
        <a:bodyPr/>
        <a:lstStyle/>
        <a:p>
          <a:endParaRPr lang="en-US"/>
        </a:p>
      </dgm:t>
    </dgm:pt>
    <dgm:pt modelId="{7D99776D-17AC-4DCD-B207-D2F150272CC8}">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endParaRPr lang="en-AU" sz="1000"/>
        </a:p>
      </dgm:t>
    </dgm:pt>
    <dgm:pt modelId="{CE2A696A-EAD3-4FEF-BB41-06753A343657}" type="parTrans" cxnId="{6B633B4E-6492-4DED-8E76-40E5007DEFB7}">
      <dgm:prSet/>
      <dgm:spPr/>
      <dgm:t>
        <a:bodyPr/>
        <a:lstStyle/>
        <a:p>
          <a:endParaRPr lang="en-US"/>
        </a:p>
      </dgm:t>
    </dgm:pt>
    <dgm:pt modelId="{7A9844FB-71E5-44D4-B511-8FEBA0ED5AB5}" type="sibTrans" cxnId="{6B633B4E-6492-4DED-8E76-40E5007DEFB7}">
      <dgm:prSet/>
      <dgm:spPr/>
      <dgm:t>
        <a:bodyPr/>
        <a:lstStyle/>
        <a:p>
          <a:endParaRPr lang="en-US"/>
        </a:p>
      </dgm:t>
    </dgm:pt>
    <dgm:pt modelId="{F1DCCDE0-FD25-4E0A-9354-8EF8235CBC28}">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Facebook Prophet Model</a:t>
          </a:r>
        </a:p>
      </dgm:t>
    </dgm:pt>
    <dgm:pt modelId="{87B2D181-DE58-42CE-9C4E-D4993D414568}" type="parTrans" cxnId="{42966719-461E-4889-86D4-E5A298EE5987}">
      <dgm:prSet/>
      <dgm:spPr/>
      <dgm:t>
        <a:bodyPr/>
        <a:lstStyle/>
        <a:p>
          <a:endParaRPr lang="en-US"/>
        </a:p>
      </dgm:t>
    </dgm:pt>
    <dgm:pt modelId="{EB22C097-90FC-42DC-989E-45D83F4C8BD4}" type="sibTrans" cxnId="{42966719-461E-4889-86D4-E5A298EE5987}">
      <dgm:prSet/>
      <dgm:spPr/>
      <dgm:t>
        <a:bodyPr/>
        <a:lstStyle/>
        <a:p>
          <a:endParaRPr lang="en-US"/>
        </a:p>
      </dgm:t>
    </dgm:pt>
    <dgm:pt modelId="{EC7EE99C-194A-443C-86AA-57E73E4EEF35}">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XGBoost Regression</a:t>
          </a:r>
        </a:p>
      </dgm:t>
    </dgm:pt>
    <dgm:pt modelId="{4A1E6818-74E3-47E3-9867-8E10683821E9}" type="parTrans" cxnId="{50FD6DDD-0C63-436A-920B-02F266616BF4}">
      <dgm:prSet/>
      <dgm:spPr/>
      <dgm:t>
        <a:bodyPr/>
        <a:lstStyle/>
        <a:p>
          <a:endParaRPr lang="en-US"/>
        </a:p>
      </dgm:t>
    </dgm:pt>
    <dgm:pt modelId="{8EB63123-EB7D-4B47-9DC8-328935A7BDBD}" type="sibTrans" cxnId="{50FD6DDD-0C63-436A-920B-02F266616BF4}">
      <dgm:prSet/>
      <dgm:spPr/>
      <dgm:t>
        <a:bodyPr/>
        <a:lstStyle/>
        <a:p>
          <a:endParaRPr lang="en-US"/>
        </a:p>
      </dgm:t>
    </dgm:pt>
    <dgm:pt modelId="{BAB04D09-351D-4935-AEDF-429A4E78E82A}">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endParaRPr lang="en-AU" sz="1000"/>
        </a:p>
      </dgm:t>
    </dgm:pt>
    <dgm:pt modelId="{C660BE9E-E0E4-4577-A2B2-115530A0E04E}" type="parTrans" cxnId="{69A7AE0E-2487-4C8B-B609-861DEA8BAA1B}">
      <dgm:prSet/>
      <dgm:spPr/>
      <dgm:t>
        <a:bodyPr/>
        <a:lstStyle/>
        <a:p>
          <a:endParaRPr lang="en-US"/>
        </a:p>
      </dgm:t>
    </dgm:pt>
    <dgm:pt modelId="{A06394C2-1F71-4EED-90A9-5118A3730FA1}" type="sibTrans" cxnId="{69A7AE0E-2487-4C8B-B609-861DEA8BAA1B}">
      <dgm:prSet/>
      <dgm:spPr/>
      <dgm:t>
        <a:bodyPr/>
        <a:lstStyle/>
        <a:p>
          <a:endParaRPr lang="en-US"/>
        </a:p>
      </dgm:t>
    </dgm:pt>
    <dgm:pt modelId="{E8546152-FEC9-4732-AF7F-9966030A0EE2}">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Gradient Boosting Regressor</a:t>
          </a:r>
        </a:p>
      </dgm:t>
    </dgm:pt>
    <dgm:pt modelId="{9C314FF9-3060-4F2C-B67D-EB49D759658C}" type="parTrans" cxnId="{BBA761A8-CD47-426C-9A06-07FB3238BDD0}">
      <dgm:prSet/>
      <dgm:spPr/>
      <dgm:t>
        <a:bodyPr/>
        <a:lstStyle/>
        <a:p>
          <a:endParaRPr lang="en-US"/>
        </a:p>
      </dgm:t>
    </dgm:pt>
    <dgm:pt modelId="{71ACD848-8340-4AD1-9B92-FD6EA7F52729}" type="sibTrans" cxnId="{BBA761A8-CD47-426C-9A06-07FB3238BDD0}">
      <dgm:prSet/>
      <dgm:spPr/>
      <dgm:t>
        <a:bodyPr/>
        <a:lstStyle/>
        <a:p>
          <a:endParaRPr lang="en-US"/>
        </a:p>
      </dgm:t>
    </dgm:pt>
    <dgm:pt modelId="{D9C129B8-139B-4864-8169-7F115BC3353A}">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sz="1300">
              <a:latin typeface="Calibri Light" panose="020F0302020204030204"/>
            </a:rPr>
            <a:t> </a:t>
          </a:r>
          <a:r>
            <a:rPr lang="en-AU" sz="1300"/>
            <a:t>Chose </a:t>
          </a:r>
          <a:r>
            <a:rPr lang="en-AU" sz="1300">
              <a:latin typeface="Calibri Light" panose="020F0302020204030204"/>
            </a:rPr>
            <a:t>Support Vector machines</a:t>
          </a:r>
          <a:r>
            <a:rPr lang="en-AU" sz="1300"/>
            <a:t> model due to low RMSE values</a:t>
          </a:r>
        </a:p>
      </dgm:t>
    </dgm:pt>
    <dgm:pt modelId="{273A180D-EA8E-4CB2-B367-8650891949C8}" type="parTrans" cxnId="{835FC9B5-B553-4565-AF4D-129E75330235}">
      <dgm:prSet/>
      <dgm:spPr/>
      <dgm:t>
        <a:bodyPr/>
        <a:lstStyle/>
        <a:p>
          <a:endParaRPr lang="en-US"/>
        </a:p>
      </dgm:t>
    </dgm:pt>
    <dgm:pt modelId="{0FCE37F9-70D5-4755-A300-74AA0C678EB8}" type="sibTrans" cxnId="{835FC9B5-B553-4565-AF4D-129E75330235}">
      <dgm:prSet/>
      <dgm:spPr/>
      <dgm:t>
        <a:bodyPr/>
        <a:lstStyle/>
        <a:p>
          <a:endParaRPr lang="en-US"/>
        </a:p>
      </dgm:t>
    </dgm:pt>
    <dgm:pt modelId="{ED491E7F-7923-4798-B15B-05AEE01E7831}">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300"/>
            <a:t>Logistic Regression</a:t>
          </a:r>
        </a:p>
      </dgm:t>
    </dgm:pt>
    <dgm:pt modelId="{6B334AC2-08A0-4E9C-9563-093D717ACFE0}" type="parTrans" cxnId="{2BAC3F9C-CCA4-410C-A0A9-1F9F7FDFF22E}">
      <dgm:prSet/>
      <dgm:spPr/>
      <dgm:t>
        <a:bodyPr/>
        <a:lstStyle/>
        <a:p>
          <a:endParaRPr lang="en-US"/>
        </a:p>
      </dgm:t>
    </dgm:pt>
    <dgm:pt modelId="{1C161CAF-1C34-4447-96CC-8DD2272CEC26}" type="sibTrans" cxnId="{2BAC3F9C-CCA4-410C-A0A9-1F9F7FDFF22E}">
      <dgm:prSet/>
      <dgm:spPr/>
      <dgm:t>
        <a:bodyPr/>
        <a:lstStyle/>
        <a:p>
          <a:endParaRPr lang="en-US"/>
        </a:p>
      </dgm:t>
    </dgm:pt>
    <dgm:pt modelId="{C2260BAC-512D-4403-BEF1-4F391EA3A0A9}" type="pres">
      <dgm:prSet presAssocID="{97F8EF9C-A438-4240-9381-FA7122B207FD}" presName="linear" presStyleCnt="0">
        <dgm:presLayoutVars>
          <dgm:dir/>
          <dgm:animLvl val="lvl"/>
          <dgm:resizeHandles val="exact"/>
        </dgm:presLayoutVars>
      </dgm:prSet>
      <dgm:spPr/>
    </dgm:pt>
    <dgm:pt modelId="{FC43A4BE-00F1-4B9B-A8E8-C6FD222E6855}" type="pres">
      <dgm:prSet presAssocID="{3A892225-02A2-0C46-B132-6AF0422FDDED}" presName="parentLin" presStyleCnt="0"/>
      <dgm:spPr/>
    </dgm:pt>
    <dgm:pt modelId="{E49BF9EE-D18D-407D-A263-D2F4937FC1E0}" type="pres">
      <dgm:prSet presAssocID="{3A892225-02A2-0C46-B132-6AF0422FDDED}" presName="parentLeftMargin" presStyleLbl="node1" presStyleIdx="0" presStyleCnt="1"/>
      <dgm:spPr/>
    </dgm:pt>
    <dgm:pt modelId="{8275D2A8-69A7-458E-BFB8-C80416B6E619}" type="pres">
      <dgm:prSet presAssocID="{3A892225-02A2-0C46-B132-6AF0422FDDED}" presName="parentText" presStyleLbl="node1" presStyleIdx="0" presStyleCnt="1" custScaleX="103030" custScaleY="326559" custLinFactNeighborX="15383" custLinFactNeighborY="2456">
        <dgm:presLayoutVars>
          <dgm:chMax val="0"/>
          <dgm:bulletEnabled val="1"/>
        </dgm:presLayoutVars>
      </dgm:prSet>
      <dgm:spPr/>
    </dgm:pt>
    <dgm:pt modelId="{37BFC3FA-087B-4A5B-891D-B974E3CAE906}" type="pres">
      <dgm:prSet presAssocID="{3A892225-02A2-0C46-B132-6AF0422FDDED}" presName="negativeSpace" presStyleCnt="0"/>
      <dgm:spPr/>
    </dgm:pt>
    <dgm:pt modelId="{2DB7E45C-2146-48DA-BCF4-EE2D69D4AC45}" type="pres">
      <dgm:prSet presAssocID="{3A892225-02A2-0C46-B132-6AF0422FDDED}" presName="childText" presStyleLbl="conFgAcc1" presStyleIdx="0" presStyleCnt="1">
        <dgm:presLayoutVars>
          <dgm:bulletEnabled val="1"/>
        </dgm:presLayoutVars>
      </dgm:prSet>
      <dgm:spPr/>
    </dgm:pt>
  </dgm:ptLst>
  <dgm:cxnLst>
    <dgm:cxn modelId="{2AFA6C03-C0A9-460E-8191-682282A8A40A}" type="presOf" srcId="{D9C129B8-139B-4864-8169-7F115BC3353A}" destId="{2DB7E45C-2146-48DA-BCF4-EE2D69D4AC45}" srcOrd="0" destOrd="14" presId="urn:microsoft.com/office/officeart/2005/8/layout/list1"/>
    <dgm:cxn modelId="{9564F20B-7554-4843-B73A-9CD32E1F51EB}" type="presOf" srcId="{7D99776D-17AC-4DCD-B207-D2F150272CC8}" destId="{2DB7E45C-2146-48DA-BCF4-EE2D69D4AC45}" srcOrd="0" destOrd="16" presId="urn:microsoft.com/office/officeart/2005/8/layout/list1"/>
    <dgm:cxn modelId="{69A7AE0E-2487-4C8B-B609-861DEA8BAA1B}" srcId="{3A892225-02A2-0C46-B132-6AF0422FDDED}" destId="{BAB04D09-351D-4935-AEDF-429A4E78E82A}" srcOrd="2" destOrd="0" parTransId="{C660BE9E-E0E4-4577-A2B2-115530A0E04E}" sibTransId="{A06394C2-1F71-4EED-90A9-5118A3730FA1}"/>
    <dgm:cxn modelId="{EB1EE810-5DD7-40B8-B306-8A35A226DCED}" type="presOf" srcId="{BD2C16B4-B08F-446A-A720-756E912D3A15}" destId="{2DB7E45C-2146-48DA-BCF4-EE2D69D4AC45}" srcOrd="0" destOrd="17" presId="urn:microsoft.com/office/officeart/2005/8/layout/list1"/>
    <dgm:cxn modelId="{D4A01311-789C-4F9B-8CD4-EF5171E77198}" type="presOf" srcId="{3A892225-02A2-0C46-B132-6AF0422FDDED}" destId="{8275D2A8-69A7-458E-BFB8-C80416B6E619}" srcOrd="1" destOrd="0" presId="urn:microsoft.com/office/officeart/2005/8/layout/list1"/>
    <dgm:cxn modelId="{42966719-461E-4889-86D4-E5A298EE5987}" srcId="{56DBCA89-6212-FA4C-A8BA-634B9A55DBC1}" destId="{F1DCCDE0-FD25-4E0A-9354-8EF8235CBC28}" srcOrd="10" destOrd="0" parTransId="{87B2D181-DE58-42CE-9C4E-D4993D414568}" sibTransId="{EB22C097-90FC-42DC-989E-45D83F4C8BD4}"/>
    <dgm:cxn modelId="{CEFBCB1D-C45C-41C5-A5C8-15057651AD30}" type="presOf" srcId="{91BBF1C5-ABC6-42D9-B37F-B7EE88EA6002}" destId="{2DB7E45C-2146-48DA-BCF4-EE2D69D4AC45}" srcOrd="0" destOrd="8" presId="urn:microsoft.com/office/officeart/2005/8/layout/list1"/>
    <dgm:cxn modelId="{E99E6C23-D82B-423C-903A-AC7B520FA9C5}" srcId="{56DBCA89-6212-FA4C-A8BA-634B9A55DBC1}" destId="{91BBF1C5-ABC6-42D9-B37F-B7EE88EA6002}" srcOrd="7" destOrd="0" parTransId="{740ED2C8-1DA1-4728-9CAB-23C1BD8FA295}" sibTransId="{AE524AAD-F92F-46ED-95AC-AA1D92E8F528}"/>
    <dgm:cxn modelId="{7BE88227-2C96-4DE3-B128-7FF0FCCE423F}" srcId="{3A892225-02A2-0C46-B132-6AF0422FDDED}" destId="{BD2C16B4-B08F-446A-A720-756E912D3A15}" srcOrd="3" destOrd="0" parTransId="{44CD8DA5-9755-40B9-B9DF-D6E6F341FAC5}" sibTransId="{A68FCE7F-EE8D-4C30-888F-7E91EB2C03AD}"/>
    <dgm:cxn modelId="{6E91472E-FA39-44B3-82AA-53D54B6F623B}" srcId="{56DBCA89-6212-FA4C-A8BA-634B9A55DBC1}" destId="{78D803F7-945E-4524-A868-E8F869D5AA3A}" srcOrd="5" destOrd="0" parTransId="{21F73107-3DE8-4765-9C35-552398A200C0}" sibTransId="{C48718CA-AE36-4C4E-90CF-73530F108E8F}"/>
    <dgm:cxn modelId="{D477A030-C6B8-4C70-8E40-8F28DCCDE9C5}" type="presOf" srcId="{EC7EE99C-194A-443C-86AA-57E73E4EEF35}" destId="{2DB7E45C-2146-48DA-BCF4-EE2D69D4AC45}" srcOrd="0" destOrd="12" presId="urn:microsoft.com/office/officeart/2005/8/layout/list1"/>
    <dgm:cxn modelId="{D20F8F37-8B6E-439D-A597-805A89D13DE5}" type="presOf" srcId="{78D803F7-945E-4524-A868-E8F869D5AA3A}" destId="{2DB7E45C-2146-48DA-BCF4-EE2D69D4AC45}" srcOrd="0" destOrd="6" presId="urn:microsoft.com/office/officeart/2005/8/layout/list1"/>
    <dgm:cxn modelId="{B3C7AD3A-B16F-44F0-8071-54B21751BE82}" srcId="{56DBCA89-6212-FA4C-A8BA-634B9A55DBC1}" destId="{CC1D0638-75E2-42F6-AEAE-3E3F87D6F88B}" srcOrd="4" destOrd="0" parTransId="{DA235CFB-022A-4540-8F5C-24AE98A92B25}" sibTransId="{6F245EC3-368B-4964-A961-1F0023FF5A6D}"/>
    <dgm:cxn modelId="{09136140-DFBD-42CB-8103-8CF7B33103A7}" type="presOf" srcId="{350EB326-6A88-4FBB-BBBF-D16D900281F4}" destId="{2DB7E45C-2146-48DA-BCF4-EE2D69D4AC45}" srcOrd="0" destOrd="9" presId="urn:microsoft.com/office/officeart/2005/8/layout/list1"/>
    <dgm:cxn modelId="{4F0E7E5F-0713-4CBB-A7F1-0FA12F3767A8}" srcId="{56DBCA89-6212-FA4C-A8BA-634B9A55DBC1}" destId="{02F98109-012C-4C32-8077-586AB6502180}" srcOrd="9" destOrd="0" parTransId="{84B16D18-92BB-48B4-B83C-3F294BAF8CA1}" sibTransId="{E9BC66F2-3BA8-486E-B255-96EAE4B72DA8}"/>
    <dgm:cxn modelId="{B8872541-55F2-4686-9D95-0A63E52C5F76}" type="presOf" srcId="{CC1D0638-75E2-42F6-AEAE-3E3F87D6F88B}" destId="{2DB7E45C-2146-48DA-BCF4-EE2D69D4AC45}" srcOrd="0" destOrd="5" presId="urn:microsoft.com/office/officeart/2005/8/layout/list1"/>
    <dgm:cxn modelId="{8E022E41-B192-4935-AA29-9EB08A12B181}" type="presOf" srcId="{C64F0F26-22E6-4EDC-AA25-E425C0D911A8}" destId="{2DB7E45C-2146-48DA-BCF4-EE2D69D4AC45}" srcOrd="0" destOrd="3" presId="urn:microsoft.com/office/officeart/2005/8/layout/list1"/>
    <dgm:cxn modelId="{90CEEB45-4D17-4924-A375-277D2DCAC0D9}" type="presOf" srcId="{BAB04D09-351D-4935-AEDF-429A4E78E82A}" destId="{2DB7E45C-2146-48DA-BCF4-EE2D69D4AC45}" srcOrd="0" destOrd="15" presId="urn:microsoft.com/office/officeart/2005/8/layout/list1"/>
    <dgm:cxn modelId="{F743B648-BB8E-46A3-82E0-5D6E0D2ED175}" type="presOf" srcId="{97F8EF9C-A438-4240-9381-FA7122B207FD}" destId="{C2260BAC-512D-4403-BEF1-4F391EA3A0A9}" srcOrd="0" destOrd="0" presId="urn:microsoft.com/office/officeart/2005/8/layout/list1"/>
    <dgm:cxn modelId="{6B633B4E-6492-4DED-8E76-40E5007DEFB7}" srcId="{BAB04D09-351D-4935-AEDF-429A4E78E82A}" destId="{7D99776D-17AC-4DCD-B207-D2F150272CC8}" srcOrd="0" destOrd="0" parTransId="{CE2A696A-EAD3-4FEF-BB41-06753A343657}" sibTransId="{7A9844FB-71E5-44D4-B511-8FEBA0ED5AB5}"/>
    <dgm:cxn modelId="{FA39E86F-F4D1-E34B-AF95-E2C3321ACB36}" srcId="{3A892225-02A2-0C46-B132-6AF0422FDDED}" destId="{56DBCA89-6212-FA4C-A8BA-634B9A55DBC1}" srcOrd="0" destOrd="0" parTransId="{AE89B067-0760-5B44-BE26-F67158B00D34}" sibTransId="{028A31F6-B058-AA44-96A2-AED1ACBC825C}"/>
    <dgm:cxn modelId="{A4950A51-99AB-4B1A-B12A-8DFE8BBF1278}" type="presOf" srcId="{04BB0FF7-5169-4016-A9A7-E770D2723E6D}" destId="{2DB7E45C-2146-48DA-BCF4-EE2D69D4AC45}" srcOrd="0" destOrd="4" presId="urn:microsoft.com/office/officeart/2005/8/layout/list1"/>
    <dgm:cxn modelId="{8360BF57-D331-4429-94D5-0BDFAE8E4DEB}" srcId="{56DBCA89-6212-FA4C-A8BA-634B9A55DBC1}" destId="{350EB326-6A88-4FBB-BBBF-D16D900281F4}" srcOrd="8" destOrd="0" parTransId="{8697FEE3-22EB-4958-AE88-15A220BBF098}" sibTransId="{3F9E4465-A32C-4C28-89BD-14E65AF8FA8E}"/>
    <dgm:cxn modelId="{13B1297F-1F8B-440B-A4E9-277678064CFC}" type="presOf" srcId="{F1DCCDE0-FD25-4E0A-9354-8EF8235CBC28}" destId="{2DB7E45C-2146-48DA-BCF4-EE2D69D4AC45}" srcOrd="0" destOrd="11" presId="urn:microsoft.com/office/officeart/2005/8/layout/list1"/>
    <dgm:cxn modelId="{2BAC3F9C-CCA4-410C-A0A9-1F9F7FDFF22E}" srcId="{56DBCA89-6212-FA4C-A8BA-634B9A55DBC1}" destId="{ED491E7F-7923-4798-B15B-05AEE01E7831}" srcOrd="0" destOrd="0" parTransId="{6B334AC2-08A0-4E9C-9563-093D717ACFE0}" sibTransId="{1C161CAF-1C34-4447-96CC-8DD2272CEC26}"/>
    <dgm:cxn modelId="{C1D46AA0-9D29-41A3-83B7-97D96B05C45B}" type="presOf" srcId="{56DBCA89-6212-FA4C-A8BA-634B9A55DBC1}" destId="{2DB7E45C-2146-48DA-BCF4-EE2D69D4AC45}" srcOrd="0" destOrd="0" presId="urn:microsoft.com/office/officeart/2005/8/layout/list1"/>
    <dgm:cxn modelId="{BBA761A8-CD47-426C-9A06-07FB3238BDD0}" srcId="{56DBCA89-6212-FA4C-A8BA-634B9A55DBC1}" destId="{E8546152-FEC9-4732-AF7F-9966030A0EE2}" srcOrd="12" destOrd="0" parTransId="{9C314FF9-3060-4F2C-B67D-EB49D759658C}" sibTransId="{71ACD848-8340-4AD1-9B92-FD6EA7F52729}"/>
    <dgm:cxn modelId="{6DD62CAA-00B8-4B4B-BB8A-7DE4EBA6EBFD}" srcId="{56DBCA89-6212-FA4C-A8BA-634B9A55DBC1}" destId="{04BB0FF7-5169-4016-A9A7-E770D2723E6D}" srcOrd="3" destOrd="0" parTransId="{3A2C93F2-C1E4-4206-94E2-A7DF0AB83D53}" sibTransId="{43370952-344D-4E4E-A2FE-2B8FDD4A1FD9}"/>
    <dgm:cxn modelId="{D77604B3-F7E1-E442-A8F9-FA2350DF1596}" srcId="{97F8EF9C-A438-4240-9381-FA7122B207FD}" destId="{3A892225-02A2-0C46-B132-6AF0422FDDED}" srcOrd="0" destOrd="0" parTransId="{9ACC6229-7FB4-0A4C-A800-BC795F1BD775}" sibTransId="{B1217E94-99A2-E546-B458-015C7A0D8A6D}"/>
    <dgm:cxn modelId="{835FC9B5-B553-4565-AF4D-129E75330235}" srcId="{3A892225-02A2-0C46-B132-6AF0422FDDED}" destId="{D9C129B8-139B-4864-8169-7F115BC3353A}" srcOrd="1" destOrd="0" parTransId="{273A180D-EA8E-4CB2-B367-8650891949C8}" sibTransId="{0FCE37F9-70D5-4755-A300-74AA0C678EB8}"/>
    <dgm:cxn modelId="{13286FC2-1F2E-446C-A138-430009DF8E6D}" type="presOf" srcId="{E8546152-FEC9-4732-AF7F-9966030A0EE2}" destId="{2DB7E45C-2146-48DA-BCF4-EE2D69D4AC45}" srcOrd="0" destOrd="13" presId="urn:microsoft.com/office/officeart/2005/8/layout/list1"/>
    <dgm:cxn modelId="{8EE4A9CD-F49A-4DA1-A281-F29E1E7F0E5A}" type="presOf" srcId="{ED491E7F-7923-4798-B15B-05AEE01E7831}" destId="{2DB7E45C-2146-48DA-BCF4-EE2D69D4AC45}" srcOrd="0" destOrd="1" presId="urn:microsoft.com/office/officeart/2005/8/layout/list1"/>
    <dgm:cxn modelId="{8100A2CE-E409-4D3E-BFC0-8956E65D9B03}" type="presOf" srcId="{3A892225-02A2-0C46-B132-6AF0422FDDED}" destId="{E49BF9EE-D18D-407D-A263-D2F4937FC1E0}" srcOrd="0" destOrd="0" presId="urn:microsoft.com/office/officeart/2005/8/layout/list1"/>
    <dgm:cxn modelId="{09FDC0D5-F3F7-4902-969F-223C088A2304}" srcId="{56DBCA89-6212-FA4C-A8BA-634B9A55DBC1}" destId="{C64F0F26-22E6-4EDC-AA25-E425C0D911A8}" srcOrd="2" destOrd="0" parTransId="{CD8BDF7F-96B6-49EC-B16A-D308E8DFBDBD}" sibTransId="{FA960A58-E07F-40D7-AF2D-E0933CF311E1}"/>
    <dgm:cxn modelId="{50FD6DDD-0C63-436A-920B-02F266616BF4}" srcId="{56DBCA89-6212-FA4C-A8BA-634B9A55DBC1}" destId="{EC7EE99C-194A-443C-86AA-57E73E4EEF35}" srcOrd="11" destOrd="0" parTransId="{4A1E6818-74E3-47E3-9867-8E10683821E9}" sibTransId="{8EB63123-EB7D-4B47-9DC8-328935A7BDBD}"/>
    <dgm:cxn modelId="{2726DEE5-74A4-476B-AD92-4666757229DD}" type="presOf" srcId="{4BD3F2D1-0C31-4312-A73A-8400BB58A600}" destId="{2DB7E45C-2146-48DA-BCF4-EE2D69D4AC45}" srcOrd="0" destOrd="7" presId="urn:microsoft.com/office/officeart/2005/8/layout/list1"/>
    <dgm:cxn modelId="{7244CBED-1D56-43A9-B6FE-50ED0A675479}" srcId="{56DBCA89-6212-FA4C-A8BA-634B9A55DBC1}" destId="{4BD3F2D1-0C31-4312-A73A-8400BB58A600}" srcOrd="6" destOrd="0" parTransId="{59536677-86D5-42F4-AC53-4E65B0578860}" sibTransId="{B41CAF3B-46D7-4E17-B327-E1A8B8267F81}"/>
    <dgm:cxn modelId="{EA11CFF5-41DC-46A0-9A26-44162CBF498F}" type="presOf" srcId="{D372E057-E06D-4BC7-A2B3-DFD85DF828CB}" destId="{2DB7E45C-2146-48DA-BCF4-EE2D69D4AC45}" srcOrd="0" destOrd="2" presId="urn:microsoft.com/office/officeart/2005/8/layout/list1"/>
    <dgm:cxn modelId="{A4C21FF7-793D-43A7-B5ED-1634DD7F4CC1}" srcId="{56DBCA89-6212-FA4C-A8BA-634B9A55DBC1}" destId="{D372E057-E06D-4BC7-A2B3-DFD85DF828CB}" srcOrd="1" destOrd="0" parTransId="{9805C6EB-61AF-4EC6-8325-DCE65F37E78B}" sibTransId="{728A5BD8-7E08-409F-9CE7-B854E7DC386D}"/>
    <dgm:cxn modelId="{58B7C0F8-AA5D-4A14-8F7A-EF4CF67B4176}" type="presOf" srcId="{02F98109-012C-4C32-8077-586AB6502180}" destId="{2DB7E45C-2146-48DA-BCF4-EE2D69D4AC45}" srcOrd="0" destOrd="10" presId="urn:microsoft.com/office/officeart/2005/8/layout/list1"/>
    <dgm:cxn modelId="{945347FC-7F86-4C92-8981-2F45A984BC99}" type="presParOf" srcId="{C2260BAC-512D-4403-BEF1-4F391EA3A0A9}" destId="{FC43A4BE-00F1-4B9B-A8E8-C6FD222E6855}" srcOrd="0" destOrd="0" presId="urn:microsoft.com/office/officeart/2005/8/layout/list1"/>
    <dgm:cxn modelId="{94BCE065-30A8-4A9C-89BB-373416BA8632}" type="presParOf" srcId="{FC43A4BE-00F1-4B9B-A8E8-C6FD222E6855}" destId="{E49BF9EE-D18D-407D-A263-D2F4937FC1E0}" srcOrd="0" destOrd="0" presId="urn:microsoft.com/office/officeart/2005/8/layout/list1"/>
    <dgm:cxn modelId="{411B8C6F-3374-46B1-8405-EF6B470C202D}" type="presParOf" srcId="{FC43A4BE-00F1-4B9B-A8E8-C6FD222E6855}" destId="{8275D2A8-69A7-458E-BFB8-C80416B6E619}" srcOrd="1" destOrd="0" presId="urn:microsoft.com/office/officeart/2005/8/layout/list1"/>
    <dgm:cxn modelId="{BA5FD96D-AC40-4C98-8E9E-33EFB154E8A7}" type="presParOf" srcId="{C2260BAC-512D-4403-BEF1-4F391EA3A0A9}" destId="{37BFC3FA-087B-4A5B-891D-B974E3CAE906}" srcOrd="1" destOrd="0" presId="urn:microsoft.com/office/officeart/2005/8/layout/list1"/>
    <dgm:cxn modelId="{E541035B-E3CE-4431-B318-0CC8F59FD500}" type="presParOf" srcId="{C2260BAC-512D-4403-BEF1-4F391EA3A0A9}" destId="{2DB7E45C-2146-48DA-BCF4-EE2D69D4AC4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3A892225-02A2-0C46-B132-6AF0422FDDED}">
      <dgm:prSet custT="1"/>
      <dgm:spPr>
        <a:solidFill>
          <a:srgbClr val="2BDE78"/>
        </a:solidFill>
      </dgm:spPr>
      <dgm:t>
        <a:bodyPr/>
        <a:lstStyle/>
        <a:p>
          <a:r>
            <a:rPr lang="en-AU" sz="1700" dirty="0"/>
            <a:t>Best Model - Parameters</a:t>
          </a:r>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CBE41FD7-4CA9-4B4B-AAB8-94E631C287A0}">
      <dgm:prSet custT="1">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r>
            <a:rPr lang="en-AU" sz="1800" dirty="0"/>
            <a:t>Support Vector Machine – optimal model with less RMSE score of 6.08</a:t>
          </a:r>
        </a:p>
      </dgm:t>
    </dgm:pt>
    <dgm:pt modelId="{9F78CB5E-9F1F-4CDC-8B07-BB5DA01A65C4}" type="parTrans" cxnId="{A28357D8-0B87-4744-AC16-738C0C1D794D}">
      <dgm:prSet/>
      <dgm:spPr/>
      <dgm:t>
        <a:bodyPr/>
        <a:lstStyle/>
        <a:p>
          <a:endParaRPr lang="en-US"/>
        </a:p>
      </dgm:t>
    </dgm:pt>
    <dgm:pt modelId="{476CFCE5-063E-456F-A9BF-38599CB66D1C}" type="sibTrans" cxnId="{A28357D8-0B87-4744-AC16-738C0C1D794D}">
      <dgm:prSet/>
      <dgm:spPr/>
      <dgm:t>
        <a:bodyPr/>
        <a:lstStyle/>
        <a:p>
          <a:endParaRPr lang="en-US"/>
        </a:p>
      </dgm:t>
    </dgm:pt>
    <dgm:pt modelId="{C4685B0A-6AE7-4F16-807B-407134E5425E}">
      <dgm:prSet phldr="0"/>
      <dgm:spPr/>
      <dgm:t>
        <a:bodyPr/>
        <a:lstStyle/>
        <a:p>
          <a:endParaRPr lang="en-AU" dirty="0">
            <a:latin typeface="Calibri Light" panose="020F0302020204030204"/>
          </a:endParaRPr>
        </a:p>
      </dgm:t>
    </dgm:pt>
    <dgm:pt modelId="{695FA8F0-2F39-4B85-B315-E00B97717366}" type="parTrans" cxnId="{63342B33-C21E-4C54-BE7B-95823EE7D2EF}">
      <dgm:prSet/>
      <dgm:spPr/>
    </dgm:pt>
    <dgm:pt modelId="{8DBB6ABD-C6B6-454A-8D3D-0122CE533BCC}" type="sibTrans" cxnId="{63342B33-C21E-4C54-BE7B-95823EE7D2EF}">
      <dgm:prSet/>
      <dgm:spPr/>
    </dgm:pt>
    <dgm:pt modelId="{ACCFD511-07CF-42A1-A06E-EB1E1DD37E6C}">
      <dgm:prSet phldr="0"/>
      <dgm:spPr/>
      <dgm:t>
        <a:bodyPr/>
        <a:lstStyle/>
        <a:p>
          <a:endParaRPr lang="en-AU" dirty="0">
            <a:latin typeface="Calibri Light" panose="020F0302020204030204"/>
          </a:endParaRPr>
        </a:p>
      </dgm:t>
    </dgm:pt>
    <dgm:pt modelId="{C6495E67-8282-4A6F-A4EB-47623C4DC554}" type="parTrans" cxnId="{8A651C89-CB1B-4E14-B612-94EBDF0DB32A}">
      <dgm:prSet/>
      <dgm:spPr/>
    </dgm:pt>
    <dgm:pt modelId="{FD4417DA-37B0-41C1-A2DA-833DD61D8E4F}" type="sibTrans" cxnId="{8A651C89-CB1B-4E14-B612-94EBDF0DB32A}">
      <dgm:prSet/>
      <dgm:spPr/>
    </dgm:pt>
    <dgm:pt modelId="{216DC45C-AFEF-40E3-8E76-51A56122C420}">
      <dgm:prSet phldr="0"/>
      <dgm:spPr/>
      <dgm:t>
        <a:bodyPr/>
        <a:lstStyle/>
        <a:p>
          <a:endParaRPr lang="en-AU" dirty="0">
            <a:latin typeface="Calibri Light" panose="020F0302020204030204"/>
          </a:endParaRPr>
        </a:p>
      </dgm:t>
    </dgm:pt>
    <dgm:pt modelId="{8374ABA2-7C9F-4560-AF83-0E576082B938}" type="parTrans" cxnId="{E1E41B49-C3FB-4F38-BF51-96319ABCF0CA}">
      <dgm:prSet/>
      <dgm:spPr/>
    </dgm:pt>
    <dgm:pt modelId="{C392D9B5-FCC2-47AB-B5C1-DD41BA123BE9}" type="sibTrans" cxnId="{E1E41B49-C3FB-4F38-BF51-96319ABCF0CA}">
      <dgm:prSet/>
      <dgm:spPr/>
    </dgm:pt>
    <dgm:pt modelId="{C2260BAC-512D-4403-BEF1-4F391EA3A0A9}" type="pres">
      <dgm:prSet presAssocID="{97F8EF9C-A438-4240-9381-FA7122B207FD}" presName="linear" presStyleCnt="0">
        <dgm:presLayoutVars>
          <dgm:dir/>
          <dgm:animLvl val="lvl"/>
          <dgm:resizeHandles val="exact"/>
        </dgm:presLayoutVars>
      </dgm:prSet>
      <dgm:spPr/>
    </dgm:pt>
    <dgm:pt modelId="{FC43A4BE-00F1-4B9B-A8E8-C6FD222E6855}" type="pres">
      <dgm:prSet presAssocID="{3A892225-02A2-0C46-B132-6AF0422FDDED}" presName="parentLin" presStyleCnt="0"/>
      <dgm:spPr/>
    </dgm:pt>
    <dgm:pt modelId="{E49BF9EE-D18D-407D-A263-D2F4937FC1E0}" type="pres">
      <dgm:prSet presAssocID="{3A892225-02A2-0C46-B132-6AF0422FDDED}" presName="parentLeftMargin" presStyleLbl="node1" presStyleIdx="0" presStyleCnt="1"/>
      <dgm:spPr/>
    </dgm:pt>
    <dgm:pt modelId="{8275D2A8-69A7-458E-BFB8-C80416B6E619}" type="pres">
      <dgm:prSet presAssocID="{3A892225-02A2-0C46-B132-6AF0422FDDED}" presName="parentText" presStyleLbl="node1" presStyleIdx="0" presStyleCnt="1" custScaleY="376456" custLinFactNeighborX="3922" custLinFactNeighborY="-1094">
        <dgm:presLayoutVars>
          <dgm:chMax val="0"/>
          <dgm:bulletEnabled val="1"/>
        </dgm:presLayoutVars>
      </dgm:prSet>
      <dgm:spPr/>
    </dgm:pt>
    <dgm:pt modelId="{37BFC3FA-087B-4A5B-891D-B974E3CAE906}" type="pres">
      <dgm:prSet presAssocID="{3A892225-02A2-0C46-B132-6AF0422FDDED}" presName="negativeSpace" presStyleCnt="0"/>
      <dgm:spPr/>
    </dgm:pt>
    <dgm:pt modelId="{2DB7E45C-2146-48DA-BCF4-EE2D69D4AC45}" type="pres">
      <dgm:prSet presAssocID="{3A892225-02A2-0C46-B132-6AF0422FDDED}" presName="childText" presStyleLbl="conFgAcc1" presStyleIdx="0" presStyleCnt="1" custScaleY="113118" custLinFactNeighborY="-1808">
        <dgm:presLayoutVars>
          <dgm:bulletEnabled val="1"/>
        </dgm:presLayoutVars>
      </dgm:prSet>
      <dgm:spPr/>
    </dgm:pt>
  </dgm:ptLst>
  <dgm:cxnLst>
    <dgm:cxn modelId="{701EFC10-C429-444C-93C1-DE996256890C}" type="presOf" srcId="{ACCFD511-07CF-42A1-A06E-EB1E1DD37E6C}" destId="{2DB7E45C-2146-48DA-BCF4-EE2D69D4AC45}" srcOrd="0" destOrd="2" presId="urn:microsoft.com/office/officeart/2005/8/layout/list1"/>
    <dgm:cxn modelId="{6EAE2E12-5537-46AF-A137-93DF38B6963C}" type="presOf" srcId="{3A892225-02A2-0C46-B132-6AF0422FDDED}" destId="{8275D2A8-69A7-458E-BFB8-C80416B6E619}" srcOrd="1" destOrd="0" presId="urn:microsoft.com/office/officeart/2005/8/layout/list1"/>
    <dgm:cxn modelId="{63342B33-C21E-4C54-BE7B-95823EE7D2EF}" srcId="{3A892225-02A2-0C46-B132-6AF0422FDDED}" destId="{C4685B0A-6AE7-4F16-807B-407134E5425E}" srcOrd="1" destOrd="0" parTransId="{695FA8F0-2F39-4B85-B315-E00B97717366}" sibTransId="{8DBB6ABD-C6B6-454A-8D3D-0122CE533BCC}"/>
    <dgm:cxn modelId="{F61D905E-F9E1-40FF-BEAA-3EB6872D1F51}" type="presOf" srcId="{216DC45C-AFEF-40E3-8E76-51A56122C420}" destId="{2DB7E45C-2146-48DA-BCF4-EE2D69D4AC45}" srcOrd="0" destOrd="3" presId="urn:microsoft.com/office/officeart/2005/8/layout/list1"/>
    <dgm:cxn modelId="{F743B648-BB8E-46A3-82E0-5D6E0D2ED175}" type="presOf" srcId="{97F8EF9C-A438-4240-9381-FA7122B207FD}" destId="{C2260BAC-512D-4403-BEF1-4F391EA3A0A9}" srcOrd="0" destOrd="0" presId="urn:microsoft.com/office/officeart/2005/8/layout/list1"/>
    <dgm:cxn modelId="{E1E41B49-C3FB-4F38-BF51-96319ABCF0CA}" srcId="{3A892225-02A2-0C46-B132-6AF0422FDDED}" destId="{216DC45C-AFEF-40E3-8E76-51A56122C420}" srcOrd="3" destOrd="0" parTransId="{8374ABA2-7C9F-4560-AF83-0E576082B938}" sibTransId="{C392D9B5-FCC2-47AB-B5C1-DD41BA123BE9}"/>
    <dgm:cxn modelId="{8A651C89-CB1B-4E14-B612-94EBDF0DB32A}" srcId="{3A892225-02A2-0C46-B132-6AF0422FDDED}" destId="{ACCFD511-07CF-42A1-A06E-EB1E1DD37E6C}" srcOrd="2" destOrd="0" parTransId="{C6495E67-8282-4A6F-A4EB-47623C4DC554}" sibTransId="{FD4417DA-37B0-41C1-A2DA-833DD61D8E4F}"/>
    <dgm:cxn modelId="{D77604B3-F7E1-E442-A8F9-FA2350DF1596}" srcId="{97F8EF9C-A438-4240-9381-FA7122B207FD}" destId="{3A892225-02A2-0C46-B132-6AF0422FDDED}" srcOrd="0" destOrd="0" parTransId="{9ACC6229-7FB4-0A4C-A800-BC795F1BD775}" sibTransId="{B1217E94-99A2-E546-B458-015C7A0D8A6D}"/>
    <dgm:cxn modelId="{6DA63AB4-7C2F-4FC4-B2E6-834CE018C667}" type="presOf" srcId="{3A892225-02A2-0C46-B132-6AF0422FDDED}" destId="{E49BF9EE-D18D-407D-A263-D2F4937FC1E0}" srcOrd="0" destOrd="0" presId="urn:microsoft.com/office/officeart/2005/8/layout/list1"/>
    <dgm:cxn modelId="{A28357D8-0B87-4744-AC16-738C0C1D794D}" srcId="{3A892225-02A2-0C46-B132-6AF0422FDDED}" destId="{CBE41FD7-4CA9-4B4B-AAB8-94E631C287A0}" srcOrd="0" destOrd="0" parTransId="{9F78CB5E-9F1F-4CDC-8B07-BB5DA01A65C4}" sibTransId="{476CFCE5-063E-456F-A9BF-38599CB66D1C}"/>
    <dgm:cxn modelId="{E70A2BEC-32E8-4DED-B734-2F41E5935827}" type="presOf" srcId="{C4685B0A-6AE7-4F16-807B-407134E5425E}" destId="{2DB7E45C-2146-48DA-BCF4-EE2D69D4AC45}" srcOrd="0" destOrd="1" presId="urn:microsoft.com/office/officeart/2005/8/layout/list1"/>
    <dgm:cxn modelId="{A19CBEFB-E510-4DE3-9637-8E3E10D3EDEE}" type="presOf" srcId="{CBE41FD7-4CA9-4B4B-AAB8-94E631C287A0}" destId="{2DB7E45C-2146-48DA-BCF4-EE2D69D4AC45}" srcOrd="0" destOrd="0" presId="urn:microsoft.com/office/officeart/2005/8/layout/list1"/>
    <dgm:cxn modelId="{8D02533E-BE40-4F83-933B-72207BF42194}" type="presParOf" srcId="{C2260BAC-512D-4403-BEF1-4F391EA3A0A9}" destId="{FC43A4BE-00F1-4B9B-A8E8-C6FD222E6855}" srcOrd="0" destOrd="0" presId="urn:microsoft.com/office/officeart/2005/8/layout/list1"/>
    <dgm:cxn modelId="{86B47571-02FC-439F-8DFC-0549D04D66FA}" type="presParOf" srcId="{FC43A4BE-00F1-4B9B-A8E8-C6FD222E6855}" destId="{E49BF9EE-D18D-407D-A263-D2F4937FC1E0}" srcOrd="0" destOrd="0" presId="urn:microsoft.com/office/officeart/2005/8/layout/list1"/>
    <dgm:cxn modelId="{5AF577CC-C1DC-48A3-995E-F7B75CE533CF}" type="presParOf" srcId="{FC43A4BE-00F1-4B9B-A8E8-C6FD222E6855}" destId="{8275D2A8-69A7-458E-BFB8-C80416B6E619}" srcOrd="1" destOrd="0" presId="urn:microsoft.com/office/officeart/2005/8/layout/list1"/>
    <dgm:cxn modelId="{E02A6BA1-E805-4796-BD30-11DAA817EF74}" type="presParOf" srcId="{C2260BAC-512D-4403-BEF1-4F391EA3A0A9}" destId="{37BFC3FA-087B-4A5B-891D-B974E3CAE906}" srcOrd="1" destOrd="0" presId="urn:microsoft.com/office/officeart/2005/8/layout/list1"/>
    <dgm:cxn modelId="{B885D004-E02E-4AF2-8F1D-86B047B9F2DB}" type="presParOf" srcId="{C2260BAC-512D-4403-BEF1-4F391EA3A0A9}" destId="{2DB7E45C-2146-48DA-BCF4-EE2D69D4AC4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5" qsCatId="simple" csTypeId="urn:microsoft.com/office/officeart/2005/8/colors/accent0_3" csCatId="mainScheme" phldr="1"/>
      <dgm:spPr/>
      <dgm:t>
        <a:bodyPr/>
        <a:lstStyle/>
        <a:p>
          <a:endParaRPr lang="en-GB"/>
        </a:p>
      </dgm:t>
    </dgm:pt>
    <dgm:pt modelId="{3A892225-02A2-0C46-B132-6AF0422FDDED}">
      <dgm:prSet/>
      <dgm:spPr>
        <a:solidFill>
          <a:srgbClr val="2ADE78"/>
        </a:solidFill>
      </dgm:spPr>
      <dgm:t>
        <a:bodyPr/>
        <a:lstStyle/>
        <a:p>
          <a:r>
            <a:rPr lang="en-AU" dirty="0"/>
            <a:t>Goals For Trimester</a:t>
          </a:r>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56DBCA89-6212-FA4C-A8BA-634B9A55DBC1}">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Optimize the existing Neural Network model</a:t>
          </a:r>
          <a:endParaRPr lang="en-AU"/>
        </a:p>
      </dgm:t>
    </dgm:pt>
    <dgm:pt modelId="{028A31F6-B058-AA44-96A2-AED1ACBC825C}" type="sibTrans" cxnId="{FA39E86F-F4D1-E34B-AF95-E2C3321ACB36}">
      <dgm:prSet/>
      <dgm:spPr/>
      <dgm:t>
        <a:bodyPr/>
        <a:lstStyle/>
        <a:p>
          <a:endParaRPr lang="en-GB"/>
        </a:p>
      </dgm:t>
    </dgm:pt>
    <dgm:pt modelId="{AE89B067-0760-5B44-BE26-F67158B00D34}" type="parTrans" cxnId="{FA39E86F-F4D1-E34B-AF95-E2C3321ACB36}">
      <dgm:prSet/>
      <dgm:spPr/>
      <dgm:t>
        <a:bodyPr/>
        <a:lstStyle/>
        <a:p>
          <a:endParaRPr lang="en-GB"/>
        </a:p>
      </dgm:t>
    </dgm:pt>
    <dgm:pt modelId="{A5B081C4-CF9B-491E-96E6-293EACA30C31}">
      <dgm:prSet phldr="0">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Use other Machine Learning algorithms</a:t>
          </a:r>
          <a:endParaRPr lang="en-AU"/>
        </a:p>
      </dgm:t>
    </dgm:pt>
    <dgm:pt modelId="{014D8A46-6795-4C9F-A43C-F04455EFB42C}" type="parTrans" cxnId="{F0B0695B-057F-490D-8DCA-8330D32933A4}">
      <dgm:prSet/>
      <dgm:spPr/>
      <dgm:t>
        <a:bodyPr/>
        <a:lstStyle/>
        <a:p>
          <a:endParaRPr lang="en-AU"/>
        </a:p>
      </dgm:t>
    </dgm:pt>
    <dgm:pt modelId="{31576EC2-15CF-420A-B56D-887420B1C873}" type="sibTrans" cxnId="{F0B0695B-057F-490D-8DCA-8330D32933A4}">
      <dgm:prSet/>
      <dgm:spPr/>
      <dgm:t>
        <a:bodyPr/>
        <a:lstStyle/>
        <a:p>
          <a:endParaRPr lang="en-AU"/>
        </a:p>
      </dgm:t>
    </dgm:pt>
    <dgm:pt modelId="{26983CC3-0841-4FDA-A627-7106263153A8}">
      <dgm:prSet phldr="0"/>
      <dgm:spPr>
        <a:ln>
          <a:solidFill>
            <a:srgbClr val="2BDE78"/>
          </a:solidFill>
        </a:ln>
      </dgm:spPr>
      <dgm:t>
        <a:bodyPr/>
        <a:lstStyle/>
        <a:p>
          <a:pPr rtl="0"/>
          <a:r>
            <a:rPr lang="en-AU">
              <a:latin typeface="Calibri Light" panose="020F0302020204030204"/>
            </a:rPr>
            <a:t>Visualize the impact of Covid-19 to the house price in Geelong</a:t>
          </a:r>
        </a:p>
      </dgm:t>
    </dgm:pt>
    <dgm:pt modelId="{123AF83B-E060-4EE3-8E98-88A598B58F1D}" type="parTrans" cxnId="{0180532D-6696-4001-8AEF-051ABE212088}">
      <dgm:prSet/>
      <dgm:spPr/>
      <dgm:t>
        <a:bodyPr/>
        <a:lstStyle/>
        <a:p>
          <a:endParaRPr lang="en-IN"/>
        </a:p>
      </dgm:t>
    </dgm:pt>
    <dgm:pt modelId="{6587CC27-8A53-4CFE-AB0D-36C1E5C9AF37}" type="sibTrans" cxnId="{0180532D-6696-4001-8AEF-051ABE212088}">
      <dgm:prSet/>
      <dgm:spPr/>
      <dgm:t>
        <a:bodyPr/>
        <a:lstStyle/>
        <a:p>
          <a:endParaRPr lang="en-IN"/>
        </a:p>
      </dgm:t>
    </dgm:pt>
    <dgm:pt modelId="{9E2D511A-88C0-4215-88B3-45926F8A244B}" type="pres">
      <dgm:prSet presAssocID="{97F8EF9C-A438-4240-9381-FA7122B207FD}" presName="linear" presStyleCnt="0">
        <dgm:presLayoutVars>
          <dgm:dir/>
          <dgm:animLvl val="lvl"/>
          <dgm:resizeHandles val="exact"/>
        </dgm:presLayoutVars>
      </dgm:prSet>
      <dgm:spPr/>
    </dgm:pt>
    <dgm:pt modelId="{889EA8AF-8484-4D7D-B4D7-3DD32C0E474C}" type="pres">
      <dgm:prSet presAssocID="{3A892225-02A2-0C46-B132-6AF0422FDDED}" presName="parentLin" presStyleCnt="0"/>
      <dgm:spPr/>
    </dgm:pt>
    <dgm:pt modelId="{B4F8CB7E-9CD3-4A06-87D0-282638121E71}" type="pres">
      <dgm:prSet presAssocID="{3A892225-02A2-0C46-B132-6AF0422FDDED}" presName="parentLeftMargin" presStyleLbl="node1" presStyleIdx="0" presStyleCnt="1"/>
      <dgm:spPr/>
    </dgm:pt>
    <dgm:pt modelId="{3251A3BF-D0BD-4C04-AB78-3EF31E0FBE99}" type="pres">
      <dgm:prSet presAssocID="{3A892225-02A2-0C46-B132-6AF0422FDDED}" presName="parentText" presStyleLbl="node1" presStyleIdx="0" presStyleCnt="1">
        <dgm:presLayoutVars>
          <dgm:chMax val="0"/>
          <dgm:bulletEnabled val="1"/>
        </dgm:presLayoutVars>
      </dgm:prSet>
      <dgm:spPr/>
    </dgm:pt>
    <dgm:pt modelId="{54BD3B66-D2BB-4BBA-98D3-A27E49F9C842}" type="pres">
      <dgm:prSet presAssocID="{3A892225-02A2-0C46-B132-6AF0422FDDED}" presName="negativeSpace" presStyleCnt="0"/>
      <dgm:spPr/>
    </dgm:pt>
    <dgm:pt modelId="{A4EE8FA1-5181-45B1-8F5A-53E5D2C47517}" type="pres">
      <dgm:prSet presAssocID="{3A892225-02A2-0C46-B132-6AF0422FDDED}" presName="childText" presStyleLbl="conFgAcc1" presStyleIdx="0" presStyleCnt="1">
        <dgm:presLayoutVars>
          <dgm:bulletEnabled val="1"/>
        </dgm:presLayoutVars>
      </dgm:prSet>
      <dgm:spPr/>
    </dgm:pt>
  </dgm:ptLst>
  <dgm:cxnLst>
    <dgm:cxn modelId="{0180532D-6696-4001-8AEF-051ABE212088}" srcId="{3A892225-02A2-0C46-B132-6AF0422FDDED}" destId="{26983CC3-0841-4FDA-A627-7106263153A8}" srcOrd="2" destOrd="0" parTransId="{123AF83B-E060-4EE3-8E98-88A598B58F1D}" sibTransId="{6587CC27-8A53-4CFE-AB0D-36C1E5C9AF37}"/>
    <dgm:cxn modelId="{F0B0695B-057F-490D-8DCA-8330D32933A4}" srcId="{3A892225-02A2-0C46-B132-6AF0422FDDED}" destId="{A5B081C4-CF9B-491E-96E6-293EACA30C31}" srcOrd="1" destOrd="0" parTransId="{014D8A46-6795-4C9F-A43C-F04455EFB42C}" sibTransId="{31576EC2-15CF-420A-B56D-887420B1C873}"/>
    <dgm:cxn modelId="{52B76044-833F-4A82-B967-7C578EBD2743}" type="presOf" srcId="{3A892225-02A2-0C46-B132-6AF0422FDDED}" destId="{3251A3BF-D0BD-4C04-AB78-3EF31E0FBE99}" srcOrd="1" destOrd="0" presId="urn:microsoft.com/office/officeart/2005/8/layout/list1"/>
    <dgm:cxn modelId="{FA39E86F-F4D1-E34B-AF95-E2C3321ACB36}" srcId="{3A892225-02A2-0C46-B132-6AF0422FDDED}" destId="{56DBCA89-6212-FA4C-A8BA-634B9A55DBC1}" srcOrd="0" destOrd="0" parTransId="{AE89B067-0760-5B44-BE26-F67158B00D34}" sibTransId="{028A31F6-B058-AA44-96A2-AED1ACBC825C}"/>
    <dgm:cxn modelId="{7F121855-E5BF-49D7-8263-548F30204BD3}" type="presOf" srcId="{26983CC3-0841-4FDA-A627-7106263153A8}" destId="{A4EE8FA1-5181-45B1-8F5A-53E5D2C47517}" srcOrd="0" destOrd="2" presId="urn:microsoft.com/office/officeart/2005/8/layout/list1"/>
    <dgm:cxn modelId="{B774ED82-8CEF-4349-B200-6632A2784436}" type="presOf" srcId="{3A892225-02A2-0C46-B132-6AF0422FDDED}" destId="{B4F8CB7E-9CD3-4A06-87D0-282638121E71}" srcOrd="0" destOrd="0" presId="urn:microsoft.com/office/officeart/2005/8/layout/list1"/>
    <dgm:cxn modelId="{D77604B3-F7E1-E442-A8F9-FA2350DF1596}" srcId="{97F8EF9C-A438-4240-9381-FA7122B207FD}" destId="{3A892225-02A2-0C46-B132-6AF0422FDDED}" srcOrd="0" destOrd="0" parTransId="{9ACC6229-7FB4-0A4C-A800-BC795F1BD775}" sibTransId="{B1217E94-99A2-E546-B458-015C7A0D8A6D}"/>
    <dgm:cxn modelId="{4E13D2C0-15A1-484F-AEC5-586F8796869F}" type="presOf" srcId="{56DBCA89-6212-FA4C-A8BA-634B9A55DBC1}" destId="{A4EE8FA1-5181-45B1-8F5A-53E5D2C47517}" srcOrd="0" destOrd="0" presId="urn:microsoft.com/office/officeart/2005/8/layout/list1"/>
    <dgm:cxn modelId="{43BA71C8-DB24-46B7-9CEC-661AC20C7791}" type="presOf" srcId="{A5B081C4-CF9B-491E-96E6-293EACA30C31}" destId="{A4EE8FA1-5181-45B1-8F5A-53E5D2C47517}" srcOrd="0" destOrd="1" presId="urn:microsoft.com/office/officeart/2005/8/layout/list1"/>
    <dgm:cxn modelId="{5F3873E7-9BB9-41D3-AA81-E456C2A2FB19}" type="presOf" srcId="{97F8EF9C-A438-4240-9381-FA7122B207FD}" destId="{9E2D511A-88C0-4215-88B3-45926F8A244B}" srcOrd="0" destOrd="0" presId="urn:microsoft.com/office/officeart/2005/8/layout/list1"/>
    <dgm:cxn modelId="{FD803EA2-788D-4DC4-B375-5642CD6F5747}" type="presParOf" srcId="{9E2D511A-88C0-4215-88B3-45926F8A244B}" destId="{889EA8AF-8484-4D7D-B4D7-3DD32C0E474C}" srcOrd="0" destOrd="0" presId="urn:microsoft.com/office/officeart/2005/8/layout/list1"/>
    <dgm:cxn modelId="{E531A47A-424B-4F1B-9B54-30F10D658047}" type="presParOf" srcId="{889EA8AF-8484-4D7D-B4D7-3DD32C0E474C}" destId="{B4F8CB7E-9CD3-4A06-87D0-282638121E71}" srcOrd="0" destOrd="0" presId="urn:microsoft.com/office/officeart/2005/8/layout/list1"/>
    <dgm:cxn modelId="{451DCC94-9F47-4128-9560-4FD4FD4CB6E2}" type="presParOf" srcId="{889EA8AF-8484-4D7D-B4D7-3DD32C0E474C}" destId="{3251A3BF-D0BD-4C04-AB78-3EF31E0FBE99}" srcOrd="1" destOrd="0" presId="urn:microsoft.com/office/officeart/2005/8/layout/list1"/>
    <dgm:cxn modelId="{DE1A6E90-3600-42C1-8DEB-040CDEA2EA6C}" type="presParOf" srcId="{9E2D511A-88C0-4215-88B3-45926F8A244B}" destId="{54BD3B66-D2BB-4BBA-98D3-A27E49F9C842}" srcOrd="1" destOrd="0" presId="urn:microsoft.com/office/officeart/2005/8/layout/list1"/>
    <dgm:cxn modelId="{BDF6569E-CA30-4444-A4AF-74A9CE65FF6D}" type="presParOf" srcId="{9E2D511A-88C0-4215-88B3-45926F8A244B}" destId="{A4EE8FA1-5181-45B1-8F5A-53E5D2C47517}"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7F8EF9C-A438-4240-9381-FA7122B207FD}" type="doc">
      <dgm:prSet loTypeId="urn:microsoft.com/office/officeart/2005/8/layout/list1" loCatId="list" qsTypeId="urn:microsoft.com/office/officeart/2005/8/quickstyle/simple5" qsCatId="simple" csTypeId="urn:microsoft.com/office/officeart/2005/8/colors/accent0_3" csCatId="mainScheme" phldr="1"/>
      <dgm:spPr/>
      <dgm:t>
        <a:bodyPr/>
        <a:lstStyle/>
        <a:p>
          <a:endParaRPr lang="en-GB"/>
        </a:p>
      </dgm:t>
    </dgm:pt>
    <dgm:pt modelId="{3A892225-02A2-0C46-B132-6AF0422FDDED}">
      <dgm:prSet phldr="0"/>
      <dgm:spPr>
        <a:solidFill>
          <a:srgbClr val="2ADE78"/>
        </a:solidFill>
      </dgm:spPr>
      <dgm:t>
        <a:bodyPr/>
        <a:lstStyle/>
        <a:p>
          <a:pPr rtl="0"/>
          <a:r>
            <a:rPr lang="en-AU">
              <a:latin typeface="Calibri Light" panose="020F0302020204030204"/>
            </a:rPr>
            <a:t> Machine Learning model</a:t>
          </a:r>
          <a:endParaRPr lang="en-AU"/>
        </a:p>
      </dgm:t>
    </dgm:pt>
    <dgm:pt modelId="{9ACC6229-7FB4-0A4C-A800-BC795F1BD775}" type="parTrans" cxnId="{D77604B3-F7E1-E442-A8F9-FA2350DF1596}">
      <dgm:prSet/>
      <dgm:spPr/>
      <dgm:t>
        <a:bodyPr/>
        <a:lstStyle/>
        <a:p>
          <a:endParaRPr lang="en-GB"/>
        </a:p>
      </dgm:t>
    </dgm:pt>
    <dgm:pt modelId="{B1217E94-99A2-E546-B458-015C7A0D8A6D}" type="sibTrans" cxnId="{D77604B3-F7E1-E442-A8F9-FA2350DF1596}">
      <dgm:prSet/>
      <dgm:spPr/>
      <dgm:t>
        <a:bodyPr/>
        <a:lstStyle/>
        <a:p>
          <a:endParaRPr lang="en-GB"/>
        </a:p>
      </dgm:t>
    </dgm:pt>
    <dgm:pt modelId="{56DBCA89-6212-FA4C-A8BA-634B9A55DBC1}">
      <dgm:prSet>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Predict house prices in Geelong</a:t>
          </a:r>
        </a:p>
      </dgm:t>
    </dgm:pt>
    <dgm:pt modelId="{028A31F6-B058-AA44-96A2-AED1ACBC825C}" type="sibTrans" cxnId="{FA39E86F-F4D1-E34B-AF95-E2C3321ACB36}">
      <dgm:prSet/>
      <dgm:spPr/>
      <dgm:t>
        <a:bodyPr/>
        <a:lstStyle/>
        <a:p>
          <a:endParaRPr lang="en-GB"/>
        </a:p>
      </dgm:t>
    </dgm:pt>
    <dgm:pt modelId="{AE89B067-0760-5B44-BE26-F67158B00D34}" type="parTrans" cxnId="{FA39E86F-F4D1-E34B-AF95-E2C3321ACB36}">
      <dgm:prSet/>
      <dgm:spPr/>
      <dgm:t>
        <a:bodyPr/>
        <a:lstStyle/>
        <a:p>
          <a:endParaRPr lang="en-GB"/>
        </a:p>
      </dgm:t>
    </dgm:pt>
    <dgm:pt modelId="{60578F65-F91A-4B66-B9AE-EB525B3E52A8}">
      <dgm:prSet phldr="0"/>
      <dgm:spPr>
        <a:ln>
          <a:solidFill>
            <a:srgbClr val="2BDE78"/>
          </a:solidFill>
        </a:ln>
      </dgm:spPr>
      <dgm:t>
        <a:bodyPr/>
        <a:lstStyle/>
        <a:p>
          <a:pPr rtl="0"/>
          <a:r>
            <a:rPr lang="en-AU">
              <a:latin typeface="Calibri Light" panose="020F0302020204030204"/>
            </a:rPr>
            <a:t> Result:</a:t>
          </a:r>
        </a:p>
      </dgm:t>
    </dgm:pt>
    <dgm:pt modelId="{0C5A58A0-626B-4F28-AB72-737C50480BFD}" type="parTrans" cxnId="{43F65444-9759-4746-B6CF-57AF16E4E452}">
      <dgm:prSet/>
      <dgm:spPr/>
      <dgm:t>
        <a:bodyPr/>
        <a:lstStyle/>
        <a:p>
          <a:endParaRPr lang="en-IN"/>
        </a:p>
      </dgm:t>
    </dgm:pt>
    <dgm:pt modelId="{71D4209F-EBEA-49FA-9046-95A1C6341F89}" type="sibTrans" cxnId="{43F65444-9759-4746-B6CF-57AF16E4E452}">
      <dgm:prSet/>
      <dgm:spPr/>
      <dgm:t>
        <a:bodyPr/>
        <a:lstStyle/>
        <a:p>
          <a:endParaRPr lang="en-IN"/>
        </a:p>
      </dgm:t>
    </dgm:pt>
    <dgm:pt modelId="{E84FD26B-C171-4C51-B939-B322B8F997F6}">
      <dgm:prSet phldr="0"/>
      <dgm:spPr>
        <a:ln>
          <a:solidFill>
            <a:srgbClr val="2BDE78"/>
          </a:solidFill>
        </a:ln>
      </dgm:spPr>
      <dgm:t>
        <a:bodyPr/>
        <a:lstStyle/>
        <a:p>
          <a:pPr rtl="0"/>
          <a:r>
            <a:rPr lang="en-AU">
              <a:latin typeface="Calibri Light" panose="020F0302020204030204"/>
            </a:rPr>
            <a:t> 6 algorithms:</a:t>
          </a:r>
          <a:endParaRPr lang="en-US">
            <a:latin typeface="Calibri Light" panose="020F0302020204030204"/>
          </a:endParaRPr>
        </a:p>
      </dgm:t>
    </dgm:pt>
    <dgm:pt modelId="{8C32895B-9005-48FB-B7C0-70B7325B57DE}" type="parTrans" cxnId="{B893CD6B-AECB-4004-87AA-0DE48E9FE050}">
      <dgm:prSet/>
      <dgm:spPr/>
      <dgm:t>
        <a:bodyPr/>
        <a:lstStyle/>
        <a:p>
          <a:endParaRPr lang="en-IN"/>
        </a:p>
      </dgm:t>
    </dgm:pt>
    <dgm:pt modelId="{29C7A8DE-C28C-4994-9ADB-CEB6C6F1F83A}" type="sibTrans" cxnId="{B893CD6B-AECB-4004-87AA-0DE48E9FE050}">
      <dgm:prSet/>
      <dgm:spPr/>
      <dgm:t>
        <a:bodyPr/>
        <a:lstStyle/>
        <a:p>
          <a:endParaRPr lang="en-IN"/>
        </a:p>
      </dgm:t>
    </dgm:pt>
    <dgm:pt modelId="{98C10DE5-6CE2-4E22-BAF0-BA821A897070}">
      <dgm:prSet phldr="0"/>
      <dgm:spPr>
        <a:ln>
          <a:solidFill>
            <a:srgbClr val="2BDE78"/>
          </a:solidFill>
        </a:ln>
      </dgm:spPr>
      <dgm:t>
        <a:bodyPr/>
        <a:lstStyle/>
        <a:p>
          <a:pPr rtl="0"/>
          <a:r>
            <a:rPr lang="en-AU">
              <a:latin typeface="Calibri Light" panose="020F0302020204030204"/>
            </a:rPr>
            <a:t> Linear Regression</a:t>
          </a:r>
          <a:endParaRPr lang="en-US">
            <a:latin typeface="Calibri Light" panose="020F0302020204030204"/>
          </a:endParaRPr>
        </a:p>
      </dgm:t>
    </dgm:pt>
    <dgm:pt modelId="{03AFE967-1426-462B-9D38-E9E8D61CCE65}" type="parTrans" cxnId="{F8BAC7E5-8333-4B6F-B580-D3D78E461247}">
      <dgm:prSet/>
      <dgm:spPr/>
      <dgm:t>
        <a:bodyPr/>
        <a:lstStyle/>
        <a:p>
          <a:endParaRPr lang="en-IN"/>
        </a:p>
      </dgm:t>
    </dgm:pt>
    <dgm:pt modelId="{1D8E8347-1B60-4902-A81F-F5EE25353AAA}" type="sibTrans" cxnId="{F8BAC7E5-8333-4B6F-B580-D3D78E461247}">
      <dgm:prSet/>
      <dgm:spPr/>
      <dgm:t>
        <a:bodyPr/>
        <a:lstStyle/>
        <a:p>
          <a:endParaRPr lang="en-IN"/>
        </a:p>
      </dgm:t>
    </dgm:pt>
    <dgm:pt modelId="{97C4A3CC-18A3-46EF-8608-2CADB9370B52}">
      <dgm:prSet phldr="0"/>
      <dgm:spPr>
        <a:ln>
          <a:solidFill>
            <a:srgbClr val="2BDE78"/>
          </a:solidFill>
        </a:ln>
      </dgm:spPr>
      <dgm:t>
        <a:bodyPr/>
        <a:lstStyle/>
        <a:p>
          <a:pPr rtl="0"/>
          <a:r>
            <a:rPr lang="en-AU">
              <a:latin typeface="Calibri Light" panose="020F0302020204030204"/>
            </a:rPr>
            <a:t> Ridge Regression</a:t>
          </a:r>
          <a:endParaRPr lang="en-US">
            <a:latin typeface="Calibri Light" panose="020F0302020204030204"/>
          </a:endParaRPr>
        </a:p>
      </dgm:t>
    </dgm:pt>
    <dgm:pt modelId="{18B1B21C-017E-48BC-A7B4-F02A6D63FBB6}" type="parTrans" cxnId="{4D43C5F0-536F-442B-8F09-9BCC1AE57E0D}">
      <dgm:prSet/>
      <dgm:spPr/>
      <dgm:t>
        <a:bodyPr/>
        <a:lstStyle/>
        <a:p>
          <a:endParaRPr lang="en-IN"/>
        </a:p>
      </dgm:t>
    </dgm:pt>
    <dgm:pt modelId="{3A1E48AE-1694-49F0-87DE-DA3A3BCFE05B}" type="sibTrans" cxnId="{4D43C5F0-536F-442B-8F09-9BCC1AE57E0D}">
      <dgm:prSet/>
      <dgm:spPr/>
      <dgm:t>
        <a:bodyPr/>
        <a:lstStyle/>
        <a:p>
          <a:endParaRPr lang="en-IN"/>
        </a:p>
      </dgm:t>
    </dgm:pt>
    <dgm:pt modelId="{38B9FDB4-1A9F-46F7-8F3C-728A13DCED61}">
      <dgm:prSet phldr="0"/>
      <dgm:spPr>
        <a:ln>
          <a:solidFill>
            <a:srgbClr val="2BDE78"/>
          </a:solidFill>
        </a:ln>
      </dgm:spPr>
      <dgm:t>
        <a:bodyPr/>
        <a:lstStyle/>
        <a:p>
          <a:pPr rtl="0"/>
          <a:r>
            <a:rPr lang="en-AU">
              <a:latin typeface="Calibri Light" panose="020F0302020204030204"/>
            </a:rPr>
            <a:t> Lasso Regression</a:t>
          </a:r>
        </a:p>
      </dgm:t>
    </dgm:pt>
    <dgm:pt modelId="{E4D8D85E-3691-4DFA-81EA-367E8C003509}" type="parTrans" cxnId="{56E5FBCC-75B5-44F2-A93A-174E35CD2F29}">
      <dgm:prSet/>
      <dgm:spPr/>
      <dgm:t>
        <a:bodyPr/>
        <a:lstStyle/>
        <a:p>
          <a:endParaRPr lang="en-IN"/>
        </a:p>
      </dgm:t>
    </dgm:pt>
    <dgm:pt modelId="{AD6E8711-F3A8-4E9C-ADFA-461EBF6347E5}" type="sibTrans" cxnId="{56E5FBCC-75B5-44F2-A93A-174E35CD2F29}">
      <dgm:prSet/>
      <dgm:spPr/>
      <dgm:t>
        <a:bodyPr/>
        <a:lstStyle/>
        <a:p>
          <a:endParaRPr lang="en-IN"/>
        </a:p>
      </dgm:t>
    </dgm:pt>
    <dgm:pt modelId="{A5B081C4-CF9B-491E-96E6-293EACA30C31}">
      <dgm:prSet phldr="0">
        <dgm:style>
          <a:lnRef idx="2">
            <a:schemeClr val="accent6"/>
          </a:lnRef>
          <a:fillRef idx="1">
            <a:schemeClr val="lt1"/>
          </a:fillRef>
          <a:effectRef idx="0">
            <a:schemeClr val="accent6"/>
          </a:effectRef>
          <a:fontRef idx="minor">
            <a:schemeClr val="dk1"/>
          </a:fontRef>
        </dgm:style>
      </dgm:prSet>
      <dgm:spPr>
        <a:ln>
          <a:solidFill>
            <a:srgbClr val="2BDE78"/>
          </a:solidFill>
        </a:ln>
      </dgm:spPr>
      <dgm:t>
        <a:bodyPr/>
        <a:lstStyle/>
        <a:p>
          <a:pPr rtl="0"/>
          <a:r>
            <a:rPr lang="en-AU">
              <a:latin typeface="Calibri Light" panose="020F0302020204030204"/>
            </a:rPr>
            <a:t> Support Vector Regression</a:t>
          </a:r>
        </a:p>
      </dgm:t>
    </dgm:pt>
    <dgm:pt modelId="{014D8A46-6795-4C9F-A43C-F04455EFB42C}" type="parTrans" cxnId="{315C944C-A554-42FE-9847-58B575E47D9A}">
      <dgm:prSet/>
      <dgm:spPr/>
      <dgm:t>
        <a:bodyPr/>
        <a:lstStyle/>
        <a:p>
          <a:endParaRPr lang="en-AU"/>
        </a:p>
      </dgm:t>
    </dgm:pt>
    <dgm:pt modelId="{31576EC2-15CF-420A-B56D-887420B1C873}" type="sibTrans" cxnId="{315C944C-A554-42FE-9847-58B575E47D9A}">
      <dgm:prSet/>
      <dgm:spPr/>
      <dgm:t>
        <a:bodyPr/>
        <a:lstStyle/>
        <a:p>
          <a:endParaRPr lang="en-AU"/>
        </a:p>
      </dgm:t>
    </dgm:pt>
    <dgm:pt modelId="{A729FE84-D335-4A25-9318-EB4300DAF5E7}">
      <dgm:prSet phldr="0"/>
      <dgm:spPr>
        <a:ln>
          <a:solidFill>
            <a:srgbClr val="2BDE78"/>
          </a:solidFill>
        </a:ln>
      </dgm:spPr>
      <dgm:t>
        <a:bodyPr/>
        <a:lstStyle/>
        <a:p>
          <a:pPr rtl="0"/>
          <a:r>
            <a:rPr lang="en-AU">
              <a:latin typeface="Calibri Light" panose="020F0302020204030204"/>
            </a:rPr>
            <a:t> Decision tree</a:t>
          </a:r>
          <a:endParaRPr lang="en-AU"/>
        </a:p>
      </dgm:t>
    </dgm:pt>
    <dgm:pt modelId="{7DA8ED5C-D992-4B04-824D-D46F6A206B5C}" type="parTrans" cxnId="{F15F4F82-F7C0-4A93-AA2D-7BAAE3F73360}">
      <dgm:prSet/>
      <dgm:spPr/>
      <dgm:t>
        <a:bodyPr/>
        <a:lstStyle/>
        <a:p>
          <a:endParaRPr lang="en-IN"/>
        </a:p>
      </dgm:t>
    </dgm:pt>
    <dgm:pt modelId="{8E31A303-2561-4C40-A199-CABC19CEAAAC}" type="sibTrans" cxnId="{F15F4F82-F7C0-4A93-AA2D-7BAAE3F73360}">
      <dgm:prSet/>
      <dgm:spPr/>
      <dgm:t>
        <a:bodyPr/>
        <a:lstStyle/>
        <a:p>
          <a:endParaRPr lang="en-IN"/>
        </a:p>
      </dgm:t>
    </dgm:pt>
    <dgm:pt modelId="{661C0285-43AE-4AD9-8A36-762255927831}">
      <dgm:prSet phldr="0"/>
      <dgm:spPr>
        <a:ln>
          <a:solidFill>
            <a:srgbClr val="2BDE78"/>
          </a:solidFill>
        </a:ln>
      </dgm:spPr>
      <dgm:t>
        <a:bodyPr/>
        <a:lstStyle/>
        <a:p>
          <a:pPr rtl="0"/>
          <a:r>
            <a:rPr lang="en-AU">
              <a:latin typeface="Calibri Light" panose="020F0302020204030204"/>
            </a:rPr>
            <a:t> Root Mean Square Error (RMSE) is metric.</a:t>
          </a:r>
          <a:endParaRPr lang="en-AU"/>
        </a:p>
      </dgm:t>
    </dgm:pt>
    <dgm:pt modelId="{8BFD1257-9416-48BF-A80D-61B98F09E01F}" type="parTrans" cxnId="{13DA0469-29C8-4FAB-AA60-3A1F3E89C882}">
      <dgm:prSet/>
      <dgm:spPr/>
      <dgm:t>
        <a:bodyPr/>
        <a:lstStyle/>
        <a:p>
          <a:endParaRPr lang="en-IN"/>
        </a:p>
      </dgm:t>
    </dgm:pt>
    <dgm:pt modelId="{98B7E701-6133-4AC7-960E-FF7B230912B7}" type="sibTrans" cxnId="{13DA0469-29C8-4FAB-AA60-3A1F3E89C882}">
      <dgm:prSet/>
      <dgm:spPr/>
      <dgm:t>
        <a:bodyPr/>
        <a:lstStyle/>
        <a:p>
          <a:endParaRPr lang="en-IN"/>
        </a:p>
      </dgm:t>
    </dgm:pt>
    <dgm:pt modelId="{CE790877-DE3A-48A7-B6DA-7315E352FE90}">
      <dgm:prSet phldr="0"/>
      <dgm:spPr>
        <a:ln>
          <a:solidFill>
            <a:srgbClr val="2BDE78"/>
          </a:solidFill>
        </a:ln>
      </dgm:spPr>
      <dgm:t>
        <a:bodyPr/>
        <a:lstStyle/>
        <a:p>
          <a:pPr rtl="0"/>
          <a:r>
            <a:rPr lang="en-AU">
              <a:latin typeface="Calibri Light" panose="020F0302020204030204"/>
            </a:rPr>
            <a:t> Deep Neural Network (DNN)</a:t>
          </a:r>
        </a:p>
      </dgm:t>
    </dgm:pt>
    <dgm:pt modelId="{AC30F246-E097-47DF-85DE-1B2126F81E41}" type="parTrans" cxnId="{EB00625E-C797-45A8-B3E3-B2622CCEC184}">
      <dgm:prSet/>
      <dgm:spPr/>
      <dgm:t>
        <a:bodyPr/>
        <a:lstStyle/>
        <a:p>
          <a:endParaRPr lang="en-IN"/>
        </a:p>
      </dgm:t>
    </dgm:pt>
    <dgm:pt modelId="{8069AD22-F817-4E6F-9952-FED0B1385529}" type="sibTrans" cxnId="{EB00625E-C797-45A8-B3E3-B2622CCEC184}">
      <dgm:prSet/>
      <dgm:spPr/>
      <dgm:t>
        <a:bodyPr/>
        <a:lstStyle/>
        <a:p>
          <a:endParaRPr lang="en-IN"/>
        </a:p>
      </dgm:t>
    </dgm:pt>
    <dgm:pt modelId="{B2C5553A-029A-4ADB-BD5D-6E8DB093E27F}">
      <dgm:prSet phldr="0"/>
      <dgm:spPr>
        <a:ln>
          <a:solidFill>
            <a:srgbClr val="2BDE78"/>
          </a:solidFill>
        </a:ln>
      </dgm:spPr>
      <dgm:t>
        <a:bodyPr/>
        <a:lstStyle/>
        <a:p>
          <a:endParaRPr lang="en-AU">
            <a:latin typeface="Calibri Light" panose="020F0302020204030204"/>
          </a:endParaRPr>
        </a:p>
      </dgm:t>
    </dgm:pt>
    <dgm:pt modelId="{8E654C47-E462-4E23-8DE1-3E9DD7E9A6EB}" type="parTrans" cxnId="{9FF8CD2F-69C0-45D8-9241-322640A321EA}">
      <dgm:prSet/>
      <dgm:spPr/>
      <dgm:t>
        <a:bodyPr/>
        <a:lstStyle/>
        <a:p>
          <a:endParaRPr lang="en-IN"/>
        </a:p>
      </dgm:t>
    </dgm:pt>
    <dgm:pt modelId="{3E5C4A4F-0AEC-423E-B6C5-C5FA34EBA38D}" type="sibTrans" cxnId="{9FF8CD2F-69C0-45D8-9241-322640A321EA}">
      <dgm:prSet/>
      <dgm:spPr/>
      <dgm:t>
        <a:bodyPr/>
        <a:lstStyle/>
        <a:p>
          <a:endParaRPr lang="en-IN"/>
        </a:p>
      </dgm:t>
    </dgm:pt>
    <dgm:pt modelId="{3ABA9746-C1CA-409C-84BE-8C47A91205C2}">
      <dgm:prSet phldr="0"/>
      <dgm:spPr>
        <a:ln>
          <a:solidFill>
            <a:srgbClr val="2BDE78"/>
          </a:solidFill>
        </a:ln>
      </dgm:spPr>
      <dgm:t>
        <a:bodyPr/>
        <a:lstStyle/>
        <a:p>
          <a:pPr rtl="0"/>
          <a:r>
            <a:rPr lang="en-AU">
              <a:latin typeface="Calibri Light" panose="020F0302020204030204"/>
            </a:rPr>
            <a:t> DNN is the best model because it reaches the lowest RMSE value.</a:t>
          </a:r>
          <a:endParaRPr lang="en-US"/>
        </a:p>
      </dgm:t>
    </dgm:pt>
    <dgm:pt modelId="{F40E0549-6438-441B-AFB6-FD164A1F2E7D}" type="parTrans" cxnId="{1C461C15-88A3-4C5E-9ABE-7B4FCDEB802A}">
      <dgm:prSet/>
      <dgm:spPr/>
      <dgm:t>
        <a:bodyPr/>
        <a:lstStyle/>
        <a:p>
          <a:endParaRPr lang="en-IN"/>
        </a:p>
      </dgm:t>
    </dgm:pt>
    <dgm:pt modelId="{A7A562E8-82AE-4F57-8587-91CF327EEA61}" type="sibTrans" cxnId="{1C461C15-88A3-4C5E-9ABE-7B4FCDEB802A}">
      <dgm:prSet/>
      <dgm:spPr/>
      <dgm:t>
        <a:bodyPr/>
        <a:lstStyle/>
        <a:p>
          <a:endParaRPr lang="en-IN"/>
        </a:p>
      </dgm:t>
    </dgm:pt>
    <dgm:pt modelId="{9E2D511A-88C0-4215-88B3-45926F8A244B}" type="pres">
      <dgm:prSet presAssocID="{97F8EF9C-A438-4240-9381-FA7122B207FD}" presName="linear" presStyleCnt="0">
        <dgm:presLayoutVars>
          <dgm:dir/>
          <dgm:animLvl val="lvl"/>
          <dgm:resizeHandles val="exact"/>
        </dgm:presLayoutVars>
      </dgm:prSet>
      <dgm:spPr/>
    </dgm:pt>
    <dgm:pt modelId="{889EA8AF-8484-4D7D-B4D7-3DD32C0E474C}" type="pres">
      <dgm:prSet presAssocID="{3A892225-02A2-0C46-B132-6AF0422FDDED}" presName="parentLin" presStyleCnt="0"/>
      <dgm:spPr/>
    </dgm:pt>
    <dgm:pt modelId="{B4F8CB7E-9CD3-4A06-87D0-282638121E71}" type="pres">
      <dgm:prSet presAssocID="{3A892225-02A2-0C46-B132-6AF0422FDDED}" presName="parentLeftMargin" presStyleLbl="node1" presStyleIdx="0" presStyleCnt="1"/>
      <dgm:spPr/>
    </dgm:pt>
    <dgm:pt modelId="{3251A3BF-D0BD-4C04-AB78-3EF31E0FBE99}" type="pres">
      <dgm:prSet presAssocID="{3A892225-02A2-0C46-B132-6AF0422FDDED}" presName="parentText" presStyleLbl="node1" presStyleIdx="0" presStyleCnt="1">
        <dgm:presLayoutVars>
          <dgm:chMax val="0"/>
          <dgm:bulletEnabled val="1"/>
        </dgm:presLayoutVars>
      </dgm:prSet>
      <dgm:spPr/>
    </dgm:pt>
    <dgm:pt modelId="{54BD3B66-D2BB-4BBA-98D3-A27E49F9C842}" type="pres">
      <dgm:prSet presAssocID="{3A892225-02A2-0C46-B132-6AF0422FDDED}" presName="negativeSpace" presStyleCnt="0"/>
      <dgm:spPr/>
    </dgm:pt>
    <dgm:pt modelId="{A4EE8FA1-5181-45B1-8F5A-53E5D2C47517}" type="pres">
      <dgm:prSet presAssocID="{3A892225-02A2-0C46-B132-6AF0422FDDED}" presName="childText" presStyleLbl="conFgAcc1" presStyleIdx="0" presStyleCnt="1">
        <dgm:presLayoutVars>
          <dgm:bulletEnabled val="1"/>
        </dgm:presLayoutVars>
      </dgm:prSet>
      <dgm:spPr/>
    </dgm:pt>
  </dgm:ptLst>
  <dgm:cxnLst>
    <dgm:cxn modelId="{A4623803-CE61-4ADC-B851-CFF20968A44B}" type="presOf" srcId="{661C0285-43AE-4AD9-8A36-762255927831}" destId="{A4EE8FA1-5181-45B1-8F5A-53E5D2C47517}" srcOrd="0" destOrd="8" presId="urn:microsoft.com/office/officeart/2005/8/layout/list1"/>
    <dgm:cxn modelId="{3AAE920C-7741-4409-B5CF-2CD4D43EF117}" type="presOf" srcId="{97C4A3CC-18A3-46EF-8608-2CADB9370B52}" destId="{A4EE8FA1-5181-45B1-8F5A-53E5D2C47517}" srcOrd="0" destOrd="3" presId="urn:microsoft.com/office/officeart/2005/8/layout/list1"/>
    <dgm:cxn modelId="{A8870F14-4A5A-4466-BBC0-9C004F85DFD5}" type="presOf" srcId="{E84FD26B-C171-4C51-B939-B322B8F997F6}" destId="{A4EE8FA1-5181-45B1-8F5A-53E5D2C47517}" srcOrd="0" destOrd="1" presId="urn:microsoft.com/office/officeart/2005/8/layout/list1"/>
    <dgm:cxn modelId="{1C461C15-88A3-4C5E-9ABE-7B4FCDEB802A}" srcId="{60578F65-F91A-4B66-B9AE-EB525B3E52A8}" destId="{3ABA9746-C1CA-409C-84BE-8C47A91205C2}" srcOrd="0" destOrd="0" parTransId="{F40E0549-6438-441B-AFB6-FD164A1F2E7D}" sibTransId="{A7A562E8-82AE-4F57-8587-91CF327EEA61}"/>
    <dgm:cxn modelId="{D4F4FD17-605A-4451-BBB0-9E20E7F578E2}" type="presOf" srcId="{3A892225-02A2-0C46-B132-6AF0422FDDED}" destId="{B4F8CB7E-9CD3-4A06-87D0-282638121E71}" srcOrd="0" destOrd="0" presId="urn:microsoft.com/office/officeart/2005/8/layout/list1"/>
    <dgm:cxn modelId="{45E9BA21-59B7-4802-99BD-9392F39B2B9B}" type="presOf" srcId="{3ABA9746-C1CA-409C-84BE-8C47A91205C2}" destId="{A4EE8FA1-5181-45B1-8F5A-53E5D2C47517}" srcOrd="0" destOrd="10" presId="urn:microsoft.com/office/officeart/2005/8/layout/list1"/>
    <dgm:cxn modelId="{9FF8CD2F-69C0-45D8-9241-322640A321EA}" srcId="{3A892225-02A2-0C46-B132-6AF0422FDDED}" destId="{B2C5553A-029A-4ADB-BD5D-6E8DB093E27F}" srcOrd="4" destOrd="0" parTransId="{8E654C47-E462-4E23-8DE1-3E9DD7E9A6EB}" sibTransId="{3E5C4A4F-0AEC-423E-B6C5-C5FA34EBA38D}"/>
    <dgm:cxn modelId="{2C8AD05C-D607-4529-8D9F-11DCCA7979C0}" type="presOf" srcId="{60578F65-F91A-4B66-B9AE-EB525B3E52A8}" destId="{A4EE8FA1-5181-45B1-8F5A-53E5D2C47517}" srcOrd="0" destOrd="9" presId="urn:microsoft.com/office/officeart/2005/8/layout/list1"/>
    <dgm:cxn modelId="{EB00625E-C797-45A8-B3E3-B2622CCEC184}" srcId="{E84FD26B-C171-4C51-B939-B322B8F997F6}" destId="{CE790877-DE3A-48A7-B6DA-7315E352FE90}" srcOrd="5" destOrd="0" parTransId="{AC30F246-E097-47DF-85DE-1B2126F81E41}" sibTransId="{8069AD22-F817-4E6F-9952-FED0B1385529}"/>
    <dgm:cxn modelId="{43F65444-9759-4746-B6CF-57AF16E4E452}" srcId="{3A892225-02A2-0C46-B132-6AF0422FDDED}" destId="{60578F65-F91A-4B66-B9AE-EB525B3E52A8}" srcOrd="3" destOrd="0" parTransId="{0C5A58A0-626B-4F28-AB72-737C50480BFD}" sibTransId="{71D4209F-EBEA-49FA-9046-95A1C6341F89}"/>
    <dgm:cxn modelId="{3D023446-5069-4B12-B5F5-1A40E8366E8D}" type="presOf" srcId="{CE790877-DE3A-48A7-B6DA-7315E352FE90}" destId="{A4EE8FA1-5181-45B1-8F5A-53E5D2C47517}" srcOrd="0" destOrd="7" presId="urn:microsoft.com/office/officeart/2005/8/layout/list1"/>
    <dgm:cxn modelId="{13DA0469-29C8-4FAB-AA60-3A1F3E89C882}" srcId="{3A892225-02A2-0C46-B132-6AF0422FDDED}" destId="{661C0285-43AE-4AD9-8A36-762255927831}" srcOrd="2" destOrd="0" parTransId="{8BFD1257-9416-48BF-A80D-61B98F09E01F}" sibTransId="{98B7E701-6133-4AC7-960E-FF7B230912B7}"/>
    <dgm:cxn modelId="{B893CD6B-AECB-4004-87AA-0DE48E9FE050}" srcId="{3A892225-02A2-0C46-B132-6AF0422FDDED}" destId="{E84FD26B-C171-4C51-B939-B322B8F997F6}" srcOrd="1" destOrd="0" parTransId="{8C32895B-9005-48FB-B7C0-70B7325B57DE}" sibTransId="{29C7A8DE-C28C-4994-9ADB-CEB6C6F1F83A}"/>
    <dgm:cxn modelId="{315C944C-A554-42FE-9847-58B575E47D9A}" srcId="{E84FD26B-C171-4C51-B939-B322B8F997F6}" destId="{A5B081C4-CF9B-491E-96E6-293EACA30C31}" srcOrd="3" destOrd="0" parTransId="{014D8A46-6795-4C9F-A43C-F04455EFB42C}" sibTransId="{31576EC2-15CF-420A-B56D-887420B1C873}"/>
    <dgm:cxn modelId="{FA39E86F-F4D1-E34B-AF95-E2C3321ACB36}" srcId="{3A892225-02A2-0C46-B132-6AF0422FDDED}" destId="{56DBCA89-6212-FA4C-A8BA-634B9A55DBC1}" srcOrd="0" destOrd="0" parTransId="{AE89B067-0760-5B44-BE26-F67158B00D34}" sibTransId="{028A31F6-B058-AA44-96A2-AED1ACBC825C}"/>
    <dgm:cxn modelId="{4F179951-ADCF-43E6-93BD-7CE53750263C}" type="presOf" srcId="{98C10DE5-6CE2-4E22-BAF0-BA821A897070}" destId="{A4EE8FA1-5181-45B1-8F5A-53E5D2C47517}" srcOrd="0" destOrd="2" presId="urn:microsoft.com/office/officeart/2005/8/layout/list1"/>
    <dgm:cxn modelId="{3E168C73-F96F-4EBE-8E40-A55973468672}" type="presOf" srcId="{3A892225-02A2-0C46-B132-6AF0422FDDED}" destId="{3251A3BF-D0BD-4C04-AB78-3EF31E0FBE99}" srcOrd="1" destOrd="0" presId="urn:microsoft.com/office/officeart/2005/8/layout/list1"/>
    <dgm:cxn modelId="{283E1655-E9F7-49E8-B7C1-47C62C69A415}" type="presOf" srcId="{B2C5553A-029A-4ADB-BD5D-6E8DB093E27F}" destId="{A4EE8FA1-5181-45B1-8F5A-53E5D2C47517}" srcOrd="0" destOrd="11" presId="urn:microsoft.com/office/officeart/2005/8/layout/list1"/>
    <dgm:cxn modelId="{F15F4F82-F7C0-4A93-AA2D-7BAAE3F73360}" srcId="{E84FD26B-C171-4C51-B939-B322B8F997F6}" destId="{A729FE84-D335-4A25-9318-EB4300DAF5E7}" srcOrd="4" destOrd="0" parTransId="{7DA8ED5C-D992-4B04-824D-D46F6A206B5C}" sibTransId="{8E31A303-2561-4C40-A199-CABC19CEAAAC}"/>
    <dgm:cxn modelId="{5E562DA3-3E23-4E08-AD4A-C3F4D2AC4A03}" type="presOf" srcId="{A5B081C4-CF9B-491E-96E6-293EACA30C31}" destId="{A4EE8FA1-5181-45B1-8F5A-53E5D2C47517}" srcOrd="0" destOrd="5" presId="urn:microsoft.com/office/officeart/2005/8/layout/list1"/>
    <dgm:cxn modelId="{D77604B3-F7E1-E442-A8F9-FA2350DF1596}" srcId="{97F8EF9C-A438-4240-9381-FA7122B207FD}" destId="{3A892225-02A2-0C46-B132-6AF0422FDDED}" srcOrd="0" destOrd="0" parTransId="{9ACC6229-7FB4-0A4C-A800-BC795F1BD775}" sibTransId="{B1217E94-99A2-E546-B458-015C7A0D8A6D}"/>
    <dgm:cxn modelId="{6B6284C4-0803-4E24-BA74-41680A0E4882}" type="presOf" srcId="{38B9FDB4-1A9F-46F7-8F3C-728A13DCED61}" destId="{A4EE8FA1-5181-45B1-8F5A-53E5D2C47517}" srcOrd="0" destOrd="4" presId="urn:microsoft.com/office/officeart/2005/8/layout/list1"/>
    <dgm:cxn modelId="{56E5FBCC-75B5-44F2-A93A-174E35CD2F29}" srcId="{E84FD26B-C171-4C51-B939-B322B8F997F6}" destId="{38B9FDB4-1A9F-46F7-8F3C-728A13DCED61}" srcOrd="2" destOrd="0" parTransId="{E4D8D85E-3691-4DFA-81EA-367E8C003509}" sibTransId="{AD6E8711-F3A8-4E9C-ADFA-461EBF6347E5}"/>
    <dgm:cxn modelId="{112FC2CF-9C0D-4835-988F-18858AA2B1A7}" type="presOf" srcId="{A729FE84-D335-4A25-9318-EB4300DAF5E7}" destId="{A4EE8FA1-5181-45B1-8F5A-53E5D2C47517}" srcOrd="0" destOrd="6" presId="urn:microsoft.com/office/officeart/2005/8/layout/list1"/>
    <dgm:cxn modelId="{DD7AFBD9-5781-49A6-9E27-60050130BC0A}" type="presOf" srcId="{56DBCA89-6212-FA4C-A8BA-634B9A55DBC1}" destId="{A4EE8FA1-5181-45B1-8F5A-53E5D2C47517}" srcOrd="0" destOrd="0" presId="urn:microsoft.com/office/officeart/2005/8/layout/list1"/>
    <dgm:cxn modelId="{F8BAC7E5-8333-4B6F-B580-D3D78E461247}" srcId="{E84FD26B-C171-4C51-B939-B322B8F997F6}" destId="{98C10DE5-6CE2-4E22-BAF0-BA821A897070}" srcOrd="0" destOrd="0" parTransId="{03AFE967-1426-462B-9D38-E9E8D61CCE65}" sibTransId="{1D8E8347-1B60-4902-A81F-F5EE25353AAA}"/>
    <dgm:cxn modelId="{5F3873E7-9BB9-41D3-AA81-E456C2A2FB19}" type="presOf" srcId="{97F8EF9C-A438-4240-9381-FA7122B207FD}" destId="{9E2D511A-88C0-4215-88B3-45926F8A244B}" srcOrd="0" destOrd="0" presId="urn:microsoft.com/office/officeart/2005/8/layout/list1"/>
    <dgm:cxn modelId="{4D43C5F0-536F-442B-8F09-9BCC1AE57E0D}" srcId="{E84FD26B-C171-4C51-B939-B322B8F997F6}" destId="{97C4A3CC-18A3-46EF-8608-2CADB9370B52}" srcOrd="1" destOrd="0" parTransId="{18B1B21C-017E-48BC-A7B4-F02A6D63FBB6}" sibTransId="{3A1E48AE-1694-49F0-87DE-DA3A3BCFE05B}"/>
    <dgm:cxn modelId="{8794B307-C19C-4B5A-A892-FAE7F5AA5BF3}" type="presParOf" srcId="{9E2D511A-88C0-4215-88B3-45926F8A244B}" destId="{889EA8AF-8484-4D7D-B4D7-3DD32C0E474C}" srcOrd="0" destOrd="0" presId="urn:microsoft.com/office/officeart/2005/8/layout/list1"/>
    <dgm:cxn modelId="{4435F80A-7242-42A8-8995-FC835F8D2673}" type="presParOf" srcId="{889EA8AF-8484-4D7D-B4D7-3DD32C0E474C}" destId="{B4F8CB7E-9CD3-4A06-87D0-282638121E71}" srcOrd="0" destOrd="0" presId="urn:microsoft.com/office/officeart/2005/8/layout/list1"/>
    <dgm:cxn modelId="{A8AEFEC3-DE74-4A28-A62E-3DFE092113F3}" type="presParOf" srcId="{889EA8AF-8484-4D7D-B4D7-3DD32C0E474C}" destId="{3251A3BF-D0BD-4C04-AB78-3EF31E0FBE99}" srcOrd="1" destOrd="0" presId="urn:microsoft.com/office/officeart/2005/8/layout/list1"/>
    <dgm:cxn modelId="{48937328-3C3E-4ECA-8861-90A436176660}" type="presParOf" srcId="{9E2D511A-88C0-4215-88B3-45926F8A244B}" destId="{54BD3B66-D2BB-4BBA-98D3-A27E49F9C842}" srcOrd="1" destOrd="0" presId="urn:microsoft.com/office/officeart/2005/8/layout/list1"/>
    <dgm:cxn modelId="{0FEA682B-A7C3-4CFB-A457-C7F040A56036}" type="presParOf" srcId="{9E2D511A-88C0-4215-88B3-45926F8A244B}" destId="{A4EE8FA1-5181-45B1-8F5A-53E5D2C47517}"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1F433-C16D-4847-9F97-F3492F94DDCB}">
      <dsp:nvSpPr>
        <dsp:cNvPr id="0" name=""/>
        <dsp:cNvSpPr/>
      </dsp:nvSpPr>
      <dsp:spPr>
        <a:xfrm>
          <a:off x="0" y="462"/>
          <a:ext cx="6667501" cy="10827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456E2-F3C0-470B-A103-089ECA98C1A2}">
      <dsp:nvSpPr>
        <dsp:cNvPr id="0" name=""/>
        <dsp:cNvSpPr/>
      </dsp:nvSpPr>
      <dsp:spPr>
        <a:xfrm>
          <a:off x="327518" y="244071"/>
          <a:ext cx="595488" cy="595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EC021-B706-42C9-9DD8-083F7D485A05}">
      <dsp:nvSpPr>
        <dsp:cNvPr id="0" name=""/>
        <dsp:cNvSpPr/>
      </dsp:nvSpPr>
      <dsp:spPr>
        <a:xfrm>
          <a:off x="1250526" y="462"/>
          <a:ext cx="5416974" cy="108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86" tIns="114586" rIns="114586" bIns="114586" numCol="1" spcCol="1270" anchor="ctr" anchorCtr="0">
          <a:noAutofit/>
        </a:bodyPr>
        <a:lstStyle/>
        <a:p>
          <a:pPr marL="0" lvl="0" indent="0" algn="l" defTabSz="800100">
            <a:lnSpc>
              <a:spcPct val="100000"/>
            </a:lnSpc>
            <a:spcBef>
              <a:spcPct val="0"/>
            </a:spcBef>
            <a:spcAft>
              <a:spcPct val="35000"/>
            </a:spcAft>
            <a:buNone/>
          </a:pPr>
          <a:r>
            <a:rPr lang="en-US" sz="1800" kern="1200"/>
            <a:t>Machine Learning and Data Analytics Capstone Project – School of IT, Deakin University</a:t>
          </a:r>
        </a:p>
      </dsp:txBody>
      <dsp:txXfrm>
        <a:off x="1250526" y="462"/>
        <a:ext cx="5416974" cy="1082707"/>
      </dsp:txXfrm>
    </dsp:sp>
    <dsp:sp modelId="{4B8AA6E1-79CA-4B41-9F94-C19A7B0D0116}">
      <dsp:nvSpPr>
        <dsp:cNvPr id="0" name=""/>
        <dsp:cNvSpPr/>
      </dsp:nvSpPr>
      <dsp:spPr>
        <a:xfrm>
          <a:off x="0" y="1353846"/>
          <a:ext cx="6667501" cy="10827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4117C-770F-4FB2-81F2-DFFB4F5BCEE5}">
      <dsp:nvSpPr>
        <dsp:cNvPr id="0" name=""/>
        <dsp:cNvSpPr/>
      </dsp:nvSpPr>
      <dsp:spPr>
        <a:xfrm>
          <a:off x="327518" y="1597455"/>
          <a:ext cx="595488" cy="595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9BF905-D75F-424E-AE33-E879403ED07E}">
      <dsp:nvSpPr>
        <dsp:cNvPr id="0" name=""/>
        <dsp:cNvSpPr/>
      </dsp:nvSpPr>
      <dsp:spPr>
        <a:xfrm>
          <a:off x="1250526" y="1353846"/>
          <a:ext cx="5416974" cy="108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86" tIns="114586" rIns="114586" bIns="114586" numCol="1" spcCol="1270" anchor="ctr" anchorCtr="0">
          <a:noAutofit/>
        </a:bodyPr>
        <a:lstStyle/>
        <a:p>
          <a:pPr marL="0" lvl="0" indent="0" algn="l" defTabSz="800100">
            <a:lnSpc>
              <a:spcPct val="100000"/>
            </a:lnSpc>
            <a:spcBef>
              <a:spcPct val="0"/>
            </a:spcBef>
            <a:spcAft>
              <a:spcPct val="35000"/>
            </a:spcAft>
            <a:buNone/>
          </a:pPr>
          <a:r>
            <a:rPr lang="en-US" sz="1800" kern="1200"/>
            <a:t>Focused on solving real world problem and communicating data artefacts related to the City of Geelong’s Smart City initiative.</a:t>
          </a:r>
        </a:p>
      </dsp:txBody>
      <dsp:txXfrm>
        <a:off x="1250526" y="1353846"/>
        <a:ext cx="5416974" cy="1082707"/>
      </dsp:txXfrm>
    </dsp:sp>
    <dsp:sp modelId="{469E476F-6909-498E-A80F-FAF80FA91B3A}">
      <dsp:nvSpPr>
        <dsp:cNvPr id="0" name=""/>
        <dsp:cNvSpPr/>
      </dsp:nvSpPr>
      <dsp:spPr>
        <a:xfrm>
          <a:off x="0" y="2707230"/>
          <a:ext cx="6667501" cy="10827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91853-A2DD-4981-B020-278206AA795E}">
      <dsp:nvSpPr>
        <dsp:cNvPr id="0" name=""/>
        <dsp:cNvSpPr/>
      </dsp:nvSpPr>
      <dsp:spPr>
        <a:xfrm>
          <a:off x="327518" y="2950839"/>
          <a:ext cx="595488" cy="595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7025FF-FCF0-494B-8F3E-0F585B70D592}">
      <dsp:nvSpPr>
        <dsp:cNvPr id="0" name=""/>
        <dsp:cNvSpPr/>
      </dsp:nvSpPr>
      <dsp:spPr>
        <a:xfrm>
          <a:off x="1250526" y="2707230"/>
          <a:ext cx="5416974" cy="108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86" tIns="114586" rIns="114586" bIns="114586" numCol="1" spcCol="1270" anchor="ctr" anchorCtr="0">
          <a:noAutofit/>
        </a:bodyPr>
        <a:lstStyle/>
        <a:p>
          <a:pPr marL="0" lvl="0" indent="0" algn="l" defTabSz="800100">
            <a:lnSpc>
              <a:spcPct val="100000"/>
            </a:lnSpc>
            <a:spcBef>
              <a:spcPct val="0"/>
            </a:spcBef>
            <a:spcAft>
              <a:spcPct val="35000"/>
            </a:spcAft>
            <a:buNone/>
          </a:pPr>
          <a:r>
            <a:rPr lang="en-US" sz="1800" kern="1200"/>
            <a:t>Working in close collaboration with Smart City Team, City of Greater Geelong Council</a:t>
          </a:r>
        </a:p>
      </dsp:txBody>
      <dsp:txXfrm>
        <a:off x="1250526" y="2707230"/>
        <a:ext cx="5416974" cy="10827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E26C0-1A6A-4462-ABBE-785BBE29C50A}">
      <dsp:nvSpPr>
        <dsp:cNvPr id="0" name=""/>
        <dsp:cNvSpPr/>
      </dsp:nvSpPr>
      <dsp:spPr>
        <a:xfrm>
          <a:off x="0" y="349618"/>
          <a:ext cx="4614759" cy="3685500"/>
        </a:xfrm>
        <a:prstGeom prst="rect">
          <a:avLst/>
        </a:prstGeom>
        <a:solidFill>
          <a:schemeClr val="lt1"/>
        </a:solidFill>
        <a:ln w="12700" cap="flat" cmpd="sng" algn="ctr">
          <a:solidFill>
            <a:srgbClr val="2BDE78"/>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58157" tIns="312420" rIns="358157" bIns="106680" numCol="1" spcCol="1270" anchor="t" anchorCtr="0">
          <a:noAutofit/>
        </a:bodyPr>
        <a:lstStyle/>
        <a:p>
          <a:pPr marL="114300" lvl="1" indent="-114300" algn="l" defTabSz="666750" rtl="0">
            <a:lnSpc>
              <a:spcPct val="90000"/>
            </a:lnSpc>
            <a:spcBef>
              <a:spcPct val="0"/>
            </a:spcBef>
            <a:spcAft>
              <a:spcPct val="15000"/>
            </a:spcAft>
            <a:buChar char="•"/>
          </a:pPr>
          <a:r>
            <a:rPr lang="en-AU" sz="1500" kern="1200">
              <a:latin typeface="Calibri Light" panose="020F0302020204030204"/>
            </a:rPr>
            <a:t> 13 inputs feature: </a:t>
          </a:r>
          <a:r>
            <a:rPr lang="en-AU" sz="1500" kern="1200"/>
            <a:t>Suburb, Land Size SQM, Bedrooms, </a:t>
          </a:r>
          <a:r>
            <a:rPr lang="en-AU" sz="1500" kern="1200">
              <a:latin typeface="Calibri Light" panose="020F0302020204030204"/>
            </a:rPr>
            <a:t>Toilet</a:t>
          </a:r>
          <a:r>
            <a:rPr lang="en-AU" sz="1500" kern="1200"/>
            <a:t>, Car, School, Shop, Station, Park, Hospital, Rent Amount, Auction, Last Sell Price</a:t>
          </a:r>
        </a:p>
        <a:p>
          <a:pPr marL="114300" lvl="1" indent="-114300" algn="l" defTabSz="666750" rtl="0">
            <a:lnSpc>
              <a:spcPct val="90000"/>
            </a:lnSpc>
            <a:spcBef>
              <a:spcPct val="0"/>
            </a:spcBef>
            <a:spcAft>
              <a:spcPct val="15000"/>
            </a:spcAft>
            <a:buChar char="•"/>
          </a:pPr>
          <a:r>
            <a:rPr lang="en-AU" sz="1500" kern="1200">
              <a:latin typeface="Calibri Light" panose="020F0302020204030204"/>
            </a:rPr>
            <a:t> </a:t>
          </a:r>
          <a:r>
            <a:rPr lang="en-AU" sz="1500" kern="1200"/>
            <a:t>3 </a:t>
          </a:r>
          <a:r>
            <a:rPr lang="en-AU" sz="1500" kern="1200">
              <a:latin typeface="Calibri Light" panose="020F0302020204030204"/>
            </a:rPr>
            <a:t>hidden </a:t>
          </a:r>
          <a:r>
            <a:rPr lang="en-AU" sz="1500" kern="1200"/>
            <a:t>layers (128, 256, 128 nodes)</a:t>
          </a:r>
          <a:endParaRPr lang="en-US" sz="1500" kern="1200"/>
        </a:p>
        <a:p>
          <a:pPr marL="114300" lvl="1" indent="-114300" algn="l" defTabSz="666750" rtl="0">
            <a:lnSpc>
              <a:spcPct val="90000"/>
            </a:lnSpc>
            <a:spcBef>
              <a:spcPct val="0"/>
            </a:spcBef>
            <a:spcAft>
              <a:spcPct val="15000"/>
            </a:spcAft>
            <a:buChar char="•"/>
          </a:pPr>
          <a:r>
            <a:rPr lang="en-AU" sz="1500" kern="1200">
              <a:latin typeface="Calibri Light" panose="020F0302020204030204"/>
            </a:rPr>
            <a:t> </a:t>
          </a:r>
          <a:r>
            <a:rPr lang="en-AU" sz="1500" kern="1200"/>
            <a:t>Single node output</a:t>
          </a:r>
        </a:p>
        <a:p>
          <a:pPr marL="114300" lvl="1" indent="-114300" algn="l" defTabSz="666750" rtl="0">
            <a:lnSpc>
              <a:spcPct val="90000"/>
            </a:lnSpc>
            <a:spcBef>
              <a:spcPct val="0"/>
            </a:spcBef>
            <a:spcAft>
              <a:spcPct val="15000"/>
            </a:spcAft>
            <a:buChar char="•"/>
          </a:pPr>
          <a:r>
            <a:rPr lang="en-AU" sz="1500" kern="1200">
              <a:latin typeface="Calibri Light" panose="020F0302020204030204"/>
            </a:rPr>
            <a:t> </a:t>
          </a:r>
          <a:r>
            <a:rPr lang="en-AU" sz="1500" kern="1200"/>
            <a:t>Optimiser (Adam)</a:t>
          </a:r>
        </a:p>
        <a:p>
          <a:pPr marL="114300" lvl="1" indent="-114300" algn="l" defTabSz="666750" rtl="0">
            <a:lnSpc>
              <a:spcPct val="90000"/>
            </a:lnSpc>
            <a:spcBef>
              <a:spcPct val="0"/>
            </a:spcBef>
            <a:spcAft>
              <a:spcPct val="15000"/>
            </a:spcAft>
            <a:buChar char="•"/>
          </a:pPr>
          <a:r>
            <a:rPr lang="en-AU" sz="1500" kern="1200">
              <a:latin typeface="Calibri Light" panose="020F0302020204030204"/>
            </a:rPr>
            <a:t> </a:t>
          </a:r>
          <a:r>
            <a:rPr lang="en-AU" sz="1500" kern="1200"/>
            <a:t>Learning rate (0.01)</a:t>
          </a:r>
        </a:p>
        <a:p>
          <a:pPr marL="114300" lvl="1" indent="-114300" algn="l" defTabSz="666750" rtl="0">
            <a:lnSpc>
              <a:spcPct val="90000"/>
            </a:lnSpc>
            <a:spcBef>
              <a:spcPct val="0"/>
            </a:spcBef>
            <a:spcAft>
              <a:spcPct val="15000"/>
            </a:spcAft>
            <a:buChar char="•"/>
          </a:pPr>
          <a:r>
            <a:rPr lang="en-AU" sz="1500" kern="1200">
              <a:latin typeface="Calibri Light" panose="020F0302020204030204"/>
            </a:rPr>
            <a:t> Drop-out</a:t>
          </a:r>
          <a:r>
            <a:rPr lang="en-AU" sz="1500" kern="1200"/>
            <a:t> rate (</a:t>
          </a:r>
          <a:r>
            <a:rPr lang="en-AU" sz="1500" kern="1200">
              <a:latin typeface="Calibri Light" panose="020F0302020204030204"/>
            </a:rPr>
            <a:t>0.5)</a:t>
          </a:r>
          <a:endParaRPr lang="en-AU" sz="1500" kern="1200"/>
        </a:p>
        <a:p>
          <a:pPr marL="114300" lvl="1" indent="-114300" algn="l" defTabSz="666750" rtl="0">
            <a:lnSpc>
              <a:spcPct val="90000"/>
            </a:lnSpc>
            <a:spcBef>
              <a:spcPct val="0"/>
            </a:spcBef>
            <a:spcAft>
              <a:spcPct val="15000"/>
            </a:spcAft>
            <a:buChar char="•"/>
          </a:pPr>
          <a:r>
            <a:rPr lang="en-AU" sz="1500" kern="1200">
              <a:latin typeface="Calibri Light" panose="020F0302020204030204"/>
            </a:rPr>
            <a:t> Weight Decay </a:t>
          </a:r>
          <a:r>
            <a:rPr lang="en-AU" sz="1500" kern="1200" err="1">
              <a:latin typeface="Calibri Light" panose="020F0302020204030204"/>
            </a:rPr>
            <a:t>regulizer</a:t>
          </a:r>
          <a:endParaRPr lang="en-AU" sz="1500" kern="1200"/>
        </a:p>
        <a:p>
          <a:pPr marL="114300" lvl="1" indent="-114300" algn="l" defTabSz="666750" rtl="0">
            <a:lnSpc>
              <a:spcPct val="90000"/>
            </a:lnSpc>
            <a:spcBef>
              <a:spcPct val="0"/>
            </a:spcBef>
            <a:spcAft>
              <a:spcPct val="15000"/>
            </a:spcAft>
            <a:buChar char="•"/>
          </a:pPr>
          <a:r>
            <a:rPr lang="en-AU" sz="1500" kern="1200">
              <a:latin typeface="Calibri Light" panose="020F0302020204030204"/>
            </a:rPr>
            <a:t> </a:t>
          </a:r>
          <a:r>
            <a:rPr lang="en-AU" sz="1500" kern="1200"/>
            <a:t>Epochs </a:t>
          </a:r>
          <a:r>
            <a:rPr lang="en-AU" sz="1500" kern="1200">
              <a:latin typeface="Calibri Light" panose="020F0302020204030204"/>
            </a:rPr>
            <a:t>(46)</a:t>
          </a:r>
          <a:endParaRPr lang="en-AU" sz="1500" kern="1200"/>
        </a:p>
        <a:p>
          <a:pPr marL="114300" lvl="1" indent="-114300" algn="l" defTabSz="666750">
            <a:lnSpc>
              <a:spcPct val="90000"/>
            </a:lnSpc>
            <a:spcBef>
              <a:spcPct val="0"/>
            </a:spcBef>
            <a:spcAft>
              <a:spcPct val="15000"/>
            </a:spcAft>
            <a:buChar char="•"/>
          </a:pPr>
          <a:r>
            <a:rPr lang="en-AU" sz="1500" kern="1200"/>
            <a:t>Results:</a:t>
          </a:r>
        </a:p>
        <a:p>
          <a:pPr marL="228600" lvl="2" indent="-114300" algn="l" defTabSz="666750" rtl="0">
            <a:lnSpc>
              <a:spcPct val="90000"/>
            </a:lnSpc>
            <a:spcBef>
              <a:spcPct val="0"/>
            </a:spcBef>
            <a:spcAft>
              <a:spcPct val="15000"/>
            </a:spcAft>
            <a:buChar char="•"/>
          </a:pPr>
          <a:r>
            <a:rPr lang="en-AU" sz="1500" kern="1200" dirty="0">
              <a:latin typeface="Calibri Light" panose="020F0302020204030204"/>
            </a:rPr>
            <a:t> 50</a:t>
          </a:r>
          <a:r>
            <a:rPr lang="en-AU" sz="1500" kern="1200" dirty="0"/>
            <a:t>% reduction in</a:t>
          </a:r>
          <a:r>
            <a:rPr lang="en-AU" sz="1500" kern="1200" dirty="0">
              <a:latin typeface="Calibri Light" panose="020F0302020204030204"/>
            </a:rPr>
            <a:t> RMSE</a:t>
          </a:r>
          <a:r>
            <a:rPr lang="en-AU" sz="1500" kern="1200" dirty="0"/>
            <a:t> compared to T2 2020 model</a:t>
          </a:r>
        </a:p>
      </dsp:txBody>
      <dsp:txXfrm>
        <a:off x="0" y="349618"/>
        <a:ext cx="4614759" cy="3685500"/>
      </dsp:txXfrm>
    </dsp:sp>
    <dsp:sp modelId="{35D52FAD-E001-493B-AF5A-637848045A31}">
      <dsp:nvSpPr>
        <dsp:cNvPr id="0" name=""/>
        <dsp:cNvSpPr/>
      </dsp:nvSpPr>
      <dsp:spPr>
        <a:xfrm>
          <a:off x="230737" y="128218"/>
          <a:ext cx="3230331" cy="442800"/>
        </a:xfrm>
        <a:prstGeom prst="roundRect">
          <a:avLst/>
        </a:prstGeom>
        <a:solidFill>
          <a:srgbClr val="2ADE7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099" tIns="0" rIns="122099" bIns="0" numCol="1" spcCol="1270" anchor="ctr" anchorCtr="0">
          <a:noAutofit/>
        </a:bodyPr>
        <a:lstStyle/>
        <a:p>
          <a:pPr marL="0" lvl="0" indent="0" algn="l" defTabSz="666750" rtl="0">
            <a:lnSpc>
              <a:spcPct val="90000"/>
            </a:lnSpc>
            <a:spcBef>
              <a:spcPct val="0"/>
            </a:spcBef>
            <a:spcAft>
              <a:spcPct val="35000"/>
            </a:spcAft>
            <a:buNone/>
          </a:pPr>
          <a:r>
            <a:rPr lang="en-AU" sz="1500" kern="1200">
              <a:latin typeface="Calibri Light" panose="020F0302020204030204"/>
            </a:rPr>
            <a:t> The optimal Neural</a:t>
          </a:r>
          <a:r>
            <a:rPr lang="en-AU" sz="1500" kern="1200"/>
            <a:t> Network </a:t>
          </a:r>
          <a:r>
            <a:rPr lang="en-AU" sz="1500" kern="1200">
              <a:latin typeface="Calibri Light" panose="020F0302020204030204"/>
            </a:rPr>
            <a:t>model</a:t>
          </a:r>
        </a:p>
      </dsp:txBody>
      <dsp:txXfrm>
        <a:off x="252353" y="149834"/>
        <a:ext cx="3187099" cy="399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E26C0-1A6A-4462-ABBE-785BBE29C50A}">
      <dsp:nvSpPr>
        <dsp:cNvPr id="0" name=""/>
        <dsp:cNvSpPr/>
      </dsp:nvSpPr>
      <dsp:spPr>
        <a:xfrm>
          <a:off x="0" y="279328"/>
          <a:ext cx="4614759" cy="3855600"/>
        </a:xfrm>
        <a:prstGeom prst="rect">
          <a:avLst/>
        </a:prstGeom>
        <a:solidFill>
          <a:schemeClr val="lt1">
            <a:alpha val="90000"/>
            <a:hueOff val="0"/>
            <a:satOff val="0"/>
            <a:lumOff val="0"/>
            <a:alphaOff val="0"/>
          </a:schemeClr>
        </a:solidFill>
        <a:ln w="6350" cap="flat" cmpd="sng" algn="ctr">
          <a:solidFill>
            <a:srgbClr val="2BDE78"/>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8157" tIns="354076" rIns="358157" bIns="120904" numCol="1" spcCol="1270" anchor="t" anchorCtr="0">
          <a:noAutofit/>
        </a:bodyPr>
        <a:lstStyle/>
        <a:p>
          <a:pPr marL="171450" lvl="1" indent="-171450" algn="l" defTabSz="755650" rtl="0">
            <a:lnSpc>
              <a:spcPct val="90000"/>
            </a:lnSpc>
            <a:spcBef>
              <a:spcPct val="0"/>
            </a:spcBef>
            <a:spcAft>
              <a:spcPct val="15000"/>
            </a:spcAft>
            <a:buChar char="•"/>
          </a:pPr>
          <a:r>
            <a:rPr lang="en-AU" sz="1700" kern="1200">
              <a:latin typeface="Calibri Light" panose="020F0302020204030204"/>
            </a:rPr>
            <a:t> </a:t>
          </a:r>
          <a:r>
            <a:rPr lang="en-AU" sz="1700" b="0" kern="1200">
              <a:latin typeface="Calibri Light" panose="020F0302020204030204"/>
            </a:rPr>
            <a:t>Our visualizations include:</a:t>
          </a:r>
          <a:endParaRPr lang="en-US" sz="1700" b="0" kern="1200">
            <a:latin typeface="Calibri Light" panose="020F0302020204030204"/>
          </a:endParaRPr>
        </a:p>
        <a:p>
          <a:pPr marL="171450" lvl="1" indent="-171450" algn="l" defTabSz="755650" rtl="0">
            <a:lnSpc>
              <a:spcPct val="90000"/>
            </a:lnSpc>
            <a:spcBef>
              <a:spcPct val="0"/>
            </a:spcBef>
            <a:spcAft>
              <a:spcPct val="15000"/>
            </a:spcAft>
            <a:buChar char="•"/>
          </a:pPr>
          <a:r>
            <a:rPr lang="en-AU" sz="1700" b="0" kern="1200">
              <a:latin typeface="Calibri Light" panose="020F0302020204030204"/>
            </a:rPr>
            <a:t>The Map</a:t>
          </a:r>
          <a:r>
            <a:rPr lang="en-AU" sz="1700" b="0" kern="1200"/>
            <a:t> and Ranking of Average Selling Prices of suburbs in Geelong.</a:t>
          </a:r>
          <a:r>
            <a:rPr lang="en-AU" sz="1700" b="0" kern="1200">
              <a:latin typeface="Calibri Light" panose="020F0302020204030204"/>
            </a:rPr>
            <a:t> </a:t>
          </a:r>
          <a:endParaRPr lang="en-US" sz="1700" kern="1200"/>
        </a:p>
        <a:p>
          <a:pPr marL="342900" lvl="2" indent="-171450" algn="l" defTabSz="755650">
            <a:lnSpc>
              <a:spcPct val="90000"/>
            </a:lnSpc>
            <a:spcBef>
              <a:spcPct val="0"/>
            </a:spcBef>
            <a:spcAft>
              <a:spcPct val="15000"/>
            </a:spcAft>
            <a:buChar char="•"/>
          </a:pPr>
          <a:r>
            <a:rPr lang="en-AU" sz="1700" b="0" kern="1200">
              <a:latin typeface="Calibri Light" panose="020F0302020204030204"/>
            </a:rPr>
            <a:t>Visualize the impact of lockdown on house prices in Geelong.</a:t>
          </a:r>
          <a:endParaRPr lang="en-US" sz="1700" kern="1200"/>
        </a:p>
        <a:p>
          <a:pPr marL="342900" lvl="2" indent="-171450" algn="l" defTabSz="755650" rtl="0">
            <a:lnSpc>
              <a:spcPct val="90000"/>
            </a:lnSpc>
            <a:spcBef>
              <a:spcPct val="0"/>
            </a:spcBef>
            <a:spcAft>
              <a:spcPct val="15000"/>
            </a:spcAft>
            <a:buChar char="•"/>
          </a:pPr>
          <a:r>
            <a:rPr lang="en-US" sz="1700" b="0" kern="1200">
              <a:latin typeface="Calibri Light" panose="020F0302020204030204"/>
            </a:rPr>
            <a:t> </a:t>
          </a:r>
          <a:r>
            <a:rPr lang="en-AU" sz="1700" b="0" kern="1200"/>
            <a:t>Median Facilities of in Geelong.</a:t>
          </a:r>
          <a:endParaRPr lang="en-AU" sz="1700" b="0" kern="1200">
            <a:latin typeface="Calibri Light" panose="020F0302020204030204"/>
          </a:endParaRPr>
        </a:p>
        <a:p>
          <a:pPr marL="342900" lvl="2" indent="-171450" algn="l" defTabSz="755650" rtl="0">
            <a:lnSpc>
              <a:spcPct val="90000"/>
            </a:lnSpc>
            <a:spcBef>
              <a:spcPct val="0"/>
            </a:spcBef>
            <a:spcAft>
              <a:spcPct val="15000"/>
            </a:spcAft>
            <a:buChar char="•"/>
          </a:pPr>
          <a:r>
            <a:rPr lang="en-AU" sz="1700" b="0" kern="1200">
              <a:latin typeface="Calibri Light" panose="020F0302020204030204"/>
            </a:rPr>
            <a:t> Visualize the </a:t>
          </a:r>
          <a:r>
            <a:rPr lang="en-AU" sz="1700" b="0" kern="1200"/>
            <a:t>Median House Price and Number of Covid-19 Cases in Geelong for the last 2 years</a:t>
          </a:r>
          <a:r>
            <a:rPr lang="en-AU" sz="1700" b="0" kern="1200">
              <a:latin typeface="Calibri Light" panose="020F0302020204030204"/>
            </a:rPr>
            <a:t>.</a:t>
          </a:r>
          <a:endParaRPr lang="en-US" sz="1700" b="0" kern="1200">
            <a:latin typeface="Calibri Light" panose="020F0302020204030204"/>
          </a:endParaRPr>
        </a:p>
        <a:p>
          <a:pPr marL="342900" lvl="2" indent="-171450" algn="l" defTabSz="755650" rtl="0">
            <a:lnSpc>
              <a:spcPct val="90000"/>
            </a:lnSpc>
            <a:spcBef>
              <a:spcPct val="0"/>
            </a:spcBef>
            <a:spcAft>
              <a:spcPct val="15000"/>
            </a:spcAft>
            <a:buChar char="•"/>
          </a:pPr>
          <a:r>
            <a:rPr lang="en-AU" sz="1700" b="0" kern="1200">
              <a:latin typeface="Calibri Light" panose="020F0302020204030204"/>
            </a:rPr>
            <a:t>Median</a:t>
          </a:r>
          <a:r>
            <a:rPr lang="en-AU" sz="1700" b="0" kern="1200"/>
            <a:t> House Price and Number of Lockdown days in Geelong</a:t>
          </a:r>
          <a:r>
            <a:rPr lang="en-AU" sz="1700" b="0" kern="1200">
              <a:latin typeface="Calibri Light" panose="020F0302020204030204"/>
            </a:rPr>
            <a:t> </a:t>
          </a:r>
          <a:endParaRPr lang="en-US" sz="1700" b="0" kern="1200">
            <a:latin typeface="Calibri Light" panose="020F0302020204030204"/>
          </a:endParaRPr>
        </a:p>
        <a:p>
          <a:pPr marL="342900" lvl="2" indent="-171450" algn="l" defTabSz="755650" rtl="0">
            <a:lnSpc>
              <a:spcPct val="90000"/>
            </a:lnSpc>
            <a:spcBef>
              <a:spcPct val="0"/>
            </a:spcBef>
            <a:spcAft>
              <a:spcPct val="15000"/>
            </a:spcAft>
            <a:buChar char="•"/>
          </a:pPr>
          <a:r>
            <a:rPr lang="en-AU" sz="1700" b="0" kern="1200" dirty="0">
              <a:latin typeface="Calibri Light" panose="020F0302020204030204"/>
            </a:rPr>
            <a:t>Prediction of</a:t>
          </a:r>
          <a:r>
            <a:rPr lang="en-AU" sz="1700" b="0" kern="1200" dirty="0"/>
            <a:t> the average house price in Geelong</a:t>
          </a:r>
          <a:r>
            <a:rPr lang="en-AU" sz="1700" b="0" kern="1200" dirty="0">
              <a:latin typeface="Calibri Light" panose="020F0302020204030204"/>
            </a:rPr>
            <a:t>.</a:t>
          </a:r>
          <a:endParaRPr lang="en-US" sz="1700" b="0" kern="1200" dirty="0"/>
        </a:p>
      </dsp:txBody>
      <dsp:txXfrm>
        <a:off x="0" y="279328"/>
        <a:ext cx="4614759" cy="3855600"/>
      </dsp:txXfrm>
    </dsp:sp>
    <dsp:sp modelId="{35D52FAD-E001-493B-AF5A-637848045A31}">
      <dsp:nvSpPr>
        <dsp:cNvPr id="0" name=""/>
        <dsp:cNvSpPr/>
      </dsp:nvSpPr>
      <dsp:spPr>
        <a:xfrm>
          <a:off x="230737" y="28408"/>
          <a:ext cx="3230331" cy="501840"/>
        </a:xfrm>
        <a:prstGeom prst="roundRect">
          <a:avLst/>
        </a:prstGeom>
        <a:solidFill>
          <a:srgbClr val="2ADE7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2099" tIns="0" rIns="122099" bIns="0" numCol="1" spcCol="1270" anchor="ctr" anchorCtr="0">
          <a:noAutofit/>
        </a:bodyPr>
        <a:lstStyle/>
        <a:p>
          <a:pPr marL="0" lvl="0" indent="0" algn="l" defTabSz="755650" rtl="0">
            <a:lnSpc>
              <a:spcPct val="90000"/>
            </a:lnSpc>
            <a:spcBef>
              <a:spcPct val="0"/>
            </a:spcBef>
            <a:spcAft>
              <a:spcPct val="35000"/>
            </a:spcAft>
            <a:buNone/>
          </a:pPr>
          <a:r>
            <a:rPr lang="en-AU" sz="1700" kern="1200">
              <a:latin typeface="Calibri Light" panose="020F0302020204030204"/>
            </a:rPr>
            <a:t> Visualization</a:t>
          </a:r>
        </a:p>
      </dsp:txBody>
      <dsp:txXfrm>
        <a:off x="255235" y="52906"/>
        <a:ext cx="3181335" cy="452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B025A-E621-0945-B0CE-30AC6CF7C57D}">
      <dsp:nvSpPr>
        <dsp:cNvPr id="0" name=""/>
        <dsp:cNvSpPr/>
      </dsp:nvSpPr>
      <dsp:spPr>
        <a:xfrm>
          <a:off x="0" y="1010219"/>
          <a:ext cx="7028951" cy="2416050"/>
        </a:xfrm>
        <a:prstGeom prst="rect">
          <a:avLst/>
        </a:prstGeom>
        <a:solidFill>
          <a:schemeClr val="bg1">
            <a:alpha val="90000"/>
          </a:schemeClr>
        </a:solidFill>
        <a:ln w="12700" cap="flat" cmpd="sng" algn="ctr">
          <a:solidFill>
            <a:srgbClr val="2BDE78">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5525" tIns="541528" rIns="545525" bIns="128016" numCol="1" spcCol="1270" anchor="t" anchorCtr="0">
          <a:noAutofit/>
        </a:bodyPr>
        <a:lstStyle/>
        <a:p>
          <a:pPr marL="171450" lvl="1" indent="-171450" algn="l" defTabSz="800100" rtl="0">
            <a:lnSpc>
              <a:spcPct val="90000"/>
            </a:lnSpc>
            <a:spcBef>
              <a:spcPct val="0"/>
            </a:spcBef>
            <a:spcAft>
              <a:spcPct val="15000"/>
            </a:spcAft>
            <a:buChar char="•"/>
          </a:pPr>
          <a:r>
            <a:rPr lang="en-AU" sz="1800" kern="1200" dirty="0">
              <a:solidFill>
                <a:prstClr val="black">
                  <a:hueOff val="0"/>
                  <a:satOff val="0"/>
                  <a:lumOff val="0"/>
                  <a:alphaOff val="0"/>
                </a:prstClr>
              </a:solidFill>
              <a:latin typeface="+mn-lt"/>
              <a:ea typeface="+mn-ea"/>
              <a:cs typeface="+mn-cs"/>
            </a:rPr>
            <a:t>Unified Dashboard for features developed by D2I Geelong City</a:t>
          </a:r>
        </a:p>
        <a:p>
          <a:pPr marL="171450" lvl="1" indent="-171450" algn="l" defTabSz="800100" rtl="0">
            <a:lnSpc>
              <a:spcPct val="90000"/>
            </a:lnSpc>
            <a:spcBef>
              <a:spcPct val="0"/>
            </a:spcBef>
            <a:spcAft>
              <a:spcPct val="15000"/>
            </a:spcAft>
            <a:buChar char="•"/>
          </a:pPr>
          <a:r>
            <a:rPr lang="en-AU" sz="1800" kern="1200" dirty="0">
              <a:latin typeface="+mn-lt"/>
              <a:ea typeface="+mn-ea"/>
              <a:cs typeface="+mn-cs"/>
            </a:rPr>
            <a:t>Access to live website</a:t>
          </a:r>
          <a:endParaRPr lang="en-AU" sz="1800" kern="1200" dirty="0">
            <a:latin typeface="+mn-lt"/>
          </a:endParaRPr>
        </a:p>
        <a:p>
          <a:pPr marL="171450" lvl="1" indent="-171450" algn="l" defTabSz="800100">
            <a:lnSpc>
              <a:spcPct val="90000"/>
            </a:lnSpc>
            <a:spcBef>
              <a:spcPct val="0"/>
            </a:spcBef>
            <a:spcAft>
              <a:spcPct val="15000"/>
            </a:spcAft>
            <a:buChar char="•"/>
          </a:pPr>
          <a:r>
            <a:rPr lang="en-AU" sz="1800" kern="1200" dirty="0">
              <a:latin typeface="+mn-lt"/>
            </a:rPr>
            <a:t>Optimize user interface for smoother interaction</a:t>
          </a:r>
        </a:p>
        <a:p>
          <a:pPr marL="171450" lvl="1" indent="-171450" algn="l" defTabSz="800100" rtl="0">
            <a:lnSpc>
              <a:spcPct val="90000"/>
            </a:lnSpc>
            <a:spcBef>
              <a:spcPct val="0"/>
            </a:spcBef>
            <a:spcAft>
              <a:spcPct val="15000"/>
            </a:spcAft>
            <a:buFont typeface="Arial" panose="020B0604020202020204" pitchFamily="34" charset="0"/>
            <a:buChar char="•"/>
          </a:pPr>
          <a:r>
            <a:rPr lang="en-GB" sz="1800" kern="1200" dirty="0">
              <a:latin typeface="+mn-lt"/>
              <a:ea typeface="+mn-ea"/>
              <a:cs typeface="+mn-cs"/>
            </a:rPr>
            <a:t>Tableau Report Integration for analytics</a:t>
          </a:r>
          <a:endParaRPr lang="en-GB" sz="1800" kern="1200" dirty="0">
            <a:latin typeface="+mn-lt"/>
          </a:endParaRPr>
        </a:p>
        <a:p>
          <a:pPr marL="171450" lvl="1" indent="-171450" algn="l" defTabSz="800100" rtl="0">
            <a:lnSpc>
              <a:spcPct val="90000"/>
            </a:lnSpc>
            <a:spcBef>
              <a:spcPct val="0"/>
            </a:spcBef>
            <a:spcAft>
              <a:spcPct val="15000"/>
            </a:spcAft>
            <a:buFont typeface="Arial" panose="020B0604020202020204" pitchFamily="34" charset="0"/>
            <a:buChar char="•"/>
          </a:pPr>
          <a:r>
            <a:rPr lang="en-GB" sz="1800" kern="1200" dirty="0">
              <a:latin typeface="+mn-lt"/>
              <a:ea typeface="+mn-ea"/>
              <a:cs typeface="+mn-cs"/>
            </a:rPr>
            <a:t>User interface for ML features</a:t>
          </a:r>
        </a:p>
        <a:p>
          <a:pPr marL="171450" lvl="1" indent="-171450" algn="l" defTabSz="800100" rtl="0">
            <a:lnSpc>
              <a:spcPct val="90000"/>
            </a:lnSpc>
            <a:spcBef>
              <a:spcPct val="0"/>
            </a:spcBef>
            <a:spcAft>
              <a:spcPct val="15000"/>
            </a:spcAft>
            <a:buFont typeface="Arial" panose="020B0604020202020204" pitchFamily="34" charset="0"/>
            <a:buChar char="•"/>
          </a:pPr>
          <a:r>
            <a:rPr lang="en-GB" sz="1800" kern="1200">
              <a:solidFill>
                <a:schemeClr val="tx1"/>
              </a:solidFill>
              <a:latin typeface="+mn-lt"/>
              <a:ea typeface="+mn-ea"/>
              <a:cs typeface="+mn-cs"/>
            </a:rPr>
            <a:t>Infrastructure for prediction service</a:t>
          </a:r>
          <a:endParaRPr lang="en-GB" sz="1800" kern="1200" dirty="0">
            <a:latin typeface="+mn-lt"/>
            <a:ea typeface="+mn-ea"/>
            <a:cs typeface="+mn-cs"/>
          </a:endParaRPr>
        </a:p>
      </dsp:txBody>
      <dsp:txXfrm>
        <a:off x="0" y="1010219"/>
        <a:ext cx="7028951" cy="2416050"/>
      </dsp:txXfrm>
    </dsp:sp>
    <dsp:sp modelId="{78B0FC44-35A0-7647-A445-DE87DE6A47BE}">
      <dsp:nvSpPr>
        <dsp:cNvPr id="0" name=""/>
        <dsp:cNvSpPr/>
      </dsp:nvSpPr>
      <dsp:spPr>
        <a:xfrm>
          <a:off x="351447" y="626459"/>
          <a:ext cx="4920265" cy="767520"/>
        </a:xfrm>
        <a:prstGeom prst="roundRect">
          <a:avLst/>
        </a:prstGeom>
        <a:solidFill>
          <a:srgbClr val="2ADE78"/>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974" tIns="0" rIns="185974" bIns="0" numCol="1" spcCol="1270" anchor="ctr" anchorCtr="0">
          <a:noAutofit/>
        </a:bodyPr>
        <a:lstStyle/>
        <a:p>
          <a:pPr marL="0" lvl="0" indent="0" algn="l" defTabSz="1155700" rtl="0">
            <a:lnSpc>
              <a:spcPct val="90000"/>
            </a:lnSpc>
            <a:spcBef>
              <a:spcPct val="0"/>
            </a:spcBef>
            <a:spcAft>
              <a:spcPct val="35000"/>
            </a:spcAft>
            <a:buNone/>
          </a:pPr>
          <a:r>
            <a:rPr lang="en-AU" sz="2600" kern="1200"/>
            <a:t>Goals identified for </a:t>
          </a:r>
          <a:r>
            <a:rPr lang="en-AU" sz="2600" kern="1200">
              <a:latin typeface="Calibri Light" panose="020F0302020204030204"/>
            </a:rPr>
            <a:t>this trimester</a:t>
          </a:r>
          <a:endParaRPr lang="en-AU" sz="2600" kern="1200"/>
        </a:p>
      </dsp:txBody>
      <dsp:txXfrm>
        <a:off x="388914" y="663926"/>
        <a:ext cx="4845331"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7AA4F-2B95-45CB-9783-D5A806AC7B6A}">
      <dsp:nvSpPr>
        <dsp:cNvPr id="0" name=""/>
        <dsp:cNvSpPr/>
      </dsp:nvSpPr>
      <dsp:spPr>
        <a:xfrm>
          <a:off x="0" y="609674"/>
          <a:ext cx="7028951" cy="3231899"/>
        </a:xfrm>
        <a:prstGeom prst="rect">
          <a:avLst/>
        </a:prstGeom>
        <a:solidFill>
          <a:schemeClr val="bg1">
            <a:alpha val="90000"/>
          </a:schemeClr>
        </a:solidFill>
        <a:ln w="12700" cap="flat" cmpd="sng" algn="ctr">
          <a:solidFill>
            <a:srgbClr val="2BDE78">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5525" tIns="562356" rIns="545525" bIns="128016" numCol="1" spcCol="1270" anchor="t" anchorCtr="0">
          <a:noAutofit/>
        </a:bodyPr>
        <a:lstStyle/>
        <a:p>
          <a:pPr marL="171450" lvl="1" indent="-171450" algn="l" defTabSz="800100" rtl="0">
            <a:lnSpc>
              <a:spcPct val="90000"/>
            </a:lnSpc>
            <a:spcBef>
              <a:spcPct val="0"/>
            </a:spcBef>
            <a:spcAft>
              <a:spcPct val="15000"/>
            </a:spcAft>
            <a:buChar char="•"/>
          </a:pPr>
          <a:r>
            <a:rPr lang="en-AU" sz="1800" kern="1200" dirty="0">
              <a:solidFill>
                <a:prstClr val="black"/>
              </a:solidFill>
              <a:latin typeface="+mn-lt"/>
              <a:ea typeface="+mn-ea"/>
              <a:cs typeface="+mn-cs"/>
            </a:rPr>
            <a:t>Migrated features Wi-Fi and Parking Data Analysis to single </a:t>
          </a:r>
          <a:r>
            <a:rPr lang="en-AU" sz="1800" kern="1200" dirty="0">
              <a:latin typeface="+mn-lt"/>
              <a:ea typeface="+mn-ea"/>
              <a:cs typeface="+mn-cs"/>
            </a:rPr>
            <a:t>website</a:t>
          </a:r>
        </a:p>
        <a:p>
          <a:pPr marL="171450" lvl="1" indent="-171450" algn="l" defTabSz="800100" rtl="0">
            <a:lnSpc>
              <a:spcPct val="90000"/>
            </a:lnSpc>
            <a:spcBef>
              <a:spcPct val="0"/>
            </a:spcBef>
            <a:spcAft>
              <a:spcPct val="15000"/>
            </a:spcAft>
            <a:buChar char="•"/>
          </a:pPr>
          <a:r>
            <a:rPr lang="en-AU" sz="1800" kern="1200" dirty="0">
              <a:solidFill>
                <a:prstClr val="black"/>
              </a:solidFill>
              <a:latin typeface="+mn-lt"/>
              <a:ea typeface="+mn-ea"/>
              <a:cs typeface="+mn-cs"/>
            </a:rPr>
            <a:t>Developed UI for real estate and AQI </a:t>
          </a:r>
          <a:r>
            <a:rPr lang="en-AU" sz="1800" kern="1200" dirty="0">
              <a:latin typeface="+mn-lt"/>
              <a:ea typeface="+mn-ea"/>
              <a:cs typeface="+mn-cs"/>
            </a:rPr>
            <a:t>features</a:t>
          </a:r>
          <a:endParaRPr lang="en-US" sz="1800" kern="1200" dirty="0">
            <a:latin typeface="+mn-lt"/>
            <a:ea typeface="+mn-ea"/>
            <a:cs typeface="Calibri Light" panose="020F0302020204030204"/>
          </a:endParaRPr>
        </a:p>
        <a:p>
          <a:pPr marL="171450" lvl="1" indent="-171450" algn="l" defTabSz="800100" rtl="0">
            <a:lnSpc>
              <a:spcPct val="90000"/>
            </a:lnSpc>
            <a:spcBef>
              <a:spcPct val="0"/>
            </a:spcBef>
            <a:spcAft>
              <a:spcPct val="15000"/>
            </a:spcAft>
            <a:buChar char="•"/>
          </a:pPr>
          <a:r>
            <a:rPr lang="en-AU" sz="1800" kern="1200" dirty="0">
              <a:solidFill>
                <a:prstClr val="black"/>
              </a:solidFill>
              <a:latin typeface="+mn-lt"/>
              <a:ea typeface="+mn-ea"/>
              <a:cs typeface="+mn-cs"/>
            </a:rPr>
            <a:t>Integrated updated tableau reports for </a:t>
          </a:r>
          <a:r>
            <a:rPr lang="en-AU" sz="1800" kern="1200" dirty="0">
              <a:latin typeface="+mn-lt"/>
              <a:ea typeface="+mn-ea"/>
              <a:cs typeface="+mn-cs"/>
            </a:rPr>
            <a:t>analytics</a:t>
          </a:r>
          <a:endParaRPr lang="en-US" sz="1800" kern="1200" dirty="0">
            <a:latin typeface="+mn-lt"/>
            <a:ea typeface="+mn-ea"/>
            <a:cs typeface="Calibri Light" panose="020F0302020204030204"/>
          </a:endParaRPr>
        </a:p>
        <a:p>
          <a:pPr marL="171450" lvl="1" indent="-171450" algn="l" defTabSz="800100" rtl="0">
            <a:lnSpc>
              <a:spcPct val="90000"/>
            </a:lnSpc>
            <a:spcBef>
              <a:spcPct val="0"/>
            </a:spcBef>
            <a:spcAft>
              <a:spcPct val="15000"/>
            </a:spcAft>
            <a:buChar char="•"/>
          </a:pPr>
          <a:r>
            <a:rPr lang="en-AU" sz="1800" kern="1200" dirty="0">
              <a:solidFill>
                <a:prstClr val="black"/>
              </a:solidFill>
              <a:latin typeface="+mn-lt"/>
              <a:ea typeface="+mn-ea"/>
              <a:cs typeface="+mn-cs"/>
            </a:rPr>
            <a:t>Integrated Google Places API to search nearby places for real-estate model</a:t>
          </a:r>
          <a:endParaRPr lang="en-AU" sz="1800" dirty="0">
            <a:latin typeface="+mn-lt"/>
          </a:endParaRPr>
        </a:p>
        <a:p>
          <a:pPr marL="171450" lvl="1" indent="-171450" algn="l" defTabSz="800100" rtl="0">
            <a:lnSpc>
              <a:spcPct val="90000"/>
            </a:lnSpc>
            <a:spcBef>
              <a:spcPct val="0"/>
            </a:spcBef>
            <a:spcAft>
              <a:spcPct val="15000"/>
            </a:spcAft>
            <a:buFont typeface="Arial" panose="020B0604020202020204" pitchFamily="34" charset="0"/>
            <a:buChar char="•"/>
          </a:pPr>
          <a:r>
            <a:rPr lang="en-GB" sz="1800" kern="1200" dirty="0">
              <a:latin typeface="+mn-lt"/>
              <a:ea typeface="+mn-ea"/>
              <a:cs typeface="+mn-cs"/>
            </a:rPr>
            <a:t>Developed infrastructure for prediction service</a:t>
          </a:r>
          <a:endParaRPr lang="en-GB" sz="1800" kern="1200" dirty="0">
            <a:latin typeface="+mn-lt"/>
          </a:endParaRPr>
        </a:p>
        <a:p>
          <a:pPr marL="171450" lvl="1" indent="-171450" algn="l" defTabSz="800100" rtl="0">
            <a:lnSpc>
              <a:spcPct val="90000"/>
            </a:lnSpc>
            <a:spcBef>
              <a:spcPct val="0"/>
            </a:spcBef>
            <a:spcAft>
              <a:spcPct val="15000"/>
            </a:spcAft>
            <a:buFont typeface="Arial" panose="020B0604020202020204" pitchFamily="34" charset="0"/>
            <a:buChar char="•"/>
          </a:pPr>
          <a:r>
            <a:rPr lang="en-GB" sz="1800" kern="1200" dirty="0">
              <a:latin typeface="+mn-lt"/>
              <a:ea typeface="+mn-ea"/>
              <a:cs typeface="+mn-cs"/>
            </a:rPr>
            <a:t>Deployed website and prediction application on Heroku</a:t>
          </a:r>
          <a:endParaRPr lang="en-GB" sz="1800" kern="1200" dirty="0">
            <a:latin typeface="+mn-lt"/>
          </a:endParaRPr>
        </a:p>
        <a:p>
          <a:pPr marL="171450" lvl="1" indent="-171450" algn="l" defTabSz="800100" rtl="0">
            <a:lnSpc>
              <a:spcPct val="90000"/>
            </a:lnSpc>
            <a:spcBef>
              <a:spcPct val="0"/>
            </a:spcBef>
            <a:spcAft>
              <a:spcPct val="15000"/>
            </a:spcAft>
            <a:buChar char="•"/>
          </a:pPr>
          <a:r>
            <a:rPr lang="en-GB" sz="1800" kern="1200" dirty="0">
              <a:latin typeface="+mn-lt"/>
              <a:ea typeface="+mn-ea"/>
              <a:cs typeface="+mn-cs"/>
            </a:rPr>
            <a:t>Completed ground work for deployment on GCP</a:t>
          </a:r>
        </a:p>
      </dsp:txBody>
      <dsp:txXfrm>
        <a:off x="0" y="609674"/>
        <a:ext cx="7028951" cy="3231899"/>
      </dsp:txXfrm>
    </dsp:sp>
    <dsp:sp modelId="{B501C524-9D05-4AFD-BDE8-A1E12CA9588F}">
      <dsp:nvSpPr>
        <dsp:cNvPr id="0" name=""/>
        <dsp:cNvSpPr/>
      </dsp:nvSpPr>
      <dsp:spPr>
        <a:xfrm>
          <a:off x="351447" y="211154"/>
          <a:ext cx="4920265" cy="797040"/>
        </a:xfrm>
        <a:prstGeom prst="roundRect">
          <a:avLst/>
        </a:prstGeom>
        <a:solidFill>
          <a:srgbClr val="2BD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974" tIns="0" rIns="185974" bIns="0" numCol="1" spcCol="1270" anchor="ctr" anchorCtr="0">
          <a:noAutofit/>
        </a:bodyPr>
        <a:lstStyle/>
        <a:p>
          <a:pPr marL="0" lvl="0" indent="0" algn="l" defTabSz="1200150" rtl="0">
            <a:lnSpc>
              <a:spcPct val="90000"/>
            </a:lnSpc>
            <a:spcBef>
              <a:spcPct val="0"/>
            </a:spcBef>
            <a:spcAft>
              <a:spcPct val="35000"/>
            </a:spcAft>
            <a:buNone/>
          </a:pPr>
          <a:r>
            <a:rPr lang="en-AU" sz="2700" kern="1200"/>
            <a:t>Goals </a:t>
          </a:r>
          <a:r>
            <a:rPr lang="en-AU" sz="2700" kern="1200">
              <a:latin typeface="Calibri Light" panose="020F0302020204030204"/>
            </a:rPr>
            <a:t>achieved in this trimester</a:t>
          </a:r>
          <a:endParaRPr lang="en-AU" sz="2700" kern="1200"/>
        </a:p>
      </dsp:txBody>
      <dsp:txXfrm>
        <a:off x="390355" y="250062"/>
        <a:ext cx="4842449" cy="719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B025A-E621-0945-B0CE-30AC6CF7C57D}">
      <dsp:nvSpPr>
        <dsp:cNvPr id="0" name=""/>
        <dsp:cNvSpPr/>
      </dsp:nvSpPr>
      <dsp:spPr>
        <a:xfrm>
          <a:off x="0" y="371097"/>
          <a:ext cx="6004485" cy="1386000"/>
        </a:xfrm>
        <a:prstGeom prst="rect">
          <a:avLst/>
        </a:prstGeom>
        <a:solidFill>
          <a:schemeClr val="bg1">
            <a:alpha val="90000"/>
          </a:schemeClr>
        </a:solidFill>
        <a:ln w="12700" cap="flat" cmpd="sng" algn="ctr">
          <a:solidFill>
            <a:srgbClr val="2BDE78">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6015" tIns="416560" rIns="466015" bIns="128016" numCol="1" spcCol="1270" anchor="t" anchorCtr="0">
          <a:noAutofit/>
        </a:bodyPr>
        <a:lstStyle/>
        <a:p>
          <a:pPr marL="171450" lvl="1" indent="-171450" algn="l" defTabSz="800100" rtl="0">
            <a:lnSpc>
              <a:spcPct val="90000"/>
            </a:lnSpc>
            <a:spcBef>
              <a:spcPct val="0"/>
            </a:spcBef>
            <a:spcAft>
              <a:spcPct val="15000"/>
            </a:spcAft>
            <a:buFont typeface="Arial" panose="020B0604020202020204" pitchFamily="34" charset="0"/>
            <a:buChar char="•"/>
          </a:pPr>
          <a:r>
            <a:rPr lang="en-GB" sz="1800" kern="1200">
              <a:latin typeface="Calibri" panose="020F0502020204030204"/>
              <a:ea typeface="+mn-ea"/>
              <a:cs typeface="+mn-cs"/>
            </a:rPr>
            <a:t>Deploy custom model on GCP AI Platform</a:t>
          </a:r>
        </a:p>
        <a:p>
          <a:pPr marL="342900" lvl="2" indent="-171450" algn="l" defTabSz="800100" rtl="0">
            <a:lnSpc>
              <a:spcPct val="90000"/>
            </a:lnSpc>
            <a:spcBef>
              <a:spcPct val="0"/>
            </a:spcBef>
            <a:spcAft>
              <a:spcPct val="15000"/>
            </a:spcAft>
            <a:buChar char="•"/>
          </a:pPr>
          <a:r>
            <a:rPr lang="en-GB" sz="1800" kern="1200">
              <a:solidFill>
                <a:prstClr val="black">
                  <a:hueOff val="0"/>
                  <a:satOff val="0"/>
                  <a:lumOff val="0"/>
                  <a:alphaOff val="0"/>
                </a:prstClr>
              </a:solidFill>
              <a:latin typeface="Calibri" panose="020F0502020204030204"/>
              <a:ea typeface="+mn-ea"/>
              <a:cs typeface="+mn-cs"/>
            </a:rPr>
            <a:t>Endpoint Creation for model deployment</a:t>
          </a:r>
        </a:p>
        <a:p>
          <a:pPr marL="342900" lvl="2" indent="-171450" algn="l" defTabSz="800100" rtl="0">
            <a:lnSpc>
              <a:spcPct val="90000"/>
            </a:lnSpc>
            <a:spcBef>
              <a:spcPct val="0"/>
            </a:spcBef>
            <a:spcAft>
              <a:spcPct val="15000"/>
            </a:spcAft>
            <a:buChar char="•"/>
          </a:pPr>
          <a:r>
            <a:rPr lang="en-GB" sz="1800" kern="1200">
              <a:latin typeface="Calibri" panose="020F0502020204030204"/>
              <a:ea typeface="+mn-ea"/>
              <a:cs typeface="+mn-cs"/>
            </a:rPr>
            <a:t>Endpoint integration into Django application</a:t>
          </a:r>
        </a:p>
      </dsp:txBody>
      <dsp:txXfrm>
        <a:off x="0" y="371097"/>
        <a:ext cx="6004485" cy="1386000"/>
      </dsp:txXfrm>
    </dsp:sp>
    <dsp:sp modelId="{78B0FC44-35A0-7647-A445-DE87DE6A47BE}">
      <dsp:nvSpPr>
        <dsp:cNvPr id="0" name=""/>
        <dsp:cNvSpPr/>
      </dsp:nvSpPr>
      <dsp:spPr>
        <a:xfrm>
          <a:off x="300224" y="75897"/>
          <a:ext cx="4203139" cy="590400"/>
        </a:xfrm>
        <a:prstGeom prst="roundRect">
          <a:avLst/>
        </a:prstGeom>
        <a:solidFill>
          <a:srgbClr val="2ADE78"/>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69" tIns="0" rIns="158869" bIns="0" numCol="1" spcCol="1270" anchor="ctr" anchorCtr="0">
          <a:noAutofit/>
        </a:bodyPr>
        <a:lstStyle/>
        <a:p>
          <a:pPr marL="0" lvl="0" indent="0" algn="l" defTabSz="889000" rtl="0">
            <a:lnSpc>
              <a:spcPct val="90000"/>
            </a:lnSpc>
            <a:spcBef>
              <a:spcPct val="0"/>
            </a:spcBef>
            <a:spcAft>
              <a:spcPct val="35000"/>
            </a:spcAft>
            <a:buNone/>
          </a:pPr>
          <a:r>
            <a:rPr lang="en-AU" sz="2000" kern="1200">
              <a:latin typeface="Calibri Light" panose="020F0302020204030204"/>
            </a:rPr>
            <a:t>Model Deployment Approach</a:t>
          </a:r>
          <a:endParaRPr lang="en-AU" sz="2000" kern="1200"/>
        </a:p>
      </dsp:txBody>
      <dsp:txXfrm>
        <a:off x="329045" y="104718"/>
        <a:ext cx="4145497" cy="532758"/>
      </dsp:txXfrm>
    </dsp:sp>
    <dsp:sp modelId="{A771DACC-B914-4834-A7ED-A1075080C282}">
      <dsp:nvSpPr>
        <dsp:cNvPr id="0" name=""/>
        <dsp:cNvSpPr/>
      </dsp:nvSpPr>
      <dsp:spPr>
        <a:xfrm>
          <a:off x="0" y="2160297"/>
          <a:ext cx="6004485" cy="2079000"/>
        </a:xfrm>
        <a:prstGeom prst="rect">
          <a:avLst/>
        </a:prstGeom>
        <a:solidFill>
          <a:schemeClr val="lt1">
            <a:alpha val="90000"/>
            <a:hueOff val="0"/>
            <a:satOff val="0"/>
            <a:lumOff val="0"/>
            <a:alphaOff val="0"/>
          </a:schemeClr>
        </a:solidFill>
        <a:ln w="12700" cap="flat" cmpd="sng" algn="ctr">
          <a:solidFill>
            <a:srgbClr val="40E18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6015" tIns="416560" rIns="466015" bIns="142240" numCol="1" spcCol="1270" anchor="t" anchorCtr="0">
          <a:noAutofit/>
        </a:bodyPr>
        <a:lstStyle/>
        <a:p>
          <a:pPr marL="228600" lvl="1" indent="-228600" algn="l" defTabSz="889000">
            <a:lnSpc>
              <a:spcPct val="90000"/>
            </a:lnSpc>
            <a:spcBef>
              <a:spcPct val="0"/>
            </a:spcBef>
            <a:spcAft>
              <a:spcPct val="15000"/>
            </a:spcAft>
            <a:buChar char="•"/>
          </a:pPr>
          <a:r>
            <a:rPr lang="en-AU" sz="2000" kern="1200" dirty="0"/>
            <a:t>Create storage bucket for static files.</a:t>
          </a:r>
          <a:endParaRPr lang="en-US" sz="2000" kern="1200" dirty="0"/>
        </a:p>
        <a:p>
          <a:pPr marL="228600" lvl="1" indent="-228600" algn="l" defTabSz="889000">
            <a:lnSpc>
              <a:spcPct val="90000"/>
            </a:lnSpc>
            <a:spcBef>
              <a:spcPct val="0"/>
            </a:spcBef>
            <a:spcAft>
              <a:spcPct val="15000"/>
            </a:spcAft>
            <a:buChar char="•"/>
          </a:pPr>
          <a:r>
            <a:rPr lang="en-AU" sz="2000" kern="1200" dirty="0"/>
            <a:t>Create PostgreSQL database instance for data storage.</a:t>
          </a:r>
          <a:endParaRPr lang="en-US" sz="2000" kern="1200" dirty="0"/>
        </a:p>
        <a:p>
          <a:pPr marL="228600" lvl="1" indent="-228600" algn="l" defTabSz="889000">
            <a:lnSpc>
              <a:spcPct val="90000"/>
            </a:lnSpc>
            <a:spcBef>
              <a:spcPct val="0"/>
            </a:spcBef>
            <a:spcAft>
              <a:spcPct val="15000"/>
            </a:spcAft>
            <a:buChar char="•"/>
          </a:pPr>
          <a:r>
            <a:rPr lang="en-AU" sz="2000" kern="1200" dirty="0"/>
            <a:t>Modify Django app configuration settings to point to GCP</a:t>
          </a:r>
          <a:endParaRPr lang="en-US" sz="2000" kern="1200" dirty="0"/>
        </a:p>
      </dsp:txBody>
      <dsp:txXfrm>
        <a:off x="0" y="2160297"/>
        <a:ext cx="6004485" cy="2079000"/>
      </dsp:txXfrm>
    </dsp:sp>
    <dsp:sp modelId="{F9D49302-E961-4793-A81F-1C7E6471E552}">
      <dsp:nvSpPr>
        <dsp:cNvPr id="0" name=""/>
        <dsp:cNvSpPr/>
      </dsp:nvSpPr>
      <dsp:spPr>
        <a:xfrm>
          <a:off x="300224" y="1865097"/>
          <a:ext cx="4203139" cy="590400"/>
        </a:xfrm>
        <a:prstGeom prst="roundRect">
          <a:avLst/>
        </a:prstGeom>
        <a:solidFill>
          <a:srgbClr val="2AD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69" tIns="0" rIns="158869" bIns="0" numCol="1" spcCol="1270" anchor="ctr" anchorCtr="0">
          <a:noAutofit/>
        </a:bodyPr>
        <a:lstStyle/>
        <a:p>
          <a:pPr marL="0" lvl="0" indent="0" algn="l" defTabSz="889000" rtl="0">
            <a:lnSpc>
              <a:spcPct val="90000"/>
            </a:lnSpc>
            <a:spcBef>
              <a:spcPct val="0"/>
            </a:spcBef>
            <a:spcAft>
              <a:spcPct val="35000"/>
            </a:spcAft>
            <a:buNone/>
          </a:pPr>
          <a:r>
            <a:rPr lang="en-AU" sz="2000" kern="1200" dirty="0"/>
            <a:t>Website Deployment Approach</a:t>
          </a:r>
          <a:endParaRPr lang="en-US" sz="2000" kern="1200" dirty="0"/>
        </a:p>
      </dsp:txBody>
      <dsp:txXfrm>
        <a:off x="329045" y="1893918"/>
        <a:ext cx="4145497" cy="5327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B025A-E621-0945-B0CE-30AC6CF7C57D}">
      <dsp:nvSpPr>
        <dsp:cNvPr id="0" name=""/>
        <dsp:cNvSpPr/>
      </dsp:nvSpPr>
      <dsp:spPr>
        <a:xfrm>
          <a:off x="0" y="411034"/>
          <a:ext cx="6004485" cy="1412775"/>
        </a:xfrm>
        <a:prstGeom prst="rect">
          <a:avLst/>
        </a:prstGeom>
        <a:solidFill>
          <a:schemeClr val="bg1">
            <a:alpha val="90000"/>
          </a:schemeClr>
        </a:solidFill>
        <a:ln w="12700" cap="flat" cmpd="sng" algn="ctr">
          <a:solidFill>
            <a:srgbClr val="2ADE7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6015" tIns="479044" rIns="466015" bIns="128016" numCol="1" spcCol="1270" anchor="t" anchorCtr="0">
          <a:noAutofit/>
        </a:bodyPr>
        <a:lstStyle/>
        <a:p>
          <a:pPr marL="171450" lvl="1" indent="-171450" algn="l" defTabSz="800100" rtl="0">
            <a:lnSpc>
              <a:spcPct val="90000"/>
            </a:lnSpc>
            <a:spcBef>
              <a:spcPct val="0"/>
            </a:spcBef>
            <a:spcAft>
              <a:spcPct val="15000"/>
            </a:spcAft>
            <a:buFont typeface="Arial" panose="020B0604020202020204" pitchFamily="34" charset="0"/>
            <a:buChar char="•"/>
          </a:pPr>
          <a:r>
            <a:rPr lang="en-GB" sz="1800" kern="1200" dirty="0">
              <a:latin typeface="Calibri" panose="020F0502020204030204"/>
              <a:ea typeface="+mn-ea"/>
              <a:cs typeface="+mn-cs"/>
            </a:rPr>
            <a:t>Deployed custom model on Heroku Platform</a:t>
          </a:r>
        </a:p>
        <a:p>
          <a:pPr marL="171450" lvl="1" indent="-171450" algn="l" defTabSz="800100" rtl="0">
            <a:lnSpc>
              <a:spcPct val="90000"/>
            </a:lnSpc>
            <a:spcBef>
              <a:spcPct val="0"/>
            </a:spcBef>
            <a:spcAft>
              <a:spcPct val="15000"/>
            </a:spcAft>
            <a:buChar char="•"/>
          </a:pPr>
          <a:r>
            <a:rPr lang="en-GB" sz="1800" kern="1200" dirty="0">
              <a:solidFill>
                <a:prstClr val="black">
                  <a:hueOff val="0"/>
                  <a:satOff val="0"/>
                  <a:lumOff val="0"/>
                  <a:alphaOff val="0"/>
                </a:prstClr>
              </a:solidFill>
              <a:latin typeface="Calibri" panose="020F0502020204030204"/>
              <a:ea typeface="+mn-ea"/>
              <a:cs typeface="+mn-cs"/>
            </a:rPr>
            <a:t>Created Endpoint for prediction from model using Flask</a:t>
          </a:r>
        </a:p>
      </dsp:txBody>
      <dsp:txXfrm>
        <a:off x="0" y="411034"/>
        <a:ext cx="6004485" cy="1412775"/>
      </dsp:txXfrm>
    </dsp:sp>
    <dsp:sp modelId="{78B0FC44-35A0-7647-A445-DE87DE6A47BE}">
      <dsp:nvSpPr>
        <dsp:cNvPr id="0" name=""/>
        <dsp:cNvSpPr/>
      </dsp:nvSpPr>
      <dsp:spPr>
        <a:xfrm>
          <a:off x="300224" y="71554"/>
          <a:ext cx="4203139" cy="678960"/>
        </a:xfrm>
        <a:prstGeom prst="roundRect">
          <a:avLst/>
        </a:prstGeom>
        <a:solidFill>
          <a:srgbClr val="2ADE78"/>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69" tIns="0" rIns="158869" bIns="0" numCol="1" spcCol="1270" anchor="ctr" anchorCtr="0">
          <a:noAutofit/>
        </a:bodyPr>
        <a:lstStyle/>
        <a:p>
          <a:pPr marL="0" lvl="0" indent="0" algn="l" defTabSz="1022350" rtl="0">
            <a:lnSpc>
              <a:spcPct val="90000"/>
            </a:lnSpc>
            <a:spcBef>
              <a:spcPct val="0"/>
            </a:spcBef>
            <a:spcAft>
              <a:spcPct val="35000"/>
            </a:spcAft>
            <a:buNone/>
          </a:pPr>
          <a:r>
            <a:rPr lang="en-AU" sz="2300" kern="1200" dirty="0">
              <a:latin typeface="Calibri Light" panose="020F0302020204030204"/>
            </a:rPr>
            <a:t>Model Deployment Approach</a:t>
          </a:r>
          <a:endParaRPr lang="en-AU" sz="2300" kern="1200" dirty="0"/>
        </a:p>
      </dsp:txBody>
      <dsp:txXfrm>
        <a:off x="333368" y="104698"/>
        <a:ext cx="4136851" cy="612672"/>
      </dsp:txXfrm>
    </dsp:sp>
    <dsp:sp modelId="{A771DACC-B914-4834-A7ED-A1075080C282}">
      <dsp:nvSpPr>
        <dsp:cNvPr id="0" name=""/>
        <dsp:cNvSpPr/>
      </dsp:nvSpPr>
      <dsp:spPr>
        <a:xfrm>
          <a:off x="0" y="2321801"/>
          <a:ext cx="6004485" cy="1956150"/>
        </a:xfrm>
        <a:prstGeom prst="rect">
          <a:avLst/>
        </a:prstGeom>
        <a:solidFill>
          <a:schemeClr val="lt1">
            <a:alpha val="90000"/>
            <a:hueOff val="0"/>
            <a:satOff val="0"/>
            <a:lumOff val="0"/>
            <a:alphaOff val="0"/>
          </a:schemeClr>
        </a:solidFill>
        <a:ln w="12700" cap="flat" cmpd="sng" algn="ctr">
          <a:solidFill>
            <a:srgbClr val="40E18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6015" tIns="479044" rIns="466015" bIns="128016" numCol="1" spcCol="1270" anchor="t" anchorCtr="0">
          <a:noAutofit/>
        </a:bodyPr>
        <a:lstStyle/>
        <a:p>
          <a:pPr marL="171450" lvl="1" indent="-171450" algn="l" defTabSz="800100">
            <a:lnSpc>
              <a:spcPct val="90000"/>
            </a:lnSpc>
            <a:spcBef>
              <a:spcPct val="0"/>
            </a:spcBef>
            <a:spcAft>
              <a:spcPct val="15000"/>
            </a:spcAft>
            <a:buChar char="•"/>
          </a:pPr>
          <a:r>
            <a:rPr lang="en-GB" sz="1800" b="0" i="0" kern="1200" dirty="0">
              <a:latin typeface="+mn-lt"/>
            </a:rPr>
            <a:t>Endpoint integrated into Django application for rendering results</a:t>
          </a:r>
          <a:endParaRPr lang="en-US" sz="1800" b="0" i="0" kern="1200" dirty="0">
            <a:latin typeface="+mn-lt"/>
          </a:endParaRPr>
        </a:p>
        <a:p>
          <a:pPr marL="171450" lvl="1" indent="-171450" algn="l" defTabSz="800100" rtl="0">
            <a:lnSpc>
              <a:spcPct val="90000"/>
            </a:lnSpc>
            <a:spcBef>
              <a:spcPct val="0"/>
            </a:spcBef>
            <a:spcAft>
              <a:spcPct val="15000"/>
            </a:spcAft>
            <a:buChar char="•"/>
          </a:pPr>
          <a:r>
            <a:rPr lang="en-AU" sz="1800" b="0" i="0" kern="1200" dirty="0">
              <a:latin typeface="+mn-lt"/>
            </a:rPr>
            <a:t>Deployed website on Heroku platform</a:t>
          </a:r>
        </a:p>
        <a:p>
          <a:pPr marL="171450" lvl="1" indent="-171450" algn="l" defTabSz="800100" rtl="0">
            <a:lnSpc>
              <a:spcPct val="90000"/>
            </a:lnSpc>
            <a:spcBef>
              <a:spcPct val="0"/>
            </a:spcBef>
            <a:spcAft>
              <a:spcPct val="15000"/>
            </a:spcAft>
            <a:buChar char="•"/>
          </a:pPr>
          <a:r>
            <a:rPr lang="en-AU" sz="1800" b="0" i="0" kern="1200" dirty="0">
              <a:latin typeface="+mn-lt"/>
            </a:rPr>
            <a:t>Integrated Heroku PostgreSQL database instance for data storage</a:t>
          </a:r>
          <a:endParaRPr lang="en-US" sz="1800" b="0" i="0" kern="1200" dirty="0">
            <a:latin typeface="+mn-lt"/>
            <a:cs typeface="Calibri Light" panose="020F0302020204030204"/>
          </a:endParaRPr>
        </a:p>
      </dsp:txBody>
      <dsp:txXfrm>
        <a:off x="0" y="2321801"/>
        <a:ext cx="6004485" cy="1956150"/>
      </dsp:txXfrm>
    </dsp:sp>
    <dsp:sp modelId="{F9D49302-E961-4793-A81F-1C7E6471E552}">
      <dsp:nvSpPr>
        <dsp:cNvPr id="0" name=""/>
        <dsp:cNvSpPr/>
      </dsp:nvSpPr>
      <dsp:spPr>
        <a:xfrm>
          <a:off x="300224" y="1948009"/>
          <a:ext cx="4203139" cy="678960"/>
        </a:xfrm>
        <a:prstGeom prst="roundRect">
          <a:avLst/>
        </a:prstGeom>
        <a:solidFill>
          <a:srgbClr val="2AD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69" tIns="0" rIns="158869" bIns="0" numCol="1" spcCol="1270" anchor="ctr" anchorCtr="0">
          <a:noAutofit/>
        </a:bodyPr>
        <a:lstStyle/>
        <a:p>
          <a:pPr marL="0" lvl="0" indent="0" algn="l" defTabSz="1022350" rtl="0">
            <a:lnSpc>
              <a:spcPct val="90000"/>
            </a:lnSpc>
            <a:spcBef>
              <a:spcPct val="0"/>
            </a:spcBef>
            <a:spcAft>
              <a:spcPct val="35000"/>
            </a:spcAft>
            <a:buNone/>
          </a:pPr>
          <a:r>
            <a:rPr lang="en-AU" sz="2300" kern="1200" dirty="0"/>
            <a:t>Website Deployment Approach</a:t>
          </a:r>
          <a:endParaRPr lang="en-US" sz="2300" kern="1200" dirty="0"/>
        </a:p>
      </dsp:txBody>
      <dsp:txXfrm>
        <a:off x="333368" y="1981153"/>
        <a:ext cx="4136851" cy="6126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B025A-E621-0945-B0CE-30AC6CF7C57D}">
      <dsp:nvSpPr>
        <dsp:cNvPr id="0" name=""/>
        <dsp:cNvSpPr/>
      </dsp:nvSpPr>
      <dsp:spPr>
        <a:xfrm>
          <a:off x="0" y="541641"/>
          <a:ext cx="6981326" cy="3951770"/>
        </a:xfrm>
        <a:prstGeom prst="rect">
          <a:avLst/>
        </a:prstGeom>
        <a:solidFill>
          <a:schemeClr val="lt1">
            <a:alpha val="90000"/>
            <a:hueOff val="0"/>
            <a:satOff val="0"/>
            <a:lumOff val="0"/>
            <a:alphaOff val="0"/>
          </a:schemeClr>
        </a:solidFill>
        <a:ln w="12700" cap="flat" cmpd="sng" algn="ctr">
          <a:solidFill>
            <a:srgbClr val="2ADE7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1828" tIns="416560" rIns="541828" bIns="142240" numCol="1" spcCol="1270" anchor="t" anchorCtr="0">
          <a:noAutofit/>
        </a:bodyPr>
        <a:lstStyle/>
        <a:p>
          <a:pPr marL="228600" lvl="1" indent="-228600" algn="l" defTabSz="889000" rtl="0">
            <a:lnSpc>
              <a:spcPct val="90000"/>
            </a:lnSpc>
            <a:spcBef>
              <a:spcPct val="0"/>
            </a:spcBef>
            <a:spcAft>
              <a:spcPct val="15000"/>
            </a:spcAft>
            <a:buChar char="•"/>
          </a:pPr>
          <a:r>
            <a:rPr lang="en-AU" sz="2000" kern="1200">
              <a:latin typeface="+mn-lt"/>
            </a:rPr>
            <a:t>For </a:t>
          </a:r>
          <a:r>
            <a:rPr lang="en-AU" sz="2000" kern="1200" dirty="0">
              <a:latin typeface="+mn-lt"/>
            </a:rPr>
            <a:t>Air quality feature - Exploration of few more visualisations and integration of final tableau dashboard into Air quality prediction web page.</a:t>
          </a:r>
        </a:p>
        <a:p>
          <a:pPr marL="228600" lvl="1" indent="-228600" algn="l" defTabSz="889000" rtl="0">
            <a:lnSpc>
              <a:spcPct val="90000"/>
            </a:lnSpc>
            <a:spcBef>
              <a:spcPct val="0"/>
            </a:spcBef>
            <a:spcAft>
              <a:spcPct val="15000"/>
            </a:spcAft>
            <a:buChar char="•"/>
          </a:pPr>
          <a:r>
            <a:rPr lang="en-AU" sz="2000" kern="1200" dirty="0">
              <a:latin typeface="+mn-lt"/>
            </a:rPr>
            <a:t>For </a:t>
          </a:r>
          <a:r>
            <a:rPr lang="en-AU" sz="2000" b="0" kern="1200" dirty="0">
              <a:latin typeface="+mn-lt"/>
            </a:rPr>
            <a:t>Real Estate feature </a:t>
          </a:r>
          <a:r>
            <a:rPr lang="en-AU" sz="2000" kern="1200" dirty="0">
              <a:latin typeface="+mn-lt"/>
            </a:rPr>
            <a:t>- Add more data and add more features by google API &amp; improve predictions.</a:t>
          </a:r>
        </a:p>
        <a:p>
          <a:pPr marL="228600" lvl="1" indent="-228600" algn="l" defTabSz="889000">
            <a:lnSpc>
              <a:spcPct val="90000"/>
            </a:lnSpc>
            <a:spcBef>
              <a:spcPct val="0"/>
            </a:spcBef>
            <a:spcAft>
              <a:spcPct val="15000"/>
            </a:spcAft>
            <a:buChar char="•"/>
          </a:pPr>
          <a:r>
            <a:rPr lang="en-AU" sz="2000" kern="1200">
              <a:latin typeface="+mn-lt"/>
            </a:rPr>
            <a:t>Build Deeper neural network and other models to reduce RMSE. Explore more visualizations on Tableau.</a:t>
          </a:r>
          <a:endParaRPr lang="en-US" sz="2000" kern="1200">
            <a:latin typeface="+mn-lt"/>
          </a:endParaRPr>
        </a:p>
        <a:p>
          <a:pPr marL="228600" lvl="1" indent="-228600" algn="l" defTabSz="889000" rtl="0">
            <a:lnSpc>
              <a:spcPct val="90000"/>
            </a:lnSpc>
            <a:spcBef>
              <a:spcPct val="0"/>
            </a:spcBef>
            <a:spcAft>
              <a:spcPct val="15000"/>
            </a:spcAft>
            <a:buChar char="•"/>
          </a:pPr>
          <a:r>
            <a:rPr lang="en-US" sz="2000" kern="1200" dirty="0">
              <a:latin typeface="+mn-lt"/>
              <a:cs typeface="Calibri Light" panose="020F0302020204030204"/>
            </a:rPr>
            <a:t>Build data pipelines for ingestion and prediction</a:t>
          </a:r>
          <a:endParaRPr lang="en-AU" sz="2000" kern="1200" dirty="0">
            <a:latin typeface="+mn-lt"/>
            <a:cs typeface="Calibri Light" panose="020F0302020204030204"/>
          </a:endParaRPr>
        </a:p>
        <a:p>
          <a:pPr marL="228600" lvl="1" indent="-228600" algn="l" defTabSz="889000" rtl="0">
            <a:lnSpc>
              <a:spcPct val="90000"/>
            </a:lnSpc>
            <a:spcBef>
              <a:spcPct val="0"/>
            </a:spcBef>
            <a:spcAft>
              <a:spcPct val="15000"/>
            </a:spcAft>
            <a:buChar char="•"/>
          </a:pPr>
          <a:r>
            <a:rPr lang="en-AU" sz="2000" kern="1200" dirty="0">
              <a:latin typeface="+mn-lt"/>
              <a:cs typeface="Calibri Light" panose="020F0302020204030204"/>
            </a:rPr>
            <a:t>Predict future price of housing unit based on the council investment like opening new shopping centres, parks in the suburbs</a:t>
          </a:r>
        </a:p>
      </dsp:txBody>
      <dsp:txXfrm>
        <a:off x="0" y="541641"/>
        <a:ext cx="6981326" cy="3951770"/>
      </dsp:txXfrm>
    </dsp:sp>
    <dsp:sp modelId="{78B0FC44-35A0-7647-A445-DE87DE6A47BE}">
      <dsp:nvSpPr>
        <dsp:cNvPr id="0" name=""/>
        <dsp:cNvSpPr/>
      </dsp:nvSpPr>
      <dsp:spPr>
        <a:xfrm>
          <a:off x="349066" y="263259"/>
          <a:ext cx="4886928" cy="603102"/>
        </a:xfrm>
        <a:prstGeom prst="roundRect">
          <a:avLst/>
        </a:prstGeom>
        <a:solidFill>
          <a:srgbClr val="2ADE78"/>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714" tIns="0" rIns="184714" bIns="0" numCol="1" spcCol="1270" anchor="ctr" anchorCtr="0">
          <a:noAutofit/>
        </a:bodyPr>
        <a:lstStyle/>
        <a:p>
          <a:pPr marL="0" lvl="0" indent="0" algn="l" defTabSz="889000" rtl="0">
            <a:lnSpc>
              <a:spcPct val="90000"/>
            </a:lnSpc>
            <a:spcBef>
              <a:spcPct val="0"/>
            </a:spcBef>
            <a:spcAft>
              <a:spcPct val="35000"/>
            </a:spcAft>
            <a:buNone/>
          </a:pPr>
          <a:r>
            <a:rPr lang="en-US" sz="2000" kern="1200" dirty="0"/>
            <a:t>Machine Learning Team (AQ and RE)</a:t>
          </a:r>
          <a:endParaRPr lang="en-US" sz="2000" kern="1200" dirty="0">
            <a:latin typeface="Calibri Light" panose="020F0302020204030204"/>
          </a:endParaRPr>
        </a:p>
      </dsp:txBody>
      <dsp:txXfrm>
        <a:off x="378507" y="292700"/>
        <a:ext cx="4828046" cy="5442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B025A-E621-0945-B0CE-30AC6CF7C57D}">
      <dsp:nvSpPr>
        <dsp:cNvPr id="0" name=""/>
        <dsp:cNvSpPr/>
      </dsp:nvSpPr>
      <dsp:spPr>
        <a:xfrm>
          <a:off x="0" y="507752"/>
          <a:ext cx="6981326" cy="4095470"/>
        </a:xfrm>
        <a:prstGeom prst="rect">
          <a:avLst/>
        </a:prstGeom>
        <a:solidFill>
          <a:schemeClr val="lt1">
            <a:alpha val="90000"/>
            <a:hueOff val="0"/>
            <a:satOff val="0"/>
            <a:lumOff val="0"/>
            <a:alphaOff val="0"/>
          </a:schemeClr>
        </a:solidFill>
        <a:ln w="12700" cap="flat" cmpd="sng" algn="ctr">
          <a:solidFill>
            <a:srgbClr val="2ADE7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1828" tIns="479044" rIns="541828"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latin typeface="Calibri Light" panose="020F0302020204030204"/>
            </a:rPr>
            <a:t>Finalize deployment service as per instruction from University / DISC team</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Finalize text content for existing webpages to prepare website to be hosted in a live environment</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Build prediction services for the integration into client applications</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Minimize the page load time</a:t>
          </a:r>
        </a:p>
        <a:p>
          <a:pPr marL="228600" lvl="1" indent="-228600" algn="l" defTabSz="1022350" rtl="0">
            <a:lnSpc>
              <a:spcPct val="90000"/>
            </a:lnSpc>
            <a:spcBef>
              <a:spcPct val="0"/>
            </a:spcBef>
            <a:spcAft>
              <a:spcPct val="15000"/>
            </a:spcAft>
            <a:buChar char="•"/>
          </a:pPr>
          <a:r>
            <a:rPr lang="en-US" sz="2300" kern="1200" dirty="0">
              <a:latin typeface="Calibri Light" panose="020F0302020204030204"/>
            </a:rPr>
            <a:t>Provide beta access to client in order to receive and incorporate feedback</a:t>
          </a:r>
        </a:p>
      </dsp:txBody>
      <dsp:txXfrm>
        <a:off x="0" y="507752"/>
        <a:ext cx="6981326" cy="4095470"/>
      </dsp:txXfrm>
    </dsp:sp>
    <dsp:sp modelId="{78B0FC44-35A0-7647-A445-DE87DE6A47BE}">
      <dsp:nvSpPr>
        <dsp:cNvPr id="0" name=""/>
        <dsp:cNvSpPr/>
      </dsp:nvSpPr>
      <dsp:spPr>
        <a:xfrm>
          <a:off x="349066" y="153447"/>
          <a:ext cx="4886928" cy="767584"/>
        </a:xfrm>
        <a:prstGeom prst="roundRect">
          <a:avLst/>
        </a:prstGeom>
        <a:solidFill>
          <a:srgbClr val="2ADE78"/>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714" tIns="0" rIns="184714" bIns="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alibri Light" panose="020F0302020204030204"/>
            </a:rPr>
            <a:t>Web Development Team</a:t>
          </a:r>
        </a:p>
      </dsp:txBody>
      <dsp:txXfrm>
        <a:off x="386536" y="190917"/>
        <a:ext cx="4811988" cy="692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D6859-8FC0-45A0-AE52-4BEA93EF4EDD}">
      <dsp:nvSpPr>
        <dsp:cNvPr id="0" name=""/>
        <dsp:cNvSpPr/>
      </dsp:nvSpPr>
      <dsp:spPr>
        <a:xfrm>
          <a:off x="6213" y="404134"/>
          <a:ext cx="501540" cy="501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CA1C0-6B20-405B-89A9-1F4FF0BE3626}">
      <dsp:nvSpPr>
        <dsp:cNvPr id="0" name=""/>
        <dsp:cNvSpPr/>
      </dsp:nvSpPr>
      <dsp:spPr>
        <a:xfrm>
          <a:off x="6213" y="987131"/>
          <a:ext cx="1432974" cy="45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entury Gothic"/>
            </a:rPr>
            <a:t>Machine Learning</a:t>
          </a:r>
          <a:endParaRPr lang="en-US" sz="1400" kern="1200"/>
        </a:p>
      </dsp:txBody>
      <dsp:txXfrm>
        <a:off x="6213" y="987131"/>
        <a:ext cx="1432974" cy="456760"/>
      </dsp:txXfrm>
    </dsp:sp>
    <dsp:sp modelId="{FFA395EF-25DA-4F8B-B893-99C6F6D9B399}">
      <dsp:nvSpPr>
        <dsp:cNvPr id="0" name=""/>
        <dsp:cNvSpPr/>
      </dsp:nvSpPr>
      <dsp:spPr>
        <a:xfrm>
          <a:off x="6213" y="1481777"/>
          <a:ext cx="1432974" cy="81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Century Gothic"/>
            </a:rPr>
            <a:t>Research</a:t>
          </a:r>
        </a:p>
        <a:p>
          <a:pPr marL="0" lvl="0" indent="0" algn="l" defTabSz="488950">
            <a:lnSpc>
              <a:spcPct val="100000"/>
            </a:lnSpc>
            <a:spcBef>
              <a:spcPct val="0"/>
            </a:spcBef>
            <a:spcAft>
              <a:spcPct val="35000"/>
            </a:spcAft>
            <a:buNone/>
          </a:pPr>
          <a:r>
            <a:rPr lang="en-US" sz="1100" kern="1200">
              <a:latin typeface="Century Gothic"/>
            </a:rPr>
            <a:t>Data Analytics and Modelling</a:t>
          </a:r>
        </a:p>
        <a:p>
          <a:pPr marL="0" lvl="0" indent="0" algn="l" defTabSz="488950">
            <a:lnSpc>
              <a:spcPct val="100000"/>
            </a:lnSpc>
            <a:spcBef>
              <a:spcPct val="0"/>
            </a:spcBef>
            <a:spcAft>
              <a:spcPct val="35000"/>
            </a:spcAft>
            <a:buNone/>
          </a:pPr>
          <a:r>
            <a:rPr lang="en-US" sz="1100" kern="1200">
              <a:latin typeface="Century Gothic"/>
            </a:rPr>
            <a:t>Visualization</a:t>
          </a:r>
        </a:p>
      </dsp:txBody>
      <dsp:txXfrm>
        <a:off x="6213" y="1481777"/>
        <a:ext cx="1432974" cy="816674"/>
      </dsp:txXfrm>
    </dsp:sp>
    <dsp:sp modelId="{3A6F71AC-9E42-4EE2-99A1-B244D010F4F7}">
      <dsp:nvSpPr>
        <dsp:cNvPr id="0" name=""/>
        <dsp:cNvSpPr/>
      </dsp:nvSpPr>
      <dsp:spPr>
        <a:xfrm>
          <a:off x="1689958" y="404134"/>
          <a:ext cx="501540" cy="501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A2409-326A-46DF-8383-FFA717997E93}">
      <dsp:nvSpPr>
        <dsp:cNvPr id="0" name=""/>
        <dsp:cNvSpPr/>
      </dsp:nvSpPr>
      <dsp:spPr>
        <a:xfrm>
          <a:off x="1689958" y="987131"/>
          <a:ext cx="1432974" cy="45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entury Gothic"/>
            </a:rPr>
            <a:t>Web Development</a:t>
          </a:r>
          <a:endParaRPr lang="en-US" sz="1400" kern="1200">
            <a:cs typeface="Calibri" panose="020F0502020204030204"/>
          </a:endParaRPr>
        </a:p>
      </dsp:txBody>
      <dsp:txXfrm>
        <a:off x="1689958" y="987131"/>
        <a:ext cx="1432974" cy="456760"/>
      </dsp:txXfrm>
    </dsp:sp>
    <dsp:sp modelId="{3AA60026-BB84-453D-8259-99135F64315B}">
      <dsp:nvSpPr>
        <dsp:cNvPr id="0" name=""/>
        <dsp:cNvSpPr/>
      </dsp:nvSpPr>
      <dsp:spPr>
        <a:xfrm>
          <a:off x="1689958" y="1481777"/>
          <a:ext cx="1432974" cy="81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Century Gothic"/>
            </a:rPr>
            <a:t>ML model deployment</a:t>
          </a:r>
        </a:p>
        <a:p>
          <a:pPr marL="0" lvl="0" indent="0" algn="l" defTabSz="488950">
            <a:lnSpc>
              <a:spcPct val="100000"/>
            </a:lnSpc>
            <a:spcBef>
              <a:spcPct val="0"/>
            </a:spcBef>
            <a:spcAft>
              <a:spcPct val="35000"/>
            </a:spcAft>
            <a:buNone/>
          </a:pPr>
          <a:r>
            <a:rPr lang="en-US" sz="1100" kern="1200">
              <a:latin typeface="Century Gothic"/>
            </a:rPr>
            <a:t>Designing UI</a:t>
          </a:r>
        </a:p>
        <a:p>
          <a:pPr marL="0" lvl="0" indent="0" algn="l" defTabSz="488950">
            <a:lnSpc>
              <a:spcPct val="100000"/>
            </a:lnSpc>
            <a:spcBef>
              <a:spcPct val="0"/>
            </a:spcBef>
            <a:spcAft>
              <a:spcPct val="35000"/>
            </a:spcAft>
            <a:buNone/>
          </a:pPr>
          <a:r>
            <a:rPr lang="en-US" sz="1100" kern="1200">
              <a:latin typeface="Century Gothic"/>
            </a:rPr>
            <a:t>Content delivery</a:t>
          </a:r>
        </a:p>
      </dsp:txBody>
      <dsp:txXfrm>
        <a:off x="1689958" y="1481777"/>
        <a:ext cx="1432974" cy="816674"/>
      </dsp:txXfrm>
    </dsp:sp>
    <dsp:sp modelId="{F6D76EED-A7A9-460F-AA0E-578F55AF7B58}">
      <dsp:nvSpPr>
        <dsp:cNvPr id="0" name=""/>
        <dsp:cNvSpPr/>
      </dsp:nvSpPr>
      <dsp:spPr>
        <a:xfrm>
          <a:off x="3373702" y="404134"/>
          <a:ext cx="501540" cy="5015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74763-3245-4FAA-A29D-26B09CD58958}">
      <dsp:nvSpPr>
        <dsp:cNvPr id="0" name=""/>
        <dsp:cNvSpPr/>
      </dsp:nvSpPr>
      <dsp:spPr>
        <a:xfrm>
          <a:off x="3373702" y="987131"/>
          <a:ext cx="1432974" cy="45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entury Gothic"/>
            </a:rPr>
            <a:t>Agile Methodology</a:t>
          </a:r>
        </a:p>
      </dsp:txBody>
      <dsp:txXfrm>
        <a:off x="3373702" y="987131"/>
        <a:ext cx="1432974" cy="456760"/>
      </dsp:txXfrm>
    </dsp:sp>
    <dsp:sp modelId="{CA109F56-4568-4175-9227-64C58037F704}">
      <dsp:nvSpPr>
        <dsp:cNvPr id="0" name=""/>
        <dsp:cNvSpPr/>
      </dsp:nvSpPr>
      <dsp:spPr>
        <a:xfrm>
          <a:off x="3373702" y="1481777"/>
          <a:ext cx="1432974" cy="81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Century Gothic"/>
            </a:rPr>
            <a:t>Trello Board</a:t>
          </a:r>
        </a:p>
        <a:p>
          <a:pPr marL="0" lvl="0" indent="0" algn="l" defTabSz="488950">
            <a:lnSpc>
              <a:spcPct val="100000"/>
            </a:lnSpc>
            <a:spcBef>
              <a:spcPct val="0"/>
            </a:spcBef>
            <a:spcAft>
              <a:spcPct val="35000"/>
            </a:spcAft>
            <a:buNone/>
          </a:pPr>
          <a:r>
            <a:rPr lang="en-US" sz="1100" kern="1200">
              <a:latin typeface="Century Gothic"/>
            </a:rPr>
            <a:t>Cross functional team </a:t>
          </a:r>
        </a:p>
      </dsp:txBody>
      <dsp:txXfrm>
        <a:off x="3373702" y="1481777"/>
        <a:ext cx="1432974" cy="816674"/>
      </dsp:txXfrm>
    </dsp:sp>
    <dsp:sp modelId="{B2692343-E8DE-45BC-A819-DDC540793D1C}">
      <dsp:nvSpPr>
        <dsp:cNvPr id="0" name=""/>
        <dsp:cNvSpPr/>
      </dsp:nvSpPr>
      <dsp:spPr>
        <a:xfrm>
          <a:off x="5057447" y="404134"/>
          <a:ext cx="501540" cy="5015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6ED12B-828F-4F04-9926-D5324D69E6B2}">
      <dsp:nvSpPr>
        <dsp:cNvPr id="0" name=""/>
        <dsp:cNvSpPr/>
      </dsp:nvSpPr>
      <dsp:spPr>
        <a:xfrm>
          <a:off x="5057447" y="987131"/>
          <a:ext cx="1432974" cy="45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entury Gothic"/>
            </a:rPr>
            <a:t>Scrum meetings </a:t>
          </a:r>
        </a:p>
      </dsp:txBody>
      <dsp:txXfrm>
        <a:off x="5057447" y="987131"/>
        <a:ext cx="1432974" cy="456760"/>
      </dsp:txXfrm>
    </dsp:sp>
    <dsp:sp modelId="{424F8B67-C93C-4184-A798-59C39DCF2BEE}">
      <dsp:nvSpPr>
        <dsp:cNvPr id="0" name=""/>
        <dsp:cNvSpPr/>
      </dsp:nvSpPr>
      <dsp:spPr>
        <a:xfrm>
          <a:off x="5057447" y="1481777"/>
          <a:ext cx="1432974" cy="81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Century Gothic"/>
            </a:rPr>
            <a:t>Regular meetings</a:t>
          </a:r>
        </a:p>
        <a:p>
          <a:pPr marL="0" lvl="0" indent="0" algn="l" defTabSz="488950">
            <a:lnSpc>
              <a:spcPct val="100000"/>
            </a:lnSpc>
            <a:spcBef>
              <a:spcPct val="0"/>
            </a:spcBef>
            <a:spcAft>
              <a:spcPct val="35000"/>
            </a:spcAft>
            <a:buNone/>
          </a:pPr>
          <a:r>
            <a:rPr lang="en-US" sz="1100" kern="1200">
              <a:latin typeface="Century Gothic"/>
            </a:rPr>
            <a:t>Buddy system</a:t>
          </a:r>
        </a:p>
      </dsp:txBody>
      <dsp:txXfrm>
        <a:off x="5057447" y="1481777"/>
        <a:ext cx="1432974" cy="816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73D2E-C53A-B94C-AA5B-2102243FEEA7}">
      <dsp:nvSpPr>
        <dsp:cNvPr id="0" name=""/>
        <dsp:cNvSpPr/>
      </dsp:nvSpPr>
      <dsp:spPr>
        <a:xfrm>
          <a:off x="1329855" y="367867"/>
          <a:ext cx="733271" cy="733271"/>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BBACA-DD48-8C46-991A-13A82AA5C84A}">
      <dsp:nvSpPr>
        <dsp:cNvPr id="0" name=""/>
        <dsp:cNvSpPr/>
      </dsp:nvSpPr>
      <dsp:spPr>
        <a:xfrm>
          <a:off x="881745" y="1367951"/>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Font typeface="Arial" panose="020B0604020202020204" pitchFamily="34" charset="0"/>
            <a:buNone/>
          </a:pPr>
          <a:r>
            <a:rPr lang="en-US" sz="1100" kern="1200"/>
            <a:t>Web portal development</a:t>
          </a:r>
          <a:endParaRPr lang="en-GB" sz="1100" kern="1200"/>
        </a:p>
      </dsp:txBody>
      <dsp:txXfrm>
        <a:off x="881745" y="1367951"/>
        <a:ext cx="1629492" cy="651796"/>
      </dsp:txXfrm>
    </dsp:sp>
    <dsp:sp modelId="{055D96B9-7619-40BB-A870-A1326560D180}">
      <dsp:nvSpPr>
        <dsp:cNvPr id="0" name=""/>
        <dsp:cNvSpPr/>
      </dsp:nvSpPr>
      <dsp:spPr>
        <a:xfrm>
          <a:off x="3244508" y="367867"/>
          <a:ext cx="733271" cy="733271"/>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97F784-E329-49DC-831D-E68F3069C517}">
      <dsp:nvSpPr>
        <dsp:cNvPr id="0" name=""/>
        <dsp:cNvSpPr/>
      </dsp:nvSpPr>
      <dsp:spPr>
        <a:xfrm>
          <a:off x="2796398" y="1367951"/>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Geelong City Population Prediction</a:t>
          </a:r>
        </a:p>
      </dsp:txBody>
      <dsp:txXfrm>
        <a:off x="2796398" y="1367951"/>
        <a:ext cx="1629492" cy="651796"/>
      </dsp:txXfrm>
    </dsp:sp>
    <dsp:sp modelId="{6DC1E9CA-5490-40AF-A211-1C5ABB6731E9}">
      <dsp:nvSpPr>
        <dsp:cNvPr id="0" name=""/>
        <dsp:cNvSpPr/>
      </dsp:nvSpPr>
      <dsp:spPr>
        <a:xfrm>
          <a:off x="5159162" y="367867"/>
          <a:ext cx="733271" cy="733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8E6C5-2CC6-4A86-A781-9EDBC4C0DF2A}">
      <dsp:nvSpPr>
        <dsp:cNvPr id="0" name=""/>
        <dsp:cNvSpPr/>
      </dsp:nvSpPr>
      <dsp:spPr>
        <a:xfrm>
          <a:off x="4711051" y="1367951"/>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Insights from Crash data for Geelong</a:t>
          </a:r>
        </a:p>
      </dsp:txBody>
      <dsp:txXfrm>
        <a:off x="4711051" y="1367951"/>
        <a:ext cx="1629492" cy="651796"/>
      </dsp:txXfrm>
    </dsp:sp>
    <dsp:sp modelId="{81518460-7B0B-4DD8-B291-39FF88709D3D}">
      <dsp:nvSpPr>
        <dsp:cNvPr id="0" name=""/>
        <dsp:cNvSpPr/>
      </dsp:nvSpPr>
      <dsp:spPr>
        <a:xfrm>
          <a:off x="1329855" y="2427121"/>
          <a:ext cx="733271" cy="7332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785538-95B1-4097-BF8A-3F359C4238A6}">
      <dsp:nvSpPr>
        <dsp:cNvPr id="0" name=""/>
        <dsp:cNvSpPr/>
      </dsp:nvSpPr>
      <dsp:spPr>
        <a:xfrm>
          <a:off x="881745" y="3427205"/>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Visualizing insights from Real estate data and predicting the real estate price in Geelong</a:t>
          </a:r>
        </a:p>
      </dsp:txBody>
      <dsp:txXfrm>
        <a:off x="881745" y="3427205"/>
        <a:ext cx="1629492" cy="651796"/>
      </dsp:txXfrm>
    </dsp:sp>
    <dsp:sp modelId="{ADBCC492-DF36-7745-91D5-4D9899CE289F}">
      <dsp:nvSpPr>
        <dsp:cNvPr id="0" name=""/>
        <dsp:cNvSpPr/>
      </dsp:nvSpPr>
      <dsp:spPr>
        <a:xfrm>
          <a:off x="3244508" y="2427121"/>
          <a:ext cx="733271" cy="733271"/>
        </a:xfrm>
        <a:prstGeom prst="rect">
          <a:avLst/>
        </a:prstGeom>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D64B4-3272-254F-A37C-CE9280EF5AAC}">
      <dsp:nvSpPr>
        <dsp:cNvPr id="0" name=""/>
        <dsp:cNvSpPr/>
      </dsp:nvSpPr>
      <dsp:spPr>
        <a:xfrm>
          <a:off x="2796398" y="3427205"/>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Crowd monitoring using Wi-Fi connected devices</a:t>
          </a:r>
          <a:endParaRPr lang="en-GB" sz="1100" kern="1200"/>
        </a:p>
      </dsp:txBody>
      <dsp:txXfrm>
        <a:off x="2796398" y="3427205"/>
        <a:ext cx="1629492" cy="651796"/>
      </dsp:txXfrm>
    </dsp:sp>
    <dsp:sp modelId="{C7514279-CDD4-804A-AB5B-A6E6963AF271}">
      <dsp:nvSpPr>
        <dsp:cNvPr id="0" name=""/>
        <dsp:cNvSpPr/>
      </dsp:nvSpPr>
      <dsp:spPr>
        <a:xfrm>
          <a:off x="5159162" y="2427121"/>
          <a:ext cx="733271" cy="733271"/>
        </a:xfrm>
        <a:prstGeom prst="rect">
          <a:avLst/>
        </a:prstGeom>
        <a:blipFill rotWithShape="1">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727FC-DBF8-E740-ABFB-2AEDCDB796EA}">
      <dsp:nvSpPr>
        <dsp:cNvPr id="0" name=""/>
        <dsp:cNvSpPr/>
      </dsp:nvSpPr>
      <dsp:spPr>
        <a:xfrm>
          <a:off x="4711051" y="3427205"/>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Smart parking system data analytics</a:t>
          </a:r>
          <a:endParaRPr lang="en-GB" sz="1100" kern="1200"/>
        </a:p>
      </dsp:txBody>
      <dsp:txXfrm>
        <a:off x="4711051" y="3427205"/>
        <a:ext cx="1629492" cy="6517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73D2E-C53A-B94C-AA5B-2102243FEEA7}">
      <dsp:nvSpPr>
        <dsp:cNvPr id="0" name=""/>
        <dsp:cNvSpPr/>
      </dsp:nvSpPr>
      <dsp:spPr>
        <a:xfrm>
          <a:off x="616694" y="1233665"/>
          <a:ext cx="962501" cy="962501"/>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BBACA-DD48-8C46-991A-13A82AA5C84A}">
      <dsp:nvSpPr>
        <dsp:cNvPr id="0" name=""/>
        <dsp:cNvSpPr/>
      </dsp:nvSpPr>
      <dsp:spPr>
        <a:xfrm>
          <a:off x="28498" y="2493204"/>
          <a:ext cx="21388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Web portal unification</a:t>
          </a:r>
        </a:p>
        <a:p>
          <a:pPr marL="0" lvl="0" indent="0" algn="ctr" defTabSz="755650">
            <a:lnSpc>
              <a:spcPct val="100000"/>
            </a:lnSpc>
            <a:spcBef>
              <a:spcPct val="0"/>
            </a:spcBef>
            <a:spcAft>
              <a:spcPct val="35000"/>
            </a:spcAft>
            <a:buNone/>
          </a:pPr>
          <a:r>
            <a:rPr lang="en-US" sz="1700" kern="1200"/>
            <a:t>and live deployment</a:t>
          </a:r>
          <a:endParaRPr lang="en-GB" sz="1700" kern="1200"/>
        </a:p>
      </dsp:txBody>
      <dsp:txXfrm>
        <a:off x="28498" y="2493204"/>
        <a:ext cx="2138893" cy="720000"/>
      </dsp:txXfrm>
    </dsp:sp>
    <dsp:sp modelId="{055D96B9-7619-40BB-A870-A1326560D180}">
      <dsp:nvSpPr>
        <dsp:cNvPr id="0" name=""/>
        <dsp:cNvSpPr/>
      </dsp:nvSpPr>
      <dsp:spPr>
        <a:xfrm>
          <a:off x="3129893" y="1233665"/>
          <a:ext cx="962501" cy="962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97F784-E329-49DC-831D-E68F3069C517}">
      <dsp:nvSpPr>
        <dsp:cNvPr id="0" name=""/>
        <dsp:cNvSpPr/>
      </dsp:nvSpPr>
      <dsp:spPr>
        <a:xfrm>
          <a:off x="2541697" y="2493204"/>
          <a:ext cx="21388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Real Estate feature </a:t>
          </a:r>
          <a:r>
            <a:rPr lang="en-AU" sz="1700" kern="1200" noProof="0"/>
            <a:t>optimisation</a:t>
          </a:r>
        </a:p>
      </dsp:txBody>
      <dsp:txXfrm>
        <a:off x="2541697" y="2493204"/>
        <a:ext cx="2138893" cy="720000"/>
      </dsp:txXfrm>
    </dsp:sp>
    <dsp:sp modelId="{6DC1E9CA-5490-40AF-A211-1C5ABB6731E9}">
      <dsp:nvSpPr>
        <dsp:cNvPr id="0" name=""/>
        <dsp:cNvSpPr/>
      </dsp:nvSpPr>
      <dsp:spPr>
        <a:xfrm>
          <a:off x="5643092" y="1233665"/>
          <a:ext cx="962501" cy="962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8E6C5-2CC6-4A86-A781-9EDBC4C0DF2A}">
      <dsp:nvSpPr>
        <dsp:cNvPr id="0" name=""/>
        <dsp:cNvSpPr/>
      </dsp:nvSpPr>
      <dsp:spPr>
        <a:xfrm>
          <a:off x="5054897" y="2493204"/>
          <a:ext cx="21388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Air Quality prediction from weather forecasts</a:t>
          </a:r>
        </a:p>
      </dsp:txBody>
      <dsp:txXfrm>
        <a:off x="5054897" y="2493204"/>
        <a:ext cx="2138893"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AC879-4DC8-4A9D-B03E-2B9D1A90A498}">
      <dsp:nvSpPr>
        <dsp:cNvPr id="0" name=""/>
        <dsp:cNvSpPr/>
      </dsp:nvSpPr>
      <dsp:spPr>
        <a:xfrm>
          <a:off x="0" y="544463"/>
          <a:ext cx="5269301" cy="3310569"/>
        </a:xfrm>
        <a:prstGeom prst="rect">
          <a:avLst/>
        </a:prstGeom>
        <a:solidFill>
          <a:schemeClr val="lt1"/>
        </a:solidFill>
        <a:ln w="12700" cap="flat" cmpd="sng" algn="ctr">
          <a:solidFill>
            <a:srgbClr val="2BDE78"/>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408956" tIns="333248" rIns="408956" bIns="113792" numCol="1" spcCol="1270" anchor="t" anchorCtr="0">
          <a:noAutofit/>
        </a:bodyPr>
        <a:lstStyle/>
        <a:p>
          <a:pPr marL="171450" lvl="1" indent="-171450" algn="l" defTabSz="711200">
            <a:lnSpc>
              <a:spcPct val="90000"/>
            </a:lnSpc>
            <a:spcBef>
              <a:spcPct val="0"/>
            </a:spcBef>
            <a:spcAft>
              <a:spcPct val="15000"/>
            </a:spcAft>
            <a:buChar char="•"/>
          </a:pPr>
          <a:r>
            <a:rPr lang="en-AU" sz="1600" kern="1200"/>
            <a:t>Exploratory data analysis for weather and air quality indexing has been completed.</a:t>
          </a:r>
        </a:p>
        <a:p>
          <a:pPr marL="171450" lvl="1" indent="-171450" algn="l" defTabSz="711200">
            <a:lnSpc>
              <a:spcPct val="90000"/>
            </a:lnSpc>
            <a:spcBef>
              <a:spcPct val="0"/>
            </a:spcBef>
            <a:spcAft>
              <a:spcPct val="15000"/>
            </a:spcAft>
            <a:buChar char="•"/>
          </a:pPr>
          <a:r>
            <a:rPr lang="en-AU" sz="1600" kern="1200"/>
            <a:t>Explored additional data from Barwon Health and Pollen grain count.</a:t>
          </a:r>
        </a:p>
        <a:p>
          <a:pPr marL="171450" lvl="1" indent="-171450" algn="l" defTabSz="711200">
            <a:lnSpc>
              <a:spcPct val="90000"/>
            </a:lnSpc>
            <a:spcBef>
              <a:spcPct val="0"/>
            </a:spcBef>
            <a:spcAft>
              <a:spcPct val="15000"/>
            </a:spcAft>
            <a:buChar char="•"/>
          </a:pPr>
          <a:r>
            <a:rPr lang="en-AU" sz="1600" kern="1200"/>
            <a:t>Investigated impact of bush fire data on Geelong AQI</a:t>
          </a:r>
        </a:p>
        <a:p>
          <a:pPr marL="171450" lvl="1" indent="-171450" algn="l" defTabSz="711200">
            <a:lnSpc>
              <a:spcPct val="90000"/>
            </a:lnSpc>
            <a:spcBef>
              <a:spcPct val="0"/>
            </a:spcBef>
            <a:spcAft>
              <a:spcPct val="15000"/>
            </a:spcAft>
            <a:buChar char="•"/>
          </a:pPr>
          <a:r>
            <a:rPr lang="en-AU" sz="1600" kern="1200"/>
            <a:t>Interesting relationships and correlations identified:</a:t>
          </a:r>
        </a:p>
        <a:p>
          <a:pPr marL="342900" lvl="2" indent="-171450" algn="l" defTabSz="711200">
            <a:lnSpc>
              <a:spcPct val="90000"/>
            </a:lnSpc>
            <a:spcBef>
              <a:spcPct val="0"/>
            </a:spcBef>
            <a:spcAft>
              <a:spcPct val="15000"/>
            </a:spcAft>
            <a:buChar char="•"/>
          </a:pPr>
          <a:r>
            <a:rPr lang="en-AU" sz="1600" kern="1200"/>
            <a:t>Main target variable of PM</a:t>
          </a:r>
          <a:r>
            <a:rPr lang="en-AU" sz="1600" kern="1200" baseline="-25000"/>
            <a:t>10 </a:t>
          </a:r>
          <a:r>
            <a:rPr lang="en-AU" sz="1600" kern="1200" baseline="0"/>
            <a:t>selected for prediction</a:t>
          </a:r>
        </a:p>
        <a:p>
          <a:pPr marL="342900" lvl="2" indent="-171450" algn="l" defTabSz="711200">
            <a:lnSpc>
              <a:spcPct val="90000"/>
            </a:lnSpc>
            <a:spcBef>
              <a:spcPct val="0"/>
            </a:spcBef>
            <a:spcAft>
              <a:spcPct val="15000"/>
            </a:spcAft>
            <a:buChar char="•"/>
          </a:pPr>
          <a:r>
            <a:rPr lang="en-AU" sz="1600" kern="1200" baseline="0"/>
            <a:t>Selected 4 predictor variables using feature selection (correlation).</a:t>
          </a:r>
        </a:p>
      </dsp:txBody>
      <dsp:txXfrm>
        <a:off x="0" y="544463"/>
        <a:ext cx="5269301" cy="3310569"/>
      </dsp:txXfrm>
    </dsp:sp>
    <dsp:sp modelId="{C7FA3067-B01E-4D64-8856-65C9B46F9D35}">
      <dsp:nvSpPr>
        <dsp:cNvPr id="0" name=""/>
        <dsp:cNvSpPr/>
      </dsp:nvSpPr>
      <dsp:spPr>
        <a:xfrm>
          <a:off x="263465" y="308303"/>
          <a:ext cx="3688510" cy="472320"/>
        </a:xfrm>
        <a:prstGeom prst="roundRect">
          <a:avLst/>
        </a:prstGeom>
        <a:solidFill>
          <a:srgbClr val="2BDE7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417" tIns="0" rIns="139417" bIns="0" numCol="1" spcCol="1270" anchor="ctr" anchorCtr="0">
          <a:noAutofit/>
        </a:bodyPr>
        <a:lstStyle/>
        <a:p>
          <a:pPr marL="0" lvl="0" indent="0" algn="l" defTabSz="711200">
            <a:lnSpc>
              <a:spcPct val="90000"/>
            </a:lnSpc>
            <a:spcBef>
              <a:spcPct val="0"/>
            </a:spcBef>
            <a:spcAft>
              <a:spcPct val="35000"/>
            </a:spcAft>
            <a:buNone/>
          </a:pPr>
          <a:r>
            <a:rPr lang="en-AU" sz="1600" kern="1200"/>
            <a:t>Data exploration and Feature selection</a:t>
          </a:r>
        </a:p>
      </dsp:txBody>
      <dsp:txXfrm>
        <a:off x="286522" y="331360"/>
        <a:ext cx="364239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7E45C-2146-48DA-BCF4-EE2D69D4AC45}">
      <dsp:nvSpPr>
        <dsp:cNvPr id="0" name=""/>
        <dsp:cNvSpPr/>
      </dsp:nvSpPr>
      <dsp:spPr>
        <a:xfrm>
          <a:off x="0" y="364974"/>
          <a:ext cx="4191348" cy="3794993"/>
        </a:xfrm>
        <a:prstGeom prst="rect">
          <a:avLst/>
        </a:prstGeom>
        <a:solidFill>
          <a:schemeClr val="lt1"/>
        </a:solidFill>
        <a:ln w="12700" cap="flat" cmpd="sng" algn="ctr">
          <a:solidFill>
            <a:srgbClr val="2BDE78"/>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25295" tIns="151294" rIns="325295" bIns="92456" numCol="1" spcCol="1270" anchor="t" anchorCtr="0">
          <a:noAutofit/>
        </a:bodyPr>
        <a:lstStyle/>
        <a:p>
          <a:pPr marL="114300" lvl="1" indent="-114300" algn="l" defTabSz="577850">
            <a:lnSpc>
              <a:spcPct val="90000"/>
            </a:lnSpc>
            <a:spcBef>
              <a:spcPct val="0"/>
            </a:spcBef>
            <a:spcAft>
              <a:spcPct val="15000"/>
            </a:spcAft>
            <a:buChar char="•"/>
          </a:pPr>
          <a:r>
            <a:rPr lang="en-AU" sz="1300" kern="1200"/>
            <a:t>Built machine learning and deep learning models that forecasts the PM10 values.</a:t>
          </a:r>
        </a:p>
        <a:p>
          <a:pPr marL="228600" lvl="2" indent="-114300" algn="l" defTabSz="577850">
            <a:lnSpc>
              <a:spcPct val="90000"/>
            </a:lnSpc>
            <a:spcBef>
              <a:spcPct val="0"/>
            </a:spcBef>
            <a:spcAft>
              <a:spcPct val="15000"/>
            </a:spcAft>
            <a:buChar char="•"/>
          </a:pPr>
          <a:r>
            <a:rPr lang="en-AU" sz="1300" kern="1200"/>
            <a:t>Logistic Regression</a:t>
          </a:r>
        </a:p>
        <a:p>
          <a:pPr marL="228600" lvl="2" indent="-114300" algn="l" defTabSz="577850">
            <a:lnSpc>
              <a:spcPct val="90000"/>
            </a:lnSpc>
            <a:spcBef>
              <a:spcPct val="0"/>
            </a:spcBef>
            <a:spcAft>
              <a:spcPct val="15000"/>
            </a:spcAft>
            <a:buChar char="•"/>
          </a:pPr>
          <a:r>
            <a:rPr lang="en-AU" sz="1300" kern="1200"/>
            <a:t>Random Forest Regression</a:t>
          </a:r>
        </a:p>
        <a:p>
          <a:pPr marL="228600" lvl="2" indent="-114300" algn="l" defTabSz="577850">
            <a:lnSpc>
              <a:spcPct val="90000"/>
            </a:lnSpc>
            <a:spcBef>
              <a:spcPct val="0"/>
            </a:spcBef>
            <a:spcAft>
              <a:spcPct val="15000"/>
            </a:spcAft>
            <a:buChar char="•"/>
          </a:pPr>
          <a:r>
            <a:rPr lang="en-AU" sz="1300" kern="1200"/>
            <a:t>Stochastic Gradient Descent Regression</a:t>
          </a:r>
        </a:p>
        <a:p>
          <a:pPr marL="228600" lvl="2" indent="-114300" algn="l" defTabSz="577850">
            <a:lnSpc>
              <a:spcPct val="90000"/>
            </a:lnSpc>
            <a:spcBef>
              <a:spcPct val="0"/>
            </a:spcBef>
            <a:spcAft>
              <a:spcPct val="15000"/>
            </a:spcAft>
            <a:buChar char="•"/>
          </a:pPr>
          <a:r>
            <a:rPr lang="en-AU" sz="1300" kern="1200"/>
            <a:t>Support Vector Machines</a:t>
          </a:r>
        </a:p>
        <a:p>
          <a:pPr marL="228600" lvl="2" indent="-114300" algn="l" defTabSz="577850">
            <a:lnSpc>
              <a:spcPct val="90000"/>
            </a:lnSpc>
            <a:spcBef>
              <a:spcPct val="0"/>
            </a:spcBef>
            <a:spcAft>
              <a:spcPct val="15000"/>
            </a:spcAft>
            <a:buChar char="•"/>
          </a:pPr>
          <a:r>
            <a:rPr lang="en-AU" sz="1300" kern="1200"/>
            <a:t>K Nearest Neighbour Regressor</a:t>
          </a:r>
        </a:p>
        <a:p>
          <a:pPr marL="228600" lvl="2" indent="-114300" algn="l" defTabSz="577850">
            <a:lnSpc>
              <a:spcPct val="90000"/>
            </a:lnSpc>
            <a:spcBef>
              <a:spcPct val="0"/>
            </a:spcBef>
            <a:spcAft>
              <a:spcPct val="15000"/>
            </a:spcAft>
            <a:buChar char="•"/>
          </a:pPr>
          <a:r>
            <a:rPr lang="en-AU" sz="1300" kern="1200"/>
            <a:t>MLP Regressor</a:t>
          </a:r>
        </a:p>
        <a:p>
          <a:pPr marL="228600" lvl="2" indent="-114300" algn="l" defTabSz="577850" rtl="0">
            <a:lnSpc>
              <a:spcPct val="90000"/>
            </a:lnSpc>
            <a:spcBef>
              <a:spcPct val="0"/>
            </a:spcBef>
            <a:spcAft>
              <a:spcPct val="15000"/>
            </a:spcAft>
            <a:buChar char="•"/>
          </a:pPr>
          <a:r>
            <a:rPr lang="en-AU" sz="1300" kern="1200"/>
            <a:t>LSTM model</a:t>
          </a:r>
          <a:r>
            <a:rPr lang="en-AU" sz="1300" kern="1200">
              <a:latin typeface="Calibri Light" panose="020F0302020204030204"/>
            </a:rPr>
            <a:t> </a:t>
          </a:r>
          <a:endParaRPr lang="en-AU" sz="1300" kern="1200"/>
        </a:p>
        <a:p>
          <a:pPr marL="228600" lvl="2" indent="-114300" algn="l" defTabSz="577850">
            <a:lnSpc>
              <a:spcPct val="90000"/>
            </a:lnSpc>
            <a:spcBef>
              <a:spcPct val="0"/>
            </a:spcBef>
            <a:spcAft>
              <a:spcPct val="15000"/>
            </a:spcAft>
            <a:buChar char="•"/>
          </a:pPr>
          <a:r>
            <a:rPr lang="en-AU" sz="1300" kern="1200"/>
            <a:t>Bi-LSTM neural network model</a:t>
          </a:r>
        </a:p>
        <a:p>
          <a:pPr marL="228600" lvl="2" indent="-114300" algn="l" defTabSz="577850">
            <a:lnSpc>
              <a:spcPct val="90000"/>
            </a:lnSpc>
            <a:spcBef>
              <a:spcPct val="0"/>
            </a:spcBef>
            <a:spcAft>
              <a:spcPct val="15000"/>
            </a:spcAft>
            <a:buChar char="•"/>
          </a:pPr>
          <a:r>
            <a:rPr lang="en-AU" sz="1300" kern="1200"/>
            <a:t>GRU neural network model</a:t>
          </a:r>
        </a:p>
        <a:p>
          <a:pPr marL="228600" lvl="2" indent="-114300" algn="l" defTabSz="577850">
            <a:lnSpc>
              <a:spcPct val="90000"/>
            </a:lnSpc>
            <a:spcBef>
              <a:spcPct val="0"/>
            </a:spcBef>
            <a:spcAft>
              <a:spcPct val="15000"/>
            </a:spcAft>
            <a:buChar char="•"/>
          </a:pPr>
          <a:r>
            <a:rPr lang="en-AU" sz="1300" kern="1200"/>
            <a:t>Attention based LSTM neural network model</a:t>
          </a:r>
        </a:p>
        <a:p>
          <a:pPr marL="228600" lvl="2" indent="-114300" algn="l" defTabSz="577850">
            <a:lnSpc>
              <a:spcPct val="90000"/>
            </a:lnSpc>
            <a:spcBef>
              <a:spcPct val="0"/>
            </a:spcBef>
            <a:spcAft>
              <a:spcPct val="15000"/>
            </a:spcAft>
            <a:buChar char="•"/>
          </a:pPr>
          <a:r>
            <a:rPr lang="en-AU" sz="1300" kern="1200"/>
            <a:t>Facebook Prophet Model</a:t>
          </a:r>
        </a:p>
        <a:p>
          <a:pPr marL="228600" lvl="2" indent="-114300" algn="l" defTabSz="577850">
            <a:lnSpc>
              <a:spcPct val="90000"/>
            </a:lnSpc>
            <a:spcBef>
              <a:spcPct val="0"/>
            </a:spcBef>
            <a:spcAft>
              <a:spcPct val="15000"/>
            </a:spcAft>
            <a:buChar char="•"/>
          </a:pPr>
          <a:r>
            <a:rPr lang="en-AU" sz="1300" kern="1200"/>
            <a:t>XGBoost Regression</a:t>
          </a:r>
        </a:p>
        <a:p>
          <a:pPr marL="228600" lvl="2" indent="-114300" algn="l" defTabSz="577850">
            <a:lnSpc>
              <a:spcPct val="90000"/>
            </a:lnSpc>
            <a:spcBef>
              <a:spcPct val="0"/>
            </a:spcBef>
            <a:spcAft>
              <a:spcPct val="15000"/>
            </a:spcAft>
            <a:buChar char="•"/>
          </a:pPr>
          <a:r>
            <a:rPr lang="en-AU" sz="1300" kern="1200"/>
            <a:t>Gradient Boosting Regressor</a:t>
          </a:r>
        </a:p>
        <a:p>
          <a:pPr marL="114300" lvl="1" indent="-114300" algn="l" defTabSz="577850" rtl="0">
            <a:lnSpc>
              <a:spcPct val="90000"/>
            </a:lnSpc>
            <a:spcBef>
              <a:spcPct val="0"/>
            </a:spcBef>
            <a:spcAft>
              <a:spcPct val="15000"/>
            </a:spcAft>
            <a:buChar char="•"/>
          </a:pPr>
          <a:r>
            <a:rPr lang="en-AU" sz="1300" kern="1200">
              <a:latin typeface="Calibri Light" panose="020F0302020204030204"/>
            </a:rPr>
            <a:t> </a:t>
          </a:r>
          <a:r>
            <a:rPr lang="en-AU" sz="1300" kern="1200"/>
            <a:t>Chose </a:t>
          </a:r>
          <a:r>
            <a:rPr lang="en-AU" sz="1300" kern="1200">
              <a:latin typeface="Calibri Light" panose="020F0302020204030204"/>
            </a:rPr>
            <a:t>Support Vector machines</a:t>
          </a:r>
          <a:r>
            <a:rPr lang="en-AU" sz="1300" kern="1200"/>
            <a:t> model due to low RMSE values</a:t>
          </a:r>
        </a:p>
        <a:p>
          <a:pPr marL="57150" lvl="1" indent="-57150" algn="l" defTabSz="444500">
            <a:lnSpc>
              <a:spcPct val="90000"/>
            </a:lnSpc>
            <a:spcBef>
              <a:spcPct val="0"/>
            </a:spcBef>
            <a:spcAft>
              <a:spcPct val="15000"/>
            </a:spcAft>
            <a:buChar char="•"/>
          </a:pPr>
          <a:endParaRPr lang="en-AU" sz="1000" kern="1200"/>
        </a:p>
        <a:p>
          <a:pPr marL="114300" lvl="2" indent="-57150" algn="l" defTabSz="444500">
            <a:lnSpc>
              <a:spcPct val="90000"/>
            </a:lnSpc>
            <a:spcBef>
              <a:spcPct val="0"/>
            </a:spcBef>
            <a:spcAft>
              <a:spcPct val="15000"/>
            </a:spcAft>
            <a:buChar char="•"/>
          </a:pPr>
          <a:endParaRPr lang="en-AU" sz="1000" kern="1200"/>
        </a:p>
        <a:p>
          <a:pPr marL="57150" lvl="1" indent="-57150" algn="l" defTabSz="444500">
            <a:lnSpc>
              <a:spcPct val="90000"/>
            </a:lnSpc>
            <a:spcBef>
              <a:spcPct val="0"/>
            </a:spcBef>
            <a:spcAft>
              <a:spcPct val="15000"/>
            </a:spcAft>
            <a:buChar char="•"/>
          </a:pPr>
          <a:endParaRPr lang="en-AU" sz="1000" kern="1200"/>
        </a:p>
      </dsp:txBody>
      <dsp:txXfrm>
        <a:off x="0" y="364974"/>
        <a:ext cx="4191348" cy="3794993"/>
      </dsp:txXfrm>
    </dsp:sp>
    <dsp:sp modelId="{8275D2A8-69A7-458E-BFB8-C80416B6E619}">
      <dsp:nvSpPr>
        <dsp:cNvPr id="0" name=""/>
        <dsp:cNvSpPr/>
      </dsp:nvSpPr>
      <dsp:spPr>
        <a:xfrm>
          <a:off x="241569" y="6579"/>
          <a:ext cx="3019890" cy="426982"/>
        </a:xfrm>
        <a:prstGeom prst="roundRect">
          <a:avLst/>
        </a:prstGeom>
        <a:solidFill>
          <a:srgbClr val="2BD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96" tIns="0" rIns="110896" bIns="0" numCol="1" spcCol="1270" anchor="ctr" anchorCtr="0">
          <a:noAutofit/>
        </a:bodyPr>
        <a:lstStyle/>
        <a:p>
          <a:pPr marL="0" lvl="0" indent="0" algn="l" defTabSz="800100">
            <a:lnSpc>
              <a:spcPct val="90000"/>
            </a:lnSpc>
            <a:spcBef>
              <a:spcPct val="0"/>
            </a:spcBef>
            <a:spcAft>
              <a:spcPct val="35000"/>
            </a:spcAft>
            <a:buNone/>
          </a:pPr>
          <a:r>
            <a:rPr lang="en-AU" sz="1800" kern="1200"/>
            <a:t>Machine Learning Models</a:t>
          </a:r>
        </a:p>
      </dsp:txBody>
      <dsp:txXfrm>
        <a:off x="262413" y="27423"/>
        <a:ext cx="2978202" cy="3852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7E45C-2146-48DA-BCF4-EE2D69D4AC45}">
      <dsp:nvSpPr>
        <dsp:cNvPr id="0" name=""/>
        <dsp:cNvSpPr/>
      </dsp:nvSpPr>
      <dsp:spPr>
        <a:xfrm>
          <a:off x="0" y="464736"/>
          <a:ext cx="5121538" cy="2678884"/>
        </a:xfrm>
        <a:prstGeom prst="rect">
          <a:avLst/>
        </a:prstGeom>
        <a:solidFill>
          <a:schemeClr val="lt1"/>
        </a:solidFill>
        <a:ln w="12700" cap="flat" cmpd="sng" algn="ctr">
          <a:solidFill>
            <a:srgbClr val="2BDE78"/>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97488" tIns="619716" rIns="397488" bIns="128016" numCol="1" spcCol="1270" anchor="t" anchorCtr="0">
          <a:noAutofit/>
        </a:bodyPr>
        <a:lstStyle/>
        <a:p>
          <a:pPr marL="171450" lvl="1" indent="-171450" algn="l" defTabSz="800100">
            <a:lnSpc>
              <a:spcPct val="90000"/>
            </a:lnSpc>
            <a:spcBef>
              <a:spcPct val="0"/>
            </a:spcBef>
            <a:spcAft>
              <a:spcPct val="15000"/>
            </a:spcAft>
            <a:buChar char="•"/>
          </a:pPr>
          <a:r>
            <a:rPr lang="en-AU" sz="1800" kern="1200" dirty="0"/>
            <a:t>Support Vector Machine – optimal model with less RMSE score of 6.08</a:t>
          </a:r>
        </a:p>
        <a:p>
          <a:pPr marL="171450" lvl="1" indent="-171450" algn="l" defTabSz="800100">
            <a:lnSpc>
              <a:spcPct val="90000"/>
            </a:lnSpc>
            <a:spcBef>
              <a:spcPct val="0"/>
            </a:spcBef>
            <a:spcAft>
              <a:spcPct val="15000"/>
            </a:spcAft>
            <a:buChar char="•"/>
          </a:pPr>
          <a:endParaRPr lang="en-AU" sz="1800" kern="1200" dirty="0">
            <a:latin typeface="Calibri Light" panose="020F0302020204030204"/>
          </a:endParaRPr>
        </a:p>
        <a:p>
          <a:pPr marL="171450" lvl="1" indent="-171450" algn="l" defTabSz="800100">
            <a:lnSpc>
              <a:spcPct val="90000"/>
            </a:lnSpc>
            <a:spcBef>
              <a:spcPct val="0"/>
            </a:spcBef>
            <a:spcAft>
              <a:spcPct val="15000"/>
            </a:spcAft>
            <a:buChar char="•"/>
          </a:pPr>
          <a:endParaRPr lang="en-AU" sz="1800" kern="1200" dirty="0">
            <a:latin typeface="Calibri Light" panose="020F0302020204030204"/>
          </a:endParaRPr>
        </a:p>
        <a:p>
          <a:pPr marL="171450" lvl="1" indent="-171450" algn="l" defTabSz="800100">
            <a:lnSpc>
              <a:spcPct val="90000"/>
            </a:lnSpc>
            <a:spcBef>
              <a:spcPct val="0"/>
            </a:spcBef>
            <a:spcAft>
              <a:spcPct val="15000"/>
            </a:spcAft>
            <a:buChar char="•"/>
          </a:pPr>
          <a:endParaRPr lang="en-AU" sz="1800" kern="1200" dirty="0">
            <a:latin typeface="Calibri Light" panose="020F0302020204030204"/>
          </a:endParaRPr>
        </a:p>
      </dsp:txBody>
      <dsp:txXfrm>
        <a:off x="0" y="464736"/>
        <a:ext cx="5121538" cy="2678884"/>
      </dsp:txXfrm>
    </dsp:sp>
    <dsp:sp modelId="{8275D2A8-69A7-458E-BFB8-C80416B6E619}">
      <dsp:nvSpPr>
        <dsp:cNvPr id="0" name=""/>
        <dsp:cNvSpPr/>
      </dsp:nvSpPr>
      <dsp:spPr>
        <a:xfrm>
          <a:off x="265860" y="27"/>
          <a:ext cx="3581575" cy="535571"/>
        </a:xfrm>
        <a:prstGeom prst="roundRect">
          <a:avLst/>
        </a:prstGeom>
        <a:solidFill>
          <a:srgbClr val="2BDE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507" tIns="0" rIns="135507" bIns="0" numCol="1" spcCol="1270" anchor="ctr" anchorCtr="0">
          <a:noAutofit/>
        </a:bodyPr>
        <a:lstStyle/>
        <a:p>
          <a:pPr marL="0" lvl="0" indent="0" algn="l" defTabSz="755650">
            <a:lnSpc>
              <a:spcPct val="90000"/>
            </a:lnSpc>
            <a:spcBef>
              <a:spcPct val="0"/>
            </a:spcBef>
            <a:spcAft>
              <a:spcPct val="35000"/>
            </a:spcAft>
            <a:buNone/>
          </a:pPr>
          <a:r>
            <a:rPr lang="en-AU" sz="1700" kern="1200" dirty="0"/>
            <a:t>Best Model - Parameters</a:t>
          </a:r>
        </a:p>
      </dsp:txBody>
      <dsp:txXfrm>
        <a:off x="292004" y="26171"/>
        <a:ext cx="3529287" cy="4832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E8FA1-5181-45B1-8F5A-53E5D2C47517}">
      <dsp:nvSpPr>
        <dsp:cNvPr id="0" name=""/>
        <dsp:cNvSpPr/>
      </dsp:nvSpPr>
      <dsp:spPr>
        <a:xfrm>
          <a:off x="0" y="436108"/>
          <a:ext cx="4614759" cy="3704400"/>
        </a:xfrm>
        <a:prstGeom prst="rect">
          <a:avLst/>
        </a:prstGeom>
        <a:solidFill>
          <a:schemeClr val="lt1"/>
        </a:solidFill>
        <a:ln w="12700" cap="flat" cmpd="sng" algn="ctr">
          <a:solidFill>
            <a:srgbClr val="2BDE78"/>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58157" tIns="583184" rIns="358157" bIns="199136" numCol="1" spcCol="1270" anchor="t" anchorCtr="0">
          <a:noAutofit/>
        </a:bodyPr>
        <a:lstStyle/>
        <a:p>
          <a:pPr marL="285750" lvl="1" indent="-285750" algn="l" defTabSz="1244600" rtl="0">
            <a:lnSpc>
              <a:spcPct val="90000"/>
            </a:lnSpc>
            <a:spcBef>
              <a:spcPct val="0"/>
            </a:spcBef>
            <a:spcAft>
              <a:spcPct val="15000"/>
            </a:spcAft>
            <a:buChar char="•"/>
          </a:pPr>
          <a:r>
            <a:rPr lang="en-AU" sz="2800" kern="1200">
              <a:latin typeface="Calibri Light" panose="020F0302020204030204"/>
            </a:rPr>
            <a:t> Optimize the existing Neural Network model</a:t>
          </a:r>
          <a:endParaRPr lang="en-AU" sz="2800" kern="1200"/>
        </a:p>
        <a:p>
          <a:pPr marL="285750" lvl="1" indent="-285750" algn="l" defTabSz="1244600" rtl="0">
            <a:lnSpc>
              <a:spcPct val="90000"/>
            </a:lnSpc>
            <a:spcBef>
              <a:spcPct val="0"/>
            </a:spcBef>
            <a:spcAft>
              <a:spcPct val="15000"/>
            </a:spcAft>
            <a:buChar char="•"/>
          </a:pPr>
          <a:r>
            <a:rPr lang="en-AU" sz="2800" kern="1200">
              <a:latin typeface="Calibri Light" panose="020F0302020204030204"/>
            </a:rPr>
            <a:t> Use other Machine Learning algorithms</a:t>
          </a:r>
          <a:endParaRPr lang="en-AU" sz="2800" kern="1200"/>
        </a:p>
        <a:p>
          <a:pPr marL="285750" lvl="1" indent="-285750" algn="l" defTabSz="1244600" rtl="0">
            <a:lnSpc>
              <a:spcPct val="90000"/>
            </a:lnSpc>
            <a:spcBef>
              <a:spcPct val="0"/>
            </a:spcBef>
            <a:spcAft>
              <a:spcPct val="15000"/>
            </a:spcAft>
            <a:buChar char="•"/>
          </a:pPr>
          <a:r>
            <a:rPr lang="en-AU" sz="2800" kern="1200">
              <a:latin typeface="Calibri Light" panose="020F0302020204030204"/>
            </a:rPr>
            <a:t>Visualize the impact of Covid-19 to the house price in Geelong</a:t>
          </a:r>
        </a:p>
      </dsp:txBody>
      <dsp:txXfrm>
        <a:off x="0" y="436108"/>
        <a:ext cx="4614759" cy="3704400"/>
      </dsp:txXfrm>
    </dsp:sp>
    <dsp:sp modelId="{3251A3BF-D0BD-4C04-AB78-3EF31E0FBE99}">
      <dsp:nvSpPr>
        <dsp:cNvPr id="0" name=""/>
        <dsp:cNvSpPr/>
      </dsp:nvSpPr>
      <dsp:spPr>
        <a:xfrm>
          <a:off x="230737" y="22828"/>
          <a:ext cx="3230331" cy="826560"/>
        </a:xfrm>
        <a:prstGeom prst="roundRect">
          <a:avLst/>
        </a:prstGeom>
        <a:solidFill>
          <a:srgbClr val="2ADE78"/>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099" tIns="0" rIns="122099" bIns="0" numCol="1" spcCol="1270" anchor="ctr" anchorCtr="0">
          <a:noAutofit/>
        </a:bodyPr>
        <a:lstStyle/>
        <a:p>
          <a:pPr marL="0" lvl="0" indent="0" algn="l" defTabSz="1244600">
            <a:lnSpc>
              <a:spcPct val="90000"/>
            </a:lnSpc>
            <a:spcBef>
              <a:spcPct val="0"/>
            </a:spcBef>
            <a:spcAft>
              <a:spcPct val="35000"/>
            </a:spcAft>
            <a:buNone/>
          </a:pPr>
          <a:r>
            <a:rPr lang="en-AU" sz="2800" kern="1200" dirty="0"/>
            <a:t>Goals For Trimester</a:t>
          </a:r>
        </a:p>
      </dsp:txBody>
      <dsp:txXfrm>
        <a:off x="271086" y="63177"/>
        <a:ext cx="3149633" cy="7458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E8FA1-5181-45B1-8F5A-53E5D2C47517}">
      <dsp:nvSpPr>
        <dsp:cNvPr id="0" name=""/>
        <dsp:cNvSpPr/>
      </dsp:nvSpPr>
      <dsp:spPr>
        <a:xfrm>
          <a:off x="0" y="284548"/>
          <a:ext cx="4614759" cy="3830400"/>
        </a:xfrm>
        <a:prstGeom prst="rect">
          <a:avLst/>
        </a:prstGeom>
        <a:solidFill>
          <a:schemeClr val="lt1"/>
        </a:solidFill>
        <a:ln w="12700" cap="flat" cmpd="sng" algn="ctr">
          <a:solidFill>
            <a:srgbClr val="2BDE78"/>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58157" tIns="333248" rIns="358157" bIns="113792" numCol="1" spcCol="1270" anchor="t" anchorCtr="0">
          <a:noAutofit/>
        </a:bodyPr>
        <a:lstStyle/>
        <a:p>
          <a:pPr marL="171450" lvl="1" indent="-171450" algn="l" defTabSz="711200" rtl="0">
            <a:lnSpc>
              <a:spcPct val="90000"/>
            </a:lnSpc>
            <a:spcBef>
              <a:spcPct val="0"/>
            </a:spcBef>
            <a:spcAft>
              <a:spcPct val="15000"/>
            </a:spcAft>
            <a:buChar char="•"/>
          </a:pPr>
          <a:r>
            <a:rPr lang="en-AU" sz="1600" kern="1200">
              <a:latin typeface="Calibri Light" panose="020F0302020204030204"/>
            </a:rPr>
            <a:t> Predict house prices in Geelong</a:t>
          </a:r>
        </a:p>
        <a:p>
          <a:pPr marL="171450" lvl="1" indent="-171450" algn="l" defTabSz="711200" rtl="0">
            <a:lnSpc>
              <a:spcPct val="90000"/>
            </a:lnSpc>
            <a:spcBef>
              <a:spcPct val="0"/>
            </a:spcBef>
            <a:spcAft>
              <a:spcPct val="15000"/>
            </a:spcAft>
            <a:buChar char="•"/>
          </a:pPr>
          <a:r>
            <a:rPr lang="en-AU" sz="1600" kern="1200">
              <a:latin typeface="Calibri Light" panose="020F0302020204030204"/>
            </a:rPr>
            <a:t> 6 algorithms:</a:t>
          </a:r>
          <a:endParaRPr lang="en-US" sz="1600" kern="1200">
            <a:latin typeface="Calibri Light" panose="020F0302020204030204"/>
          </a:endParaRPr>
        </a:p>
        <a:p>
          <a:pPr marL="342900" lvl="2" indent="-171450" algn="l" defTabSz="711200" rtl="0">
            <a:lnSpc>
              <a:spcPct val="90000"/>
            </a:lnSpc>
            <a:spcBef>
              <a:spcPct val="0"/>
            </a:spcBef>
            <a:spcAft>
              <a:spcPct val="15000"/>
            </a:spcAft>
            <a:buChar char="•"/>
          </a:pPr>
          <a:r>
            <a:rPr lang="en-AU" sz="1600" kern="1200">
              <a:latin typeface="Calibri Light" panose="020F0302020204030204"/>
            </a:rPr>
            <a:t> Linear Regression</a:t>
          </a:r>
          <a:endParaRPr lang="en-US" sz="1600" kern="1200">
            <a:latin typeface="Calibri Light" panose="020F0302020204030204"/>
          </a:endParaRPr>
        </a:p>
        <a:p>
          <a:pPr marL="342900" lvl="2" indent="-171450" algn="l" defTabSz="711200" rtl="0">
            <a:lnSpc>
              <a:spcPct val="90000"/>
            </a:lnSpc>
            <a:spcBef>
              <a:spcPct val="0"/>
            </a:spcBef>
            <a:spcAft>
              <a:spcPct val="15000"/>
            </a:spcAft>
            <a:buChar char="•"/>
          </a:pPr>
          <a:r>
            <a:rPr lang="en-AU" sz="1600" kern="1200">
              <a:latin typeface="Calibri Light" panose="020F0302020204030204"/>
            </a:rPr>
            <a:t> Ridge Regression</a:t>
          </a:r>
          <a:endParaRPr lang="en-US" sz="1600" kern="1200">
            <a:latin typeface="Calibri Light" panose="020F0302020204030204"/>
          </a:endParaRPr>
        </a:p>
        <a:p>
          <a:pPr marL="342900" lvl="2" indent="-171450" algn="l" defTabSz="711200" rtl="0">
            <a:lnSpc>
              <a:spcPct val="90000"/>
            </a:lnSpc>
            <a:spcBef>
              <a:spcPct val="0"/>
            </a:spcBef>
            <a:spcAft>
              <a:spcPct val="15000"/>
            </a:spcAft>
            <a:buChar char="•"/>
          </a:pPr>
          <a:r>
            <a:rPr lang="en-AU" sz="1600" kern="1200">
              <a:latin typeface="Calibri Light" panose="020F0302020204030204"/>
            </a:rPr>
            <a:t> Lasso Regression</a:t>
          </a:r>
        </a:p>
        <a:p>
          <a:pPr marL="342900" lvl="2" indent="-171450" algn="l" defTabSz="711200" rtl="0">
            <a:lnSpc>
              <a:spcPct val="90000"/>
            </a:lnSpc>
            <a:spcBef>
              <a:spcPct val="0"/>
            </a:spcBef>
            <a:spcAft>
              <a:spcPct val="15000"/>
            </a:spcAft>
            <a:buChar char="•"/>
          </a:pPr>
          <a:r>
            <a:rPr lang="en-AU" sz="1600" kern="1200">
              <a:latin typeface="Calibri Light" panose="020F0302020204030204"/>
            </a:rPr>
            <a:t> Support Vector Regression</a:t>
          </a:r>
        </a:p>
        <a:p>
          <a:pPr marL="342900" lvl="2" indent="-171450" algn="l" defTabSz="711200" rtl="0">
            <a:lnSpc>
              <a:spcPct val="90000"/>
            </a:lnSpc>
            <a:spcBef>
              <a:spcPct val="0"/>
            </a:spcBef>
            <a:spcAft>
              <a:spcPct val="15000"/>
            </a:spcAft>
            <a:buChar char="•"/>
          </a:pPr>
          <a:r>
            <a:rPr lang="en-AU" sz="1600" kern="1200">
              <a:latin typeface="Calibri Light" panose="020F0302020204030204"/>
            </a:rPr>
            <a:t> Decision tree</a:t>
          </a:r>
          <a:endParaRPr lang="en-AU" sz="1600" kern="1200"/>
        </a:p>
        <a:p>
          <a:pPr marL="342900" lvl="2" indent="-171450" algn="l" defTabSz="711200" rtl="0">
            <a:lnSpc>
              <a:spcPct val="90000"/>
            </a:lnSpc>
            <a:spcBef>
              <a:spcPct val="0"/>
            </a:spcBef>
            <a:spcAft>
              <a:spcPct val="15000"/>
            </a:spcAft>
            <a:buChar char="•"/>
          </a:pPr>
          <a:r>
            <a:rPr lang="en-AU" sz="1600" kern="1200">
              <a:latin typeface="Calibri Light" panose="020F0302020204030204"/>
            </a:rPr>
            <a:t> Deep Neural Network (DNN)</a:t>
          </a:r>
        </a:p>
        <a:p>
          <a:pPr marL="171450" lvl="1" indent="-171450" algn="l" defTabSz="711200" rtl="0">
            <a:lnSpc>
              <a:spcPct val="90000"/>
            </a:lnSpc>
            <a:spcBef>
              <a:spcPct val="0"/>
            </a:spcBef>
            <a:spcAft>
              <a:spcPct val="15000"/>
            </a:spcAft>
            <a:buChar char="•"/>
          </a:pPr>
          <a:r>
            <a:rPr lang="en-AU" sz="1600" kern="1200">
              <a:latin typeface="Calibri Light" panose="020F0302020204030204"/>
            </a:rPr>
            <a:t> Root Mean Square Error (RMSE) is metric.</a:t>
          </a:r>
          <a:endParaRPr lang="en-AU" sz="1600" kern="1200"/>
        </a:p>
        <a:p>
          <a:pPr marL="171450" lvl="1" indent="-171450" algn="l" defTabSz="711200" rtl="0">
            <a:lnSpc>
              <a:spcPct val="90000"/>
            </a:lnSpc>
            <a:spcBef>
              <a:spcPct val="0"/>
            </a:spcBef>
            <a:spcAft>
              <a:spcPct val="15000"/>
            </a:spcAft>
            <a:buChar char="•"/>
          </a:pPr>
          <a:r>
            <a:rPr lang="en-AU" sz="1600" kern="1200">
              <a:latin typeface="Calibri Light" panose="020F0302020204030204"/>
            </a:rPr>
            <a:t> Result:</a:t>
          </a:r>
        </a:p>
        <a:p>
          <a:pPr marL="342900" lvl="2" indent="-171450" algn="l" defTabSz="711200" rtl="0">
            <a:lnSpc>
              <a:spcPct val="90000"/>
            </a:lnSpc>
            <a:spcBef>
              <a:spcPct val="0"/>
            </a:spcBef>
            <a:spcAft>
              <a:spcPct val="15000"/>
            </a:spcAft>
            <a:buChar char="•"/>
          </a:pPr>
          <a:r>
            <a:rPr lang="en-AU" sz="1600" kern="1200">
              <a:latin typeface="Calibri Light" panose="020F0302020204030204"/>
            </a:rPr>
            <a:t> DNN is the best model because it reaches the lowest RMSE value.</a:t>
          </a:r>
          <a:endParaRPr lang="en-US" sz="1600" kern="1200"/>
        </a:p>
        <a:p>
          <a:pPr marL="171450" lvl="1" indent="-171450" algn="l" defTabSz="711200">
            <a:lnSpc>
              <a:spcPct val="90000"/>
            </a:lnSpc>
            <a:spcBef>
              <a:spcPct val="0"/>
            </a:spcBef>
            <a:spcAft>
              <a:spcPct val="15000"/>
            </a:spcAft>
            <a:buChar char="•"/>
          </a:pPr>
          <a:endParaRPr lang="en-AU" sz="1600" kern="1200">
            <a:latin typeface="Calibri Light" panose="020F0302020204030204"/>
          </a:endParaRPr>
        </a:p>
      </dsp:txBody>
      <dsp:txXfrm>
        <a:off x="0" y="284548"/>
        <a:ext cx="4614759" cy="3830400"/>
      </dsp:txXfrm>
    </dsp:sp>
    <dsp:sp modelId="{3251A3BF-D0BD-4C04-AB78-3EF31E0FBE99}">
      <dsp:nvSpPr>
        <dsp:cNvPr id="0" name=""/>
        <dsp:cNvSpPr/>
      </dsp:nvSpPr>
      <dsp:spPr>
        <a:xfrm>
          <a:off x="230737" y="48388"/>
          <a:ext cx="3230331" cy="472320"/>
        </a:xfrm>
        <a:prstGeom prst="roundRect">
          <a:avLst/>
        </a:prstGeom>
        <a:solidFill>
          <a:srgbClr val="2ADE78"/>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099" tIns="0" rIns="122099" bIns="0" numCol="1" spcCol="1270" anchor="ctr" anchorCtr="0">
          <a:noAutofit/>
        </a:bodyPr>
        <a:lstStyle/>
        <a:p>
          <a:pPr marL="0" lvl="0" indent="0" algn="l" defTabSz="711200" rtl="0">
            <a:lnSpc>
              <a:spcPct val="90000"/>
            </a:lnSpc>
            <a:spcBef>
              <a:spcPct val="0"/>
            </a:spcBef>
            <a:spcAft>
              <a:spcPct val="35000"/>
            </a:spcAft>
            <a:buNone/>
          </a:pPr>
          <a:r>
            <a:rPr lang="en-AU" sz="1600" kern="1200">
              <a:latin typeface="Calibri Light" panose="020F0302020204030204"/>
            </a:rPr>
            <a:t> Machine Learning model</a:t>
          </a:r>
          <a:endParaRPr lang="en-AU" sz="1600" kern="1200"/>
        </a:p>
      </dsp:txBody>
      <dsp:txXfrm>
        <a:off x="253794" y="71445"/>
        <a:ext cx="3184217" cy="4262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1BF7E-638F-6B45-9E8A-4CCA680C47BD}"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8DB92-F79D-DE43-958F-D0421DA8F85E}" type="slidenum">
              <a:rPr lang="en-US" smtClean="0"/>
              <a:t>‹#›</a:t>
            </a:fld>
            <a:endParaRPr lang="en-US"/>
          </a:p>
        </p:txBody>
      </p:sp>
    </p:spTree>
    <p:extLst>
      <p:ext uri="{BB962C8B-B14F-4D97-AF65-F5344CB8AC3E}">
        <p14:creationId xmlns:p14="http://schemas.microsoft.com/office/powerpoint/2010/main" val="310397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3</a:t>
            </a:fld>
            <a:endParaRPr lang="en-US"/>
          </a:p>
        </p:txBody>
      </p:sp>
    </p:spTree>
    <p:extLst>
      <p:ext uri="{BB962C8B-B14F-4D97-AF65-F5344CB8AC3E}">
        <p14:creationId xmlns:p14="http://schemas.microsoft.com/office/powerpoint/2010/main" val="4225663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15</a:t>
            </a:fld>
            <a:endParaRPr lang="en-US"/>
          </a:p>
        </p:txBody>
      </p:sp>
    </p:spTree>
    <p:extLst>
      <p:ext uri="{BB962C8B-B14F-4D97-AF65-F5344CB8AC3E}">
        <p14:creationId xmlns:p14="http://schemas.microsoft.com/office/powerpoint/2010/main" val="196476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16</a:t>
            </a:fld>
            <a:endParaRPr lang="en-US"/>
          </a:p>
        </p:txBody>
      </p:sp>
    </p:spTree>
    <p:extLst>
      <p:ext uri="{BB962C8B-B14F-4D97-AF65-F5344CB8AC3E}">
        <p14:creationId xmlns:p14="http://schemas.microsoft.com/office/powerpoint/2010/main" val="31124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18</a:t>
            </a:fld>
            <a:endParaRPr lang="en-US"/>
          </a:p>
        </p:txBody>
      </p:sp>
    </p:spTree>
    <p:extLst>
      <p:ext uri="{BB962C8B-B14F-4D97-AF65-F5344CB8AC3E}">
        <p14:creationId xmlns:p14="http://schemas.microsoft.com/office/powerpoint/2010/main" val="88692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19</a:t>
            </a:fld>
            <a:endParaRPr lang="en-US"/>
          </a:p>
        </p:txBody>
      </p:sp>
    </p:spTree>
    <p:extLst>
      <p:ext uri="{BB962C8B-B14F-4D97-AF65-F5344CB8AC3E}">
        <p14:creationId xmlns:p14="http://schemas.microsoft.com/office/powerpoint/2010/main" val="1016238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D28DB92-F79D-DE43-958F-D0421DA8F85E}" type="slidenum">
              <a:rPr lang="en-US" smtClean="0"/>
              <a:t>21</a:t>
            </a:fld>
            <a:endParaRPr lang="en-US"/>
          </a:p>
        </p:txBody>
      </p:sp>
    </p:spTree>
    <p:extLst>
      <p:ext uri="{BB962C8B-B14F-4D97-AF65-F5344CB8AC3E}">
        <p14:creationId xmlns:p14="http://schemas.microsoft.com/office/powerpoint/2010/main" val="1686465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23</a:t>
            </a:fld>
            <a:endParaRPr lang="en-US"/>
          </a:p>
        </p:txBody>
      </p:sp>
    </p:spTree>
    <p:extLst>
      <p:ext uri="{BB962C8B-B14F-4D97-AF65-F5344CB8AC3E}">
        <p14:creationId xmlns:p14="http://schemas.microsoft.com/office/powerpoint/2010/main" val="82558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24</a:t>
            </a:fld>
            <a:endParaRPr lang="en-US"/>
          </a:p>
        </p:txBody>
      </p:sp>
    </p:spTree>
    <p:extLst>
      <p:ext uri="{BB962C8B-B14F-4D97-AF65-F5344CB8AC3E}">
        <p14:creationId xmlns:p14="http://schemas.microsoft.com/office/powerpoint/2010/main" val="741466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25</a:t>
            </a:fld>
            <a:endParaRPr lang="en-US"/>
          </a:p>
        </p:txBody>
      </p:sp>
    </p:spTree>
    <p:extLst>
      <p:ext uri="{BB962C8B-B14F-4D97-AF65-F5344CB8AC3E}">
        <p14:creationId xmlns:p14="http://schemas.microsoft.com/office/powerpoint/2010/main" val="214205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26</a:t>
            </a:fld>
            <a:endParaRPr lang="en-US"/>
          </a:p>
        </p:txBody>
      </p:sp>
    </p:spTree>
    <p:extLst>
      <p:ext uri="{BB962C8B-B14F-4D97-AF65-F5344CB8AC3E}">
        <p14:creationId xmlns:p14="http://schemas.microsoft.com/office/powerpoint/2010/main" val="3734450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27</a:t>
            </a:fld>
            <a:endParaRPr lang="en-US"/>
          </a:p>
        </p:txBody>
      </p:sp>
    </p:spTree>
    <p:extLst>
      <p:ext uri="{BB962C8B-B14F-4D97-AF65-F5344CB8AC3E}">
        <p14:creationId xmlns:p14="http://schemas.microsoft.com/office/powerpoint/2010/main" val="337483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5</a:t>
            </a:fld>
            <a:endParaRPr lang="en-US"/>
          </a:p>
        </p:txBody>
      </p:sp>
    </p:spTree>
    <p:extLst>
      <p:ext uri="{BB962C8B-B14F-4D97-AF65-F5344CB8AC3E}">
        <p14:creationId xmlns:p14="http://schemas.microsoft.com/office/powerpoint/2010/main" val="280059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8</a:t>
            </a:fld>
            <a:endParaRPr lang="en-US"/>
          </a:p>
        </p:txBody>
      </p:sp>
    </p:spTree>
    <p:extLst>
      <p:ext uri="{BB962C8B-B14F-4D97-AF65-F5344CB8AC3E}">
        <p14:creationId xmlns:p14="http://schemas.microsoft.com/office/powerpoint/2010/main" val="21685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PM10 chosen because it includes particulate matter between 2.5 and 10 </a:t>
            </a:r>
            <a:r>
              <a:rPr lang="en-AU" err="1"/>
              <a:t>micrometers</a:t>
            </a:r>
            <a:r>
              <a:rPr lang="en-AU"/>
              <a:t> – pollen, dust, construction dust, wildfire particulates all fall into this category – inhalable and known to produce adverse health effects</a:t>
            </a:r>
          </a:p>
          <a:p>
            <a:r>
              <a:rPr lang="en-AU"/>
              <a:t>Predictors chosen because:</a:t>
            </a:r>
          </a:p>
          <a:p>
            <a:pPr marL="228600" indent="-228600">
              <a:buAutoNum type="arabicPeriod"/>
            </a:pPr>
            <a:r>
              <a:rPr lang="en-AU"/>
              <a:t>The show good correlations to changes in PM10 measurements:</a:t>
            </a:r>
          </a:p>
          <a:p>
            <a:pPr marL="228600" indent="-228600">
              <a:buAutoNum type="arabicPeriod"/>
            </a:pPr>
            <a:r>
              <a:rPr lang="en-AU"/>
              <a:t>They are commonly provided in weather forecasting feeds – i.e. it will be easier to provide data to interrogate our model</a:t>
            </a:r>
          </a:p>
          <a:p>
            <a:pPr marL="228600" indent="-228600">
              <a:buAutoNum type="arabicPeriod"/>
            </a:pPr>
            <a:endParaRPr lang="en-AU"/>
          </a:p>
          <a:p>
            <a:r>
              <a:rPr lang="en-AU" err="1"/>
              <a:t>Thuong</a:t>
            </a:r>
            <a:r>
              <a:rPr lang="en-AU"/>
              <a:t> provided feedback during the last studio session: </a:t>
            </a:r>
            <a:r>
              <a:rPr lang="en-AU" b="1"/>
              <a:t>Justify the decisions we make </a:t>
            </a:r>
            <a:r>
              <a:rPr lang="en-AU" b="0"/>
              <a:t>what are the strengths and weaknesses we are addressing</a:t>
            </a:r>
            <a:endParaRPr lang="en-AU" b="1"/>
          </a:p>
          <a:p>
            <a:r>
              <a:rPr lang="en-AU"/>
              <a:t>Health data: Barwon health require an ethics submission and for someone from Barwon health to be invited to participate – this is not unusual, however our project has very specific and tight time targets which we would be unlikely to meet if we formalised the process. </a:t>
            </a:r>
          </a:p>
          <a:p>
            <a:r>
              <a:rPr lang="en-AU"/>
              <a:t>Victorian bushfire data: have explored access through Forest Fire Management Victoria, no response as yet, aggregate data, statistics, maps and broad date ranges are available from various sources and news reporting.  Alternative would be to construct a dataset to flag dates and approximate locations ourselves, however we again run into time constraints.</a:t>
            </a:r>
          </a:p>
          <a:p>
            <a:r>
              <a:rPr lang="en-AU"/>
              <a:t>Vic pollen count data: We have approached the Deakin academics responsible for pollen counts in Geelong – no response as yet</a:t>
            </a:r>
          </a:p>
          <a:p>
            <a:endParaRPr lang="en-AU"/>
          </a:p>
          <a:p>
            <a:r>
              <a:rPr lang="en-AU"/>
              <a:t>Summary: none of these data sources were essential to working towards our main project goals for the AQ analysis, however they could add value and depth to our analytics – disappointing, but we can still achieve our goals</a:t>
            </a:r>
          </a:p>
          <a:p>
            <a:pPr marL="0" indent="0">
              <a:buNone/>
            </a:pPr>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9</a:t>
            </a:fld>
            <a:endParaRPr lang="en-US"/>
          </a:p>
        </p:txBody>
      </p:sp>
    </p:spTree>
    <p:extLst>
      <p:ext uri="{BB962C8B-B14F-4D97-AF65-F5344CB8AC3E}">
        <p14:creationId xmlns:p14="http://schemas.microsoft.com/office/powerpoint/2010/main" val="130904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err="1"/>
              <a:t>Thuong</a:t>
            </a:r>
            <a:r>
              <a:rPr lang="en-AU"/>
              <a:t> provided feedback during the last studio session: </a:t>
            </a:r>
            <a:r>
              <a:rPr lang="en-AU" b="1"/>
              <a:t>Justify the decisions we make </a:t>
            </a:r>
            <a:r>
              <a:rPr lang="en-AU" b="0"/>
              <a:t>what are the strengths and weaknesses we are addressing</a:t>
            </a:r>
            <a:endParaRPr lang="en-AU" b="1"/>
          </a:p>
          <a:p>
            <a:r>
              <a:rPr lang="en-AU"/>
              <a:t>Health data: Barwon health require an ethics submission and for someone from Barwon health to be invited to participate – this is not unusual, however our project has very specific and tight time targets which we would be unlikely to meet if we formalised the process. </a:t>
            </a:r>
          </a:p>
          <a:p>
            <a:r>
              <a:rPr lang="en-AU"/>
              <a:t>Victorian bushfire data: have explored access through Forest Fire Management Victoria, no response as yet, aggregate data, statistics, maps and broad date ranges are available from various sources and news reporting.  Alternative would be to construct a dataset to flag dates and approximate locations ourselves, however we again run into time constraints.</a:t>
            </a:r>
          </a:p>
          <a:p>
            <a:r>
              <a:rPr lang="en-AU"/>
              <a:t>Vic pollen count data: We have approached the Deakin academics responsible for pollen counts in Geelong – no response as yet</a:t>
            </a:r>
          </a:p>
          <a:p>
            <a:endParaRPr lang="en-AU"/>
          </a:p>
          <a:p>
            <a:r>
              <a:rPr lang="en-AU"/>
              <a:t>Summary: none of these data sources were essential to working towards our main project goals for the AQ analysis, however they could add value and depth to our analytics – disappointing, but we can still achieve our goals</a:t>
            </a:r>
          </a:p>
        </p:txBody>
      </p:sp>
      <p:sp>
        <p:nvSpPr>
          <p:cNvPr id="4" name="Slide Number Placeholder 3"/>
          <p:cNvSpPr>
            <a:spLocks noGrp="1"/>
          </p:cNvSpPr>
          <p:nvPr>
            <p:ph type="sldNum" sz="quarter" idx="5"/>
          </p:nvPr>
        </p:nvSpPr>
        <p:spPr/>
        <p:txBody>
          <a:bodyPr/>
          <a:lstStyle/>
          <a:p>
            <a:fld id="{BD28DB92-F79D-DE43-958F-D0421DA8F85E}" type="slidenum">
              <a:rPr lang="en-US" smtClean="0"/>
              <a:t>10</a:t>
            </a:fld>
            <a:endParaRPr lang="en-US"/>
          </a:p>
        </p:txBody>
      </p:sp>
    </p:spTree>
    <p:extLst>
      <p:ext uri="{BB962C8B-B14F-4D97-AF65-F5344CB8AC3E}">
        <p14:creationId xmlns:p14="http://schemas.microsoft.com/office/powerpoint/2010/main" val="361892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11</a:t>
            </a:fld>
            <a:endParaRPr lang="en-US"/>
          </a:p>
        </p:txBody>
      </p:sp>
    </p:spTree>
    <p:extLst>
      <p:ext uri="{BB962C8B-B14F-4D97-AF65-F5344CB8AC3E}">
        <p14:creationId xmlns:p14="http://schemas.microsoft.com/office/powerpoint/2010/main" val="45287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12</a:t>
            </a:fld>
            <a:endParaRPr lang="en-US"/>
          </a:p>
        </p:txBody>
      </p:sp>
    </p:spTree>
    <p:extLst>
      <p:ext uri="{BB962C8B-B14F-4D97-AF65-F5344CB8AC3E}">
        <p14:creationId xmlns:p14="http://schemas.microsoft.com/office/powerpoint/2010/main" val="37552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28DB92-F79D-DE43-958F-D0421DA8F85E}" type="slidenum">
              <a:rPr lang="en-US" smtClean="0"/>
              <a:t>13</a:t>
            </a:fld>
            <a:endParaRPr lang="en-US"/>
          </a:p>
        </p:txBody>
      </p:sp>
    </p:spTree>
    <p:extLst>
      <p:ext uri="{BB962C8B-B14F-4D97-AF65-F5344CB8AC3E}">
        <p14:creationId xmlns:p14="http://schemas.microsoft.com/office/powerpoint/2010/main" val="120513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D28DB92-F79D-DE43-958F-D0421DA8F85E}" type="slidenum">
              <a:rPr lang="en-US" smtClean="0"/>
              <a:t>14</a:t>
            </a:fld>
            <a:endParaRPr lang="en-US"/>
          </a:p>
        </p:txBody>
      </p:sp>
    </p:spTree>
    <p:extLst>
      <p:ext uri="{BB962C8B-B14F-4D97-AF65-F5344CB8AC3E}">
        <p14:creationId xmlns:p14="http://schemas.microsoft.com/office/powerpoint/2010/main" val="115174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50FE84-F5DA-ED44-A704-68AFA7A9E30F}" type="datetime1">
              <a:rPr lang="en-AU" smtClean="0"/>
              <a:t>2/06/2021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225427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92A653-9BA9-C745-82CF-34B3DE70DED3}" type="datetime1">
              <a:rPr lang="en-AU" smtClean="0"/>
              <a:t>2/06/2021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67693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49C2D1-6AE4-4745-B14B-95C65EC8DC7F}" type="datetime1">
              <a:rPr lang="en-AU" smtClean="0"/>
              <a:t>2/06/2021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38230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F9F8F2-698B-414F-927F-C809C128BB33}" type="datetime1">
              <a:rPr lang="en-AU" smtClean="0"/>
              <a:t>2/06/2021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14956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51DE8-667C-414B-9096-6508E14C0283}" type="datetime1">
              <a:rPr lang="en-AU" smtClean="0"/>
              <a:t>2/06/2021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278828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85F73-112D-5944-910A-150DE1DB8678}" type="datetime1">
              <a:rPr lang="en-AU" smtClean="0"/>
              <a:t>2/06/2021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242981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8DB55A-B25A-5040-952E-2B30F1F0222E}" type="datetime1">
              <a:rPr lang="en-AU" smtClean="0"/>
              <a:t>2/06/2021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385953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502FB4-9B8D-4E45-B6E7-D7344122713E}" type="datetime1">
              <a:rPr lang="en-AU" smtClean="0"/>
              <a:t>2/06/2021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428800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AA5D1-B870-C24F-8CD9-7C7B272FF327}" type="datetime1">
              <a:rPr lang="en-AU" smtClean="0"/>
              <a:t>2/06/2021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297447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C88B4D-81BE-0341-9CF7-A392B0D8B7E0}" type="datetime1">
              <a:rPr lang="en-AU" smtClean="0"/>
              <a:t>2/06/2021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390699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D4146A-DDED-7E4D-AA46-9827F46078D4}" type="datetime1">
              <a:rPr lang="en-AU" smtClean="0"/>
              <a:t>2/06/2021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8907C-102A-0D4A-BBE0-3D09B8579C8B}" type="slidenum">
              <a:rPr lang="en-US" smtClean="0"/>
              <a:t>‹#›</a:t>
            </a:fld>
            <a:endParaRPr lang="en-US"/>
          </a:p>
        </p:txBody>
      </p:sp>
    </p:spTree>
    <p:extLst>
      <p:ext uri="{BB962C8B-B14F-4D97-AF65-F5344CB8AC3E}">
        <p14:creationId xmlns:p14="http://schemas.microsoft.com/office/powerpoint/2010/main" val="181113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B5C89-D9D3-7C41-A947-654AD2805560}" type="datetime1">
              <a:rPr lang="en-AU" smtClean="0"/>
              <a:t>2/06/2021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8907C-102A-0D4A-BBE0-3D09B8579C8B}" type="slidenum">
              <a:rPr lang="en-US" smtClean="0"/>
              <a:t>‹#›</a:t>
            </a:fld>
            <a:endParaRPr lang="en-US"/>
          </a:p>
        </p:txBody>
      </p:sp>
    </p:spTree>
    <p:extLst>
      <p:ext uri="{BB962C8B-B14F-4D97-AF65-F5344CB8AC3E}">
        <p14:creationId xmlns:p14="http://schemas.microsoft.com/office/powerpoint/2010/main" val="26312088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5.png"/><Relationship Id="rId7" Type="http://schemas.openxmlformats.org/officeDocument/2006/relationships/diagramColors" Target="../diagrams/colors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png"/><Relationship Id="rId7" Type="http://schemas.openxmlformats.org/officeDocument/2006/relationships/diagramColors" Target="../diagrams/colors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38.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HF-WBra0sR4?feature=oembed" TargetMode="External"/><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png"/><Relationship Id="rId7" Type="http://schemas.openxmlformats.org/officeDocument/2006/relationships/diagramColors" Target="../diagrams/colors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5.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png"/><Relationship Id="rId7" Type="http://schemas.openxmlformats.org/officeDocument/2006/relationships/diagramColors" Target="../diagrams/colors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34073B-32A8-124A-8BD7-06C3F590E002}"/>
              </a:ext>
            </a:extLst>
          </p:cNvPr>
          <p:cNvSpPr/>
          <p:nvPr/>
        </p:nvSpPr>
        <p:spPr>
          <a:xfrm>
            <a:off x="4904509" y="0"/>
            <a:ext cx="7287491" cy="6858000"/>
          </a:xfrm>
          <a:prstGeom prst="rect">
            <a:avLst/>
          </a:prstGeom>
          <a:solidFill>
            <a:srgbClr val="2AD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4F73AE-998F-5A4C-A9EA-2C7F45FF0157}"/>
              </a:ext>
            </a:extLst>
          </p:cNvPr>
          <p:cNvSpPr>
            <a:spLocks noGrp="1"/>
          </p:cNvSpPr>
          <p:nvPr>
            <p:ph type="subTitle" idx="1"/>
          </p:nvPr>
        </p:nvSpPr>
        <p:spPr>
          <a:xfrm>
            <a:off x="5418610" y="1124833"/>
            <a:ext cx="6259286" cy="848166"/>
          </a:xfrm>
        </p:spPr>
        <p:txBody>
          <a:bodyPr>
            <a:normAutofit fontScale="85000" lnSpcReduction="10000"/>
          </a:bodyPr>
          <a:lstStyle/>
          <a:p>
            <a:r>
              <a:rPr lang="en-US" sz="6000" b="1">
                <a:latin typeface="Century Gothic" panose="020B0502020202020204" pitchFamily="34" charset="0"/>
              </a:rPr>
              <a:t>D2i GEELONG CITY</a:t>
            </a:r>
          </a:p>
        </p:txBody>
      </p:sp>
      <p:sp>
        <p:nvSpPr>
          <p:cNvPr id="14" name="Slide Number Placeholder 13">
            <a:extLst>
              <a:ext uri="{FF2B5EF4-FFF2-40B4-BE49-F238E27FC236}">
                <a16:creationId xmlns:a16="http://schemas.microsoft.com/office/drawing/2014/main" id="{B6408155-564B-E243-8A49-DC0F0FD3925E}"/>
              </a:ext>
            </a:extLst>
          </p:cNvPr>
          <p:cNvSpPr>
            <a:spLocks noGrp="1"/>
          </p:cNvSpPr>
          <p:nvPr>
            <p:ph type="sldNum" sz="quarter" idx="12"/>
          </p:nvPr>
        </p:nvSpPr>
        <p:spPr/>
        <p:txBody>
          <a:bodyPr/>
          <a:lstStyle/>
          <a:p>
            <a:fld id="{B108907C-102A-0D4A-BBE0-3D09B8579C8B}" type="slidenum">
              <a:rPr lang="en-US" b="1" smtClean="0">
                <a:solidFill>
                  <a:schemeClr val="tx1"/>
                </a:solidFill>
              </a:rPr>
              <a:t>1</a:t>
            </a:fld>
            <a:endParaRPr lang="en-US" b="1">
              <a:solidFill>
                <a:schemeClr val="tx1"/>
              </a:solidFill>
            </a:endParaRPr>
          </a:p>
        </p:txBody>
      </p:sp>
      <p:pic>
        <p:nvPicPr>
          <p:cNvPr id="11" name="Picture 10">
            <a:extLst>
              <a:ext uri="{FF2B5EF4-FFF2-40B4-BE49-F238E27FC236}">
                <a16:creationId xmlns:a16="http://schemas.microsoft.com/office/drawing/2014/main" id="{975A8FF4-AD25-284F-8339-67F235121B45}"/>
              </a:ext>
            </a:extLst>
          </p:cNvPr>
          <p:cNvPicPr>
            <a:picLocks noChangeAspect="1"/>
          </p:cNvPicPr>
          <p:nvPr/>
        </p:nvPicPr>
        <p:blipFill>
          <a:blip r:embed="rId2"/>
          <a:stretch>
            <a:fillRect/>
          </a:stretch>
        </p:blipFill>
        <p:spPr>
          <a:xfrm>
            <a:off x="-1" y="1238139"/>
            <a:ext cx="5015981" cy="3948223"/>
          </a:xfrm>
          <a:prstGeom prst="rect">
            <a:avLst/>
          </a:prstGeom>
        </p:spPr>
      </p:pic>
      <p:sp>
        <p:nvSpPr>
          <p:cNvPr id="13" name="Subtitle 2">
            <a:extLst>
              <a:ext uri="{FF2B5EF4-FFF2-40B4-BE49-F238E27FC236}">
                <a16:creationId xmlns:a16="http://schemas.microsoft.com/office/drawing/2014/main" id="{FA6F3A39-CEF5-644F-8378-0E65D46A4252}"/>
              </a:ext>
            </a:extLst>
          </p:cNvPr>
          <p:cNvSpPr txBox="1">
            <a:spLocks/>
          </p:cNvSpPr>
          <p:nvPr/>
        </p:nvSpPr>
        <p:spPr>
          <a:xfrm>
            <a:off x="5778759" y="1814716"/>
            <a:ext cx="5480180" cy="74609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latin typeface="Century Gothic"/>
              </a:rPr>
              <a:t>Product Owner Presentation</a:t>
            </a:r>
            <a:endParaRPr lang="en-US" sz="2800">
              <a:latin typeface="Century Gothic" panose="020B0502020202020204" pitchFamily="34" charset="0"/>
            </a:endParaRPr>
          </a:p>
        </p:txBody>
      </p:sp>
      <p:sp>
        <p:nvSpPr>
          <p:cNvPr id="15" name="Subtitle 2">
            <a:extLst>
              <a:ext uri="{FF2B5EF4-FFF2-40B4-BE49-F238E27FC236}">
                <a16:creationId xmlns:a16="http://schemas.microsoft.com/office/drawing/2014/main" id="{32E6CEB7-71A8-684B-B35F-A276FE512058}"/>
              </a:ext>
            </a:extLst>
          </p:cNvPr>
          <p:cNvSpPr txBox="1">
            <a:spLocks/>
          </p:cNvSpPr>
          <p:nvPr/>
        </p:nvSpPr>
        <p:spPr>
          <a:xfrm>
            <a:off x="5125192" y="5488165"/>
            <a:ext cx="6963889" cy="10214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latin typeface="Century Gothic" panose="020B0502020202020204" pitchFamily="34" charset="0"/>
              </a:rPr>
              <a:t>City of Greater Geelong Analytical Dashboard</a:t>
            </a:r>
          </a:p>
        </p:txBody>
      </p:sp>
      <p:pic>
        <p:nvPicPr>
          <p:cNvPr id="19" name="Picture 18">
            <a:extLst>
              <a:ext uri="{FF2B5EF4-FFF2-40B4-BE49-F238E27FC236}">
                <a16:creationId xmlns:a16="http://schemas.microsoft.com/office/drawing/2014/main" id="{2FD65A66-BBF1-4346-A2BD-A124CC0942DF}"/>
              </a:ext>
            </a:extLst>
          </p:cNvPr>
          <p:cNvPicPr>
            <a:picLocks noChangeAspect="1"/>
          </p:cNvPicPr>
          <p:nvPr/>
        </p:nvPicPr>
        <p:blipFill>
          <a:blip r:embed="rId3"/>
          <a:stretch>
            <a:fillRect/>
          </a:stretch>
        </p:blipFill>
        <p:spPr>
          <a:xfrm>
            <a:off x="7260733" y="2560815"/>
            <a:ext cx="2865937" cy="2927350"/>
          </a:xfrm>
          <a:prstGeom prst="rect">
            <a:avLst/>
          </a:prstGeom>
        </p:spPr>
      </p:pic>
    </p:spTree>
    <p:extLst>
      <p:ext uri="{BB962C8B-B14F-4D97-AF65-F5344CB8AC3E}">
        <p14:creationId xmlns:p14="http://schemas.microsoft.com/office/powerpoint/2010/main" val="5219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a:xfrm>
            <a:off x="838200" y="365125"/>
            <a:ext cx="10515600" cy="1325563"/>
          </a:xfrm>
        </p:spPr>
        <p:txBody>
          <a:bodyPr>
            <a:normAutofit/>
          </a:bodyPr>
          <a:lstStyle/>
          <a:p>
            <a:r>
              <a:rPr lang="en-US"/>
              <a:t>Air Quality Feature – Modelling Technique</a:t>
            </a:r>
            <a:endParaRPr lang="en-IN"/>
          </a:p>
        </p:txBody>
      </p:sp>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a:xfrm>
            <a:off x="8610600" y="6356350"/>
            <a:ext cx="2743200" cy="365125"/>
          </a:xfrm>
        </p:spPr>
        <p:txBody>
          <a:bodyPr>
            <a:normAutofit/>
          </a:bodyPr>
          <a:lstStyle/>
          <a:p>
            <a:pPr>
              <a:spcAft>
                <a:spcPts val="600"/>
              </a:spcAft>
            </a:pPr>
            <a:fld id="{B108907C-102A-0D4A-BBE0-3D09B8579C8B}" type="slidenum">
              <a:rPr lang="en-US" smtClean="0"/>
              <a:pPr>
                <a:spcAft>
                  <a:spcPts val="600"/>
                </a:spcAft>
              </a:pPr>
              <a:t>10</a:t>
            </a:fld>
            <a:endParaRPr lang="en-US"/>
          </a:p>
        </p:txBody>
      </p:sp>
      <p:graphicFrame>
        <p:nvGraphicFramePr>
          <p:cNvPr id="10" name="Diagram 9">
            <a:extLst>
              <a:ext uri="{FF2B5EF4-FFF2-40B4-BE49-F238E27FC236}">
                <a16:creationId xmlns:a16="http://schemas.microsoft.com/office/drawing/2014/main" id="{994DC8A4-5FA7-42E0-AF9A-828C56FABF3A}"/>
              </a:ext>
            </a:extLst>
          </p:cNvPr>
          <p:cNvGraphicFramePr/>
          <p:nvPr>
            <p:extLst>
              <p:ext uri="{D42A27DB-BD31-4B8C-83A1-F6EECF244321}">
                <p14:modId xmlns:p14="http://schemas.microsoft.com/office/powerpoint/2010/main" val="2632429416"/>
              </p:ext>
            </p:extLst>
          </p:nvPr>
        </p:nvGraphicFramePr>
        <p:xfrm>
          <a:off x="978180" y="1941850"/>
          <a:ext cx="4191348" cy="416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a:extLst>
              <a:ext uri="{FF2B5EF4-FFF2-40B4-BE49-F238E27FC236}">
                <a16:creationId xmlns:a16="http://schemas.microsoft.com/office/drawing/2014/main" id="{0330ED83-241F-490E-9ECC-58381EA800A1}"/>
              </a:ext>
            </a:extLst>
          </p:cNvPr>
          <p:cNvGraphicFramePr>
            <a:graphicFrameLocks noGrp="1"/>
          </p:cNvGraphicFramePr>
          <p:nvPr>
            <p:ph idx="1"/>
            <p:extLst>
              <p:ext uri="{D42A27DB-BD31-4B8C-83A1-F6EECF244321}">
                <p14:modId xmlns:p14="http://schemas.microsoft.com/office/powerpoint/2010/main" val="3967971857"/>
              </p:ext>
            </p:extLst>
          </p:nvPr>
        </p:nvGraphicFramePr>
        <p:xfrm>
          <a:off x="5427374" y="2321069"/>
          <a:ext cx="5831753" cy="377618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4328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a:xfrm>
            <a:off x="838200" y="365125"/>
            <a:ext cx="10515600" cy="1325563"/>
          </a:xfrm>
        </p:spPr>
        <p:txBody>
          <a:bodyPr>
            <a:normAutofit/>
          </a:bodyPr>
          <a:lstStyle/>
          <a:p>
            <a:r>
              <a:rPr lang="en-US"/>
              <a:t>Air Quality Feature – Best Model</a:t>
            </a:r>
            <a:endParaRPr lang="en-IN"/>
          </a:p>
        </p:txBody>
      </p:sp>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a:xfrm>
            <a:off x="8610600" y="6356350"/>
            <a:ext cx="2743200" cy="365125"/>
          </a:xfrm>
        </p:spPr>
        <p:txBody>
          <a:bodyPr>
            <a:normAutofit/>
          </a:bodyPr>
          <a:lstStyle/>
          <a:p>
            <a:pPr>
              <a:spcAft>
                <a:spcPts val="600"/>
              </a:spcAft>
            </a:pPr>
            <a:fld id="{B108907C-102A-0D4A-BBE0-3D09B8579C8B}" type="slidenum">
              <a:rPr lang="en-US" smtClean="0"/>
              <a:pPr>
                <a:spcAft>
                  <a:spcPts val="600"/>
                </a:spcAft>
              </a:pPr>
              <a:t>11</a:t>
            </a:fld>
            <a:endParaRPr lang="en-US"/>
          </a:p>
        </p:txBody>
      </p:sp>
      <p:graphicFrame>
        <p:nvGraphicFramePr>
          <p:cNvPr id="10" name="Diagram 9">
            <a:extLst>
              <a:ext uri="{FF2B5EF4-FFF2-40B4-BE49-F238E27FC236}">
                <a16:creationId xmlns:a16="http://schemas.microsoft.com/office/drawing/2014/main" id="{994DC8A4-5FA7-42E0-AF9A-828C56FABF3A}"/>
              </a:ext>
            </a:extLst>
          </p:cNvPr>
          <p:cNvGraphicFramePr/>
          <p:nvPr>
            <p:extLst>
              <p:ext uri="{D42A27DB-BD31-4B8C-83A1-F6EECF244321}">
                <p14:modId xmlns:p14="http://schemas.microsoft.com/office/powerpoint/2010/main" val="3567965169"/>
              </p:ext>
            </p:extLst>
          </p:nvPr>
        </p:nvGraphicFramePr>
        <p:xfrm>
          <a:off x="880910" y="2352146"/>
          <a:ext cx="5121538" cy="3146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4">
            <a:extLst>
              <a:ext uri="{FF2B5EF4-FFF2-40B4-BE49-F238E27FC236}">
                <a16:creationId xmlns:a16="http://schemas.microsoft.com/office/drawing/2014/main" id="{26A9A2D9-70B2-41E7-B42B-6D1C8A74B76D}"/>
              </a:ext>
            </a:extLst>
          </p:cNvPr>
          <p:cNvGraphicFramePr>
            <a:graphicFrameLocks noGrp="1"/>
          </p:cNvGraphicFramePr>
          <p:nvPr>
            <p:extLst>
              <p:ext uri="{D42A27DB-BD31-4B8C-83A1-F6EECF244321}">
                <p14:modId xmlns:p14="http://schemas.microsoft.com/office/powerpoint/2010/main" val="2816574206"/>
              </p:ext>
            </p:extLst>
          </p:nvPr>
        </p:nvGraphicFramePr>
        <p:xfrm>
          <a:off x="6352600" y="2420697"/>
          <a:ext cx="4734962" cy="29848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30859">
                  <a:extLst>
                    <a:ext uri="{9D8B030D-6E8A-4147-A177-3AD203B41FA5}">
                      <a16:colId xmlns:a16="http://schemas.microsoft.com/office/drawing/2014/main" val="1103935288"/>
                    </a:ext>
                  </a:extLst>
                </a:gridCol>
                <a:gridCol w="1752126">
                  <a:extLst>
                    <a:ext uri="{9D8B030D-6E8A-4147-A177-3AD203B41FA5}">
                      <a16:colId xmlns:a16="http://schemas.microsoft.com/office/drawing/2014/main" val="1432519608"/>
                    </a:ext>
                  </a:extLst>
                </a:gridCol>
                <a:gridCol w="1651977">
                  <a:extLst>
                    <a:ext uri="{9D8B030D-6E8A-4147-A177-3AD203B41FA5}">
                      <a16:colId xmlns:a16="http://schemas.microsoft.com/office/drawing/2014/main" val="2934408626"/>
                    </a:ext>
                  </a:extLst>
                </a:gridCol>
              </a:tblGrid>
              <a:tr h="409863">
                <a:tc>
                  <a:txBody>
                    <a:bodyPr/>
                    <a:lstStyle/>
                    <a:p>
                      <a:r>
                        <a:rPr lang="en-US" sz="1600" b="0">
                          <a:solidFill>
                            <a:schemeClr val="tx1"/>
                          </a:solidFill>
                        </a:rPr>
                        <a:t>Model</a:t>
                      </a:r>
                    </a:p>
                  </a:txBody>
                  <a:tcPr>
                    <a:gradFill flip="none" rotWithShape="1">
                      <a:gsLst>
                        <a:gs pos="0">
                          <a:srgbClr val="2ADE78">
                            <a:tint val="66000"/>
                            <a:satMod val="160000"/>
                          </a:srgbClr>
                        </a:gs>
                        <a:gs pos="50000">
                          <a:srgbClr val="2ADE78">
                            <a:tint val="44500"/>
                            <a:satMod val="160000"/>
                          </a:srgbClr>
                        </a:gs>
                        <a:gs pos="100000">
                          <a:srgbClr val="2ADE78">
                            <a:tint val="23500"/>
                            <a:satMod val="160000"/>
                          </a:srgbClr>
                        </a:gs>
                      </a:gsLst>
                      <a:lin ang="0" scaled="1"/>
                      <a:tileRect/>
                    </a:gradFill>
                  </a:tcPr>
                </a:tc>
                <a:tc>
                  <a:txBody>
                    <a:bodyPr/>
                    <a:lstStyle/>
                    <a:p>
                      <a:r>
                        <a:rPr lang="en-US" sz="1600" b="0">
                          <a:solidFill>
                            <a:schemeClr val="tx1"/>
                          </a:solidFill>
                        </a:rPr>
                        <a:t>Input Features</a:t>
                      </a:r>
                    </a:p>
                  </a:txBody>
                  <a:tcPr>
                    <a:gradFill flip="none" rotWithShape="1">
                      <a:gsLst>
                        <a:gs pos="0">
                          <a:srgbClr val="2ADE78">
                            <a:tint val="66000"/>
                            <a:satMod val="160000"/>
                          </a:srgbClr>
                        </a:gs>
                        <a:gs pos="50000">
                          <a:srgbClr val="2ADE78">
                            <a:tint val="44500"/>
                            <a:satMod val="160000"/>
                          </a:srgbClr>
                        </a:gs>
                        <a:gs pos="100000">
                          <a:srgbClr val="2ADE78">
                            <a:tint val="23500"/>
                            <a:satMod val="160000"/>
                          </a:srgbClr>
                        </a:gs>
                      </a:gsLst>
                      <a:lin ang="0" scaled="1"/>
                      <a:tileRect/>
                    </a:gradFill>
                  </a:tcPr>
                </a:tc>
                <a:tc>
                  <a:txBody>
                    <a:bodyPr/>
                    <a:lstStyle/>
                    <a:p>
                      <a:r>
                        <a:rPr lang="en-US" sz="1600" b="0">
                          <a:solidFill>
                            <a:schemeClr val="tx1"/>
                          </a:solidFill>
                        </a:rPr>
                        <a:t>Parameters</a:t>
                      </a:r>
                    </a:p>
                  </a:txBody>
                  <a:tcPr>
                    <a:gradFill flip="none" rotWithShape="1">
                      <a:gsLst>
                        <a:gs pos="0">
                          <a:srgbClr val="2ADE78">
                            <a:tint val="66000"/>
                            <a:satMod val="160000"/>
                          </a:srgbClr>
                        </a:gs>
                        <a:gs pos="50000">
                          <a:srgbClr val="2ADE78">
                            <a:tint val="44500"/>
                            <a:satMod val="160000"/>
                          </a:srgbClr>
                        </a:gs>
                        <a:gs pos="100000">
                          <a:srgbClr val="2ADE78">
                            <a:tint val="23500"/>
                            <a:satMod val="160000"/>
                          </a:srgbClr>
                        </a:gs>
                      </a:gsLst>
                      <a:lin ang="0" scaled="1"/>
                      <a:tileRect/>
                    </a:gradFill>
                  </a:tcPr>
                </a:tc>
                <a:extLst>
                  <a:ext uri="{0D108BD9-81ED-4DB2-BD59-A6C34878D82A}">
                    <a16:rowId xmlns:a16="http://schemas.microsoft.com/office/drawing/2014/main" val="2401359916"/>
                  </a:ext>
                </a:extLst>
              </a:tr>
              <a:tr h="2574945">
                <a:tc>
                  <a:txBody>
                    <a:bodyPr/>
                    <a:lstStyle/>
                    <a:p>
                      <a:r>
                        <a:rPr lang="en-US" sz="1050"/>
                        <a:t>Support Vector Machines</a:t>
                      </a:r>
                    </a:p>
                  </a:txBody>
                  <a:tcPr>
                    <a:gradFill flip="none" rotWithShape="1">
                      <a:gsLst>
                        <a:gs pos="0">
                          <a:srgbClr val="2ADE78">
                            <a:tint val="66000"/>
                            <a:satMod val="160000"/>
                          </a:srgbClr>
                        </a:gs>
                        <a:gs pos="50000">
                          <a:srgbClr val="2ADE78">
                            <a:tint val="44500"/>
                            <a:satMod val="160000"/>
                          </a:srgbClr>
                        </a:gs>
                        <a:gs pos="100000">
                          <a:srgbClr val="2ADE78">
                            <a:tint val="23500"/>
                            <a:satMod val="160000"/>
                          </a:srgbClr>
                        </a:gs>
                      </a:gsLst>
                      <a:lin ang="0" scaled="1"/>
                      <a:tileRect/>
                    </a:gradFill>
                  </a:tcPr>
                </a:tc>
                <a:tc>
                  <a:txBody>
                    <a:bodyPr/>
                    <a:lstStyle/>
                    <a:p>
                      <a:pPr marL="171450" lvl="0" indent="-171450">
                        <a:buFont typeface="Arial" panose="020B0604020202020204" pitchFamily="34" charset="0"/>
                        <a:buChar char="•"/>
                      </a:pPr>
                      <a:r>
                        <a:rPr lang="en-AU" sz="1050" baseline="0"/>
                        <a:t>Maximum daily temperature</a:t>
                      </a:r>
                    </a:p>
                    <a:p>
                      <a:pPr marL="171450" lvl="0" indent="-171450">
                        <a:buFont typeface="Arial" panose="020B0604020202020204" pitchFamily="34" charset="0"/>
                        <a:buChar char="•"/>
                      </a:pPr>
                      <a:r>
                        <a:rPr lang="en-AU" sz="1050" baseline="0"/>
                        <a:t>Rainfall</a:t>
                      </a:r>
                    </a:p>
                    <a:p>
                      <a:pPr marL="171450" lvl="0" indent="-171450">
                        <a:buFont typeface="Arial" panose="020B0604020202020204" pitchFamily="34" charset="0"/>
                        <a:buChar char="•"/>
                      </a:pPr>
                      <a:r>
                        <a:rPr lang="en-AU" sz="1050" baseline="0"/>
                        <a:t>Speed of maximum wind gust</a:t>
                      </a:r>
                    </a:p>
                    <a:p>
                      <a:pPr marL="171450" lvl="0" indent="-171450">
                        <a:buFont typeface="Arial" panose="020B0604020202020204" pitchFamily="34" charset="0"/>
                        <a:buChar char="•"/>
                      </a:pPr>
                      <a:r>
                        <a:rPr lang="en-AU" sz="1050" baseline="0"/>
                        <a:t>Direction of maximum wind gust</a:t>
                      </a:r>
                    </a:p>
                    <a:p>
                      <a:pPr marL="285750" indent="-285750">
                        <a:buFont typeface="Arial" panose="020B0604020202020204" pitchFamily="34" charset="0"/>
                        <a:buChar char="•"/>
                      </a:pPr>
                      <a:endParaRPr lang="en-US" sz="1050"/>
                    </a:p>
                  </a:txBody>
                  <a:tcPr>
                    <a:gradFill flip="none" rotWithShape="1">
                      <a:gsLst>
                        <a:gs pos="0">
                          <a:srgbClr val="2ADE78">
                            <a:tint val="66000"/>
                            <a:satMod val="160000"/>
                          </a:srgbClr>
                        </a:gs>
                        <a:gs pos="50000">
                          <a:srgbClr val="2ADE78">
                            <a:tint val="44500"/>
                            <a:satMod val="160000"/>
                          </a:srgbClr>
                        </a:gs>
                        <a:gs pos="100000">
                          <a:srgbClr val="2ADE78">
                            <a:tint val="23500"/>
                            <a:satMod val="160000"/>
                          </a:srgbClr>
                        </a:gs>
                      </a:gsLst>
                      <a:lin ang="0" scaled="1"/>
                      <a:tileRect/>
                    </a:gradFill>
                  </a:tcPr>
                </a:tc>
                <a:tc>
                  <a:txBody>
                    <a:bodyPr/>
                    <a:lstStyle/>
                    <a:p>
                      <a:pPr marL="171450" indent="-171450">
                        <a:buFont typeface="Arial" panose="020B0604020202020204" pitchFamily="34" charset="0"/>
                        <a:buChar char="•"/>
                      </a:pPr>
                      <a:r>
                        <a:rPr lang="en-US" sz="1050"/>
                        <a:t>Kernel : ‘</a:t>
                      </a:r>
                      <a:r>
                        <a:rPr lang="en-US" sz="1050" err="1"/>
                        <a:t>rbf</a:t>
                      </a:r>
                      <a:r>
                        <a:rPr lang="en-US" sz="1050"/>
                        <a:t>’,</a:t>
                      </a:r>
                    </a:p>
                    <a:p>
                      <a:pPr marL="171450" indent="-171450">
                        <a:buFont typeface="Arial" panose="020B0604020202020204" pitchFamily="34" charset="0"/>
                        <a:buChar char="•"/>
                      </a:pPr>
                      <a:r>
                        <a:rPr lang="en-US" sz="1050"/>
                        <a:t>C : 0.1</a:t>
                      </a:r>
                    </a:p>
                    <a:p>
                      <a:pPr marL="171450" indent="-171450">
                        <a:buFont typeface="Arial" panose="020B0604020202020204" pitchFamily="34" charset="0"/>
                        <a:buChar char="•"/>
                      </a:pPr>
                      <a:r>
                        <a:rPr lang="en-US" sz="1050"/>
                        <a:t>Epsilon : 0.01</a:t>
                      </a:r>
                    </a:p>
                    <a:p>
                      <a:pPr marL="171450" indent="-171450">
                        <a:buFont typeface="Arial" panose="020B0604020202020204" pitchFamily="34" charset="0"/>
                        <a:buChar char="•"/>
                      </a:pPr>
                      <a:r>
                        <a:rPr lang="en-US" sz="1050"/>
                        <a:t>Gamma : 0.1</a:t>
                      </a:r>
                    </a:p>
                  </a:txBody>
                  <a:tcPr>
                    <a:gradFill flip="none" rotWithShape="1">
                      <a:gsLst>
                        <a:gs pos="0">
                          <a:srgbClr val="2ADE78">
                            <a:tint val="66000"/>
                            <a:satMod val="160000"/>
                          </a:srgbClr>
                        </a:gs>
                        <a:gs pos="50000">
                          <a:srgbClr val="2ADE78">
                            <a:tint val="44500"/>
                            <a:satMod val="160000"/>
                          </a:srgbClr>
                        </a:gs>
                        <a:gs pos="100000">
                          <a:srgbClr val="2ADE78">
                            <a:tint val="23500"/>
                            <a:satMod val="160000"/>
                          </a:srgbClr>
                        </a:gs>
                      </a:gsLst>
                      <a:lin ang="0" scaled="1"/>
                      <a:tileRect/>
                    </a:gradFill>
                  </a:tcPr>
                </a:tc>
                <a:extLst>
                  <a:ext uri="{0D108BD9-81ED-4DB2-BD59-A6C34878D82A}">
                    <a16:rowId xmlns:a16="http://schemas.microsoft.com/office/drawing/2014/main" val="946948262"/>
                  </a:ext>
                </a:extLst>
              </a:tr>
            </a:tbl>
          </a:graphicData>
        </a:graphic>
      </p:graphicFrame>
      <p:sp>
        <p:nvSpPr>
          <p:cNvPr id="14" name="TextBox 13">
            <a:extLst>
              <a:ext uri="{FF2B5EF4-FFF2-40B4-BE49-F238E27FC236}">
                <a16:creationId xmlns:a16="http://schemas.microsoft.com/office/drawing/2014/main" id="{2553C8E8-4056-4929-88CD-265AEFB63F1A}"/>
              </a:ext>
            </a:extLst>
          </p:cNvPr>
          <p:cNvSpPr txBox="1"/>
          <p:nvPr/>
        </p:nvSpPr>
        <p:spPr>
          <a:xfrm>
            <a:off x="6618083" y="5431402"/>
            <a:ext cx="3526326" cy="369332"/>
          </a:xfrm>
          <a:prstGeom prst="rect">
            <a:avLst/>
          </a:prstGeom>
          <a:noFill/>
        </p:spPr>
        <p:txBody>
          <a:bodyPr wrap="square" rtlCol="0">
            <a:spAutoFit/>
          </a:bodyPr>
          <a:lstStyle/>
          <a:p>
            <a:r>
              <a:rPr lang="en-US"/>
              <a:t>                 </a:t>
            </a:r>
            <a:r>
              <a:rPr lang="en-US" sz="1400"/>
              <a:t>Table : Best model parameters</a:t>
            </a:r>
          </a:p>
        </p:txBody>
      </p:sp>
    </p:spTree>
    <p:extLst>
      <p:ext uri="{BB962C8B-B14F-4D97-AF65-F5344CB8AC3E}">
        <p14:creationId xmlns:p14="http://schemas.microsoft.com/office/powerpoint/2010/main" val="206302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Current Dashboard (AQ Feature)</a:t>
            </a:r>
          </a:p>
        </p:txBody>
      </p:sp>
      <p:pic>
        <p:nvPicPr>
          <p:cNvPr id="12" name="Picture 12" descr="Chart, histogram&#10;&#10;Description automatically generated">
            <a:extLst>
              <a:ext uri="{FF2B5EF4-FFF2-40B4-BE49-F238E27FC236}">
                <a16:creationId xmlns:a16="http://schemas.microsoft.com/office/drawing/2014/main" id="{9147862A-96A5-469D-9A5D-EBA5F95A94DD}"/>
              </a:ext>
            </a:extLst>
          </p:cNvPr>
          <p:cNvPicPr>
            <a:picLocks noChangeAspect="1"/>
          </p:cNvPicPr>
          <p:nvPr/>
        </p:nvPicPr>
        <p:blipFill>
          <a:blip r:embed="rId3"/>
          <a:stretch>
            <a:fillRect/>
          </a:stretch>
        </p:blipFill>
        <p:spPr>
          <a:xfrm>
            <a:off x="1127741" y="1191448"/>
            <a:ext cx="9947722" cy="5337216"/>
          </a:xfrm>
          <a:prstGeom prst="rect">
            <a:avLst/>
          </a:prstGeom>
        </p:spPr>
      </p:pic>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B108907C-102A-0D4A-BBE0-3D09B8579C8B}" type="slidenum">
              <a:rPr lang="en-US" smtClean="0"/>
              <a:pPr defTabSz="914400">
                <a:spcAft>
                  <a:spcPts val="600"/>
                </a:spcAft>
              </a:pPr>
              <a:t>12</a:t>
            </a:fld>
            <a:endParaRPr lang="en-US"/>
          </a:p>
        </p:txBody>
      </p:sp>
    </p:spTree>
    <p:extLst>
      <p:ext uri="{BB962C8B-B14F-4D97-AF65-F5344CB8AC3E}">
        <p14:creationId xmlns:p14="http://schemas.microsoft.com/office/powerpoint/2010/main" val="24551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ADE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1994585"/>
            <a:ext cx="11047013" cy="1434415"/>
          </a:xfrm>
          <a:ln>
            <a:noFill/>
          </a:ln>
        </p:spPr>
        <p:txBody>
          <a:bodyPr vert="horz" lIns="91440" tIns="45720" rIns="91440" bIns="45720" rtlCol="0" anchor="b">
            <a:normAutofit/>
          </a:bodyPr>
          <a:lstStyle/>
          <a:p>
            <a:pPr algn="ctr"/>
            <a:r>
              <a:rPr lang="en-US" sz="5400" b="1">
                <a:solidFill>
                  <a:schemeClr val="bg1"/>
                </a:solidFill>
              </a:rPr>
              <a:t>Real Estate Team</a:t>
            </a:r>
          </a:p>
        </p:txBody>
      </p:sp>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13</a:t>
            </a:fld>
            <a:endParaRPr lang="en-US">
              <a:latin typeface="Calibri" panose="020F0502020204030204"/>
            </a:endParaRPr>
          </a:p>
        </p:txBody>
      </p:sp>
    </p:spTree>
    <p:extLst>
      <p:ext uri="{BB962C8B-B14F-4D97-AF65-F5344CB8AC3E}">
        <p14:creationId xmlns:p14="http://schemas.microsoft.com/office/powerpoint/2010/main" val="312876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a:xfrm>
            <a:off x="838200" y="365125"/>
            <a:ext cx="10515600" cy="1325563"/>
          </a:xfrm>
        </p:spPr>
        <p:txBody>
          <a:bodyPr>
            <a:normAutofit/>
          </a:bodyPr>
          <a:lstStyle/>
          <a:p>
            <a:r>
              <a:rPr lang="en-US"/>
              <a:t>Real Estate Feature Goals</a:t>
            </a:r>
            <a:endParaRPr lang="en-IN"/>
          </a:p>
        </p:txBody>
      </p:sp>
      <p:pic>
        <p:nvPicPr>
          <p:cNvPr id="9" name="Content Placeholder 5" descr="Logo&#10;&#10;Description automatically generated">
            <a:extLst>
              <a:ext uri="{FF2B5EF4-FFF2-40B4-BE49-F238E27FC236}">
                <a16:creationId xmlns:a16="http://schemas.microsoft.com/office/drawing/2014/main" id="{6B541228-5616-46C1-9608-E19465418115}"/>
              </a:ext>
            </a:extLst>
          </p:cNvPr>
          <p:cNvPicPr>
            <a:picLocks noGrp="1" noChangeAspect="1"/>
          </p:cNvPicPr>
          <p:nvPr>
            <p:ph idx="1"/>
          </p:nvPr>
        </p:nvPicPr>
        <p:blipFill rotWithShape="1">
          <a:blip r:embed="rId3">
            <a:alphaModFix amt="50000"/>
          </a:blip>
          <a:srcRect l="621" r="289" b="1"/>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a:xfrm>
            <a:off x="8610600" y="6356350"/>
            <a:ext cx="2743200" cy="365125"/>
          </a:xfrm>
        </p:spPr>
        <p:txBody>
          <a:bodyPr>
            <a:normAutofit/>
          </a:bodyPr>
          <a:lstStyle/>
          <a:p>
            <a:pPr>
              <a:spcAft>
                <a:spcPts val="600"/>
              </a:spcAft>
            </a:pPr>
            <a:fld id="{B108907C-102A-0D4A-BBE0-3D09B8579C8B}" type="slidenum">
              <a:rPr lang="en-US"/>
              <a:pPr>
                <a:spcAft>
                  <a:spcPts val="600"/>
                </a:spcAft>
              </a:pPr>
              <a:t>14</a:t>
            </a:fld>
            <a:endParaRPr lang="en-US"/>
          </a:p>
        </p:txBody>
      </p:sp>
      <p:graphicFrame>
        <p:nvGraphicFramePr>
          <p:cNvPr id="10" name="Diagram 9">
            <a:extLst>
              <a:ext uri="{FF2B5EF4-FFF2-40B4-BE49-F238E27FC236}">
                <a16:creationId xmlns:a16="http://schemas.microsoft.com/office/drawing/2014/main" id="{994DC8A4-5FA7-42E0-AF9A-828C56FABF3A}"/>
              </a:ext>
            </a:extLst>
          </p:cNvPr>
          <p:cNvGraphicFramePr/>
          <p:nvPr>
            <p:extLst>
              <p:ext uri="{D42A27DB-BD31-4B8C-83A1-F6EECF244321}">
                <p14:modId xmlns:p14="http://schemas.microsoft.com/office/powerpoint/2010/main" val="2223488644"/>
              </p:ext>
            </p:extLst>
          </p:nvPr>
        </p:nvGraphicFramePr>
        <p:xfrm>
          <a:off x="838201" y="2013625"/>
          <a:ext cx="4614759" cy="41633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787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17B7366-37C8-497F-8B24-C0D854C7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a:xfrm>
            <a:off x="838200" y="365125"/>
            <a:ext cx="10515600" cy="1325563"/>
          </a:xfrm>
        </p:spPr>
        <p:txBody>
          <a:bodyPr>
            <a:normAutofit/>
          </a:bodyPr>
          <a:lstStyle/>
          <a:p>
            <a:r>
              <a:rPr lang="en-US"/>
              <a:t>Real Estate Feature – Modelling Techniques</a:t>
            </a:r>
            <a:endParaRPr lang="en-IN"/>
          </a:p>
        </p:txBody>
      </p:sp>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a:xfrm>
            <a:off x="8610600" y="6356350"/>
            <a:ext cx="2743200" cy="365125"/>
          </a:xfrm>
        </p:spPr>
        <p:txBody>
          <a:bodyPr>
            <a:normAutofit/>
          </a:bodyPr>
          <a:lstStyle/>
          <a:p>
            <a:pPr>
              <a:spcAft>
                <a:spcPts val="600"/>
              </a:spcAft>
            </a:pPr>
            <a:fld id="{B108907C-102A-0D4A-BBE0-3D09B8579C8B}" type="slidenum">
              <a:rPr lang="en-US" smtClean="0"/>
              <a:pPr>
                <a:spcAft>
                  <a:spcPts val="600"/>
                </a:spcAft>
              </a:pPr>
              <a:t>15</a:t>
            </a:fld>
            <a:endParaRPr lang="en-US"/>
          </a:p>
        </p:txBody>
      </p:sp>
      <p:pic>
        <p:nvPicPr>
          <p:cNvPr id="112" name="Picture 112" descr="Chart, bar chart&#10;&#10;Description automatically generated">
            <a:extLst>
              <a:ext uri="{FF2B5EF4-FFF2-40B4-BE49-F238E27FC236}">
                <a16:creationId xmlns:a16="http://schemas.microsoft.com/office/drawing/2014/main" id="{7E3227D8-CBB2-4712-9EC3-0B90CFB7D489}"/>
              </a:ext>
            </a:extLst>
          </p:cNvPr>
          <p:cNvPicPr>
            <a:picLocks noChangeAspect="1"/>
          </p:cNvPicPr>
          <p:nvPr/>
        </p:nvPicPr>
        <p:blipFill>
          <a:blip r:embed="rId3"/>
          <a:stretch>
            <a:fillRect/>
          </a:stretch>
        </p:blipFill>
        <p:spPr>
          <a:xfrm>
            <a:off x="5734275" y="2061437"/>
            <a:ext cx="5958840" cy="3203085"/>
          </a:xfrm>
          <a:prstGeom prst="rect">
            <a:avLst/>
          </a:prstGeom>
        </p:spPr>
      </p:pic>
      <p:graphicFrame>
        <p:nvGraphicFramePr>
          <p:cNvPr id="729" name="Diagram 728">
            <a:extLst>
              <a:ext uri="{FF2B5EF4-FFF2-40B4-BE49-F238E27FC236}">
                <a16:creationId xmlns:a16="http://schemas.microsoft.com/office/drawing/2014/main" id="{FCD28C5E-2139-4D21-986B-FA688DE2681E}"/>
              </a:ext>
            </a:extLst>
          </p:cNvPr>
          <p:cNvGraphicFramePr/>
          <p:nvPr>
            <p:extLst>
              <p:ext uri="{D42A27DB-BD31-4B8C-83A1-F6EECF244321}">
                <p14:modId xmlns:p14="http://schemas.microsoft.com/office/powerpoint/2010/main" val="1697876898"/>
              </p:ext>
            </p:extLst>
          </p:nvPr>
        </p:nvGraphicFramePr>
        <p:xfrm>
          <a:off x="739141" y="1533565"/>
          <a:ext cx="4614759" cy="41633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687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a:xfrm>
            <a:off x="838200" y="365125"/>
            <a:ext cx="10515600" cy="1325563"/>
          </a:xfrm>
        </p:spPr>
        <p:txBody>
          <a:bodyPr>
            <a:normAutofit/>
          </a:bodyPr>
          <a:lstStyle/>
          <a:p>
            <a:r>
              <a:rPr lang="en-US"/>
              <a:t>Real Estate Feature – Best Model</a:t>
            </a:r>
            <a:endParaRPr lang="en-IN"/>
          </a:p>
        </p:txBody>
      </p:sp>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a:xfrm>
            <a:off x="8610600" y="6356350"/>
            <a:ext cx="2743200" cy="365125"/>
          </a:xfrm>
        </p:spPr>
        <p:txBody>
          <a:bodyPr>
            <a:normAutofit/>
          </a:bodyPr>
          <a:lstStyle/>
          <a:p>
            <a:pPr>
              <a:spcAft>
                <a:spcPts val="600"/>
              </a:spcAft>
            </a:pPr>
            <a:fld id="{B108907C-102A-0D4A-BBE0-3D09B8579C8B}" type="slidenum">
              <a:rPr lang="en-US"/>
              <a:pPr>
                <a:spcAft>
                  <a:spcPts val="600"/>
                </a:spcAft>
              </a:pPr>
              <a:t>16</a:t>
            </a:fld>
            <a:endParaRPr lang="en-US"/>
          </a:p>
        </p:txBody>
      </p:sp>
      <p:graphicFrame>
        <p:nvGraphicFramePr>
          <p:cNvPr id="10" name="Diagram 9">
            <a:extLst>
              <a:ext uri="{FF2B5EF4-FFF2-40B4-BE49-F238E27FC236}">
                <a16:creationId xmlns:a16="http://schemas.microsoft.com/office/drawing/2014/main" id="{994DC8A4-5FA7-42E0-AF9A-828C56FABF3A}"/>
              </a:ext>
            </a:extLst>
          </p:cNvPr>
          <p:cNvGraphicFramePr/>
          <p:nvPr>
            <p:extLst>
              <p:ext uri="{D42A27DB-BD31-4B8C-83A1-F6EECF244321}">
                <p14:modId xmlns:p14="http://schemas.microsoft.com/office/powerpoint/2010/main" val="777359931"/>
              </p:ext>
            </p:extLst>
          </p:nvPr>
        </p:nvGraphicFramePr>
        <p:xfrm>
          <a:off x="838201" y="1731685"/>
          <a:ext cx="4614759" cy="416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 name="Picture 48" descr="Chart, bar chart&#10;&#10;Description automatically generated">
            <a:extLst>
              <a:ext uri="{FF2B5EF4-FFF2-40B4-BE49-F238E27FC236}">
                <a16:creationId xmlns:a16="http://schemas.microsoft.com/office/drawing/2014/main" id="{DE72C46E-1FD2-4A5C-B7B5-1B5CD10F5007}"/>
              </a:ext>
            </a:extLst>
          </p:cNvPr>
          <p:cNvPicPr>
            <a:picLocks noChangeAspect="1"/>
          </p:cNvPicPr>
          <p:nvPr/>
        </p:nvPicPr>
        <p:blipFill>
          <a:blip r:embed="rId8"/>
          <a:stretch>
            <a:fillRect/>
          </a:stretch>
        </p:blipFill>
        <p:spPr>
          <a:xfrm>
            <a:off x="7028330" y="2006512"/>
            <a:ext cx="4367604" cy="3762064"/>
          </a:xfrm>
          <a:prstGeom prst="rect">
            <a:avLst/>
          </a:prstGeom>
        </p:spPr>
      </p:pic>
    </p:spTree>
    <p:extLst>
      <p:ext uri="{BB962C8B-B14F-4D97-AF65-F5344CB8AC3E}">
        <p14:creationId xmlns:p14="http://schemas.microsoft.com/office/powerpoint/2010/main" val="1545751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0517ED-80E3-4C74-8BE6-AE392232B329}"/>
              </a:ext>
            </a:extLst>
          </p:cNvPr>
          <p:cNvSpPr>
            <a:spLocks noGrp="1"/>
          </p:cNvSpPr>
          <p:nvPr>
            <p:ph type="sldNum" sz="quarter" idx="12"/>
          </p:nvPr>
        </p:nvSpPr>
        <p:spPr/>
        <p:txBody>
          <a:bodyPr/>
          <a:lstStyle/>
          <a:p>
            <a:fld id="{B108907C-102A-0D4A-BBE0-3D09B8579C8B}" type="slidenum">
              <a:rPr lang="en-US" smtClean="0"/>
              <a:t>17</a:t>
            </a:fld>
            <a:endParaRPr lang="en-US"/>
          </a:p>
        </p:txBody>
      </p:sp>
      <p:sp>
        <p:nvSpPr>
          <p:cNvPr id="6" name="Title 1">
            <a:extLst>
              <a:ext uri="{FF2B5EF4-FFF2-40B4-BE49-F238E27FC236}">
                <a16:creationId xmlns:a16="http://schemas.microsoft.com/office/drawing/2014/main" id="{1543257E-D34E-4785-A4C2-D3ECC5CD544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Real Estate Feature - Visualizations</a:t>
            </a:r>
            <a:endParaRPr lang="en-IN"/>
          </a:p>
        </p:txBody>
      </p:sp>
      <p:graphicFrame>
        <p:nvGraphicFramePr>
          <p:cNvPr id="8" name="Diagram 7">
            <a:extLst>
              <a:ext uri="{FF2B5EF4-FFF2-40B4-BE49-F238E27FC236}">
                <a16:creationId xmlns:a16="http://schemas.microsoft.com/office/drawing/2014/main" id="{38D2C7C7-675C-4C24-AA31-3A0B32C7F7E6}"/>
              </a:ext>
            </a:extLst>
          </p:cNvPr>
          <p:cNvGraphicFramePr/>
          <p:nvPr>
            <p:extLst>
              <p:ext uri="{D42A27DB-BD31-4B8C-83A1-F6EECF244321}">
                <p14:modId xmlns:p14="http://schemas.microsoft.com/office/powerpoint/2010/main" val="3043812713"/>
              </p:ext>
            </p:extLst>
          </p:nvPr>
        </p:nvGraphicFramePr>
        <p:xfrm>
          <a:off x="838201" y="1731685"/>
          <a:ext cx="4614759" cy="416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Content Placeholder 5" descr="Logo&#10;&#10;Description automatically generated">
            <a:extLst>
              <a:ext uri="{FF2B5EF4-FFF2-40B4-BE49-F238E27FC236}">
                <a16:creationId xmlns:a16="http://schemas.microsoft.com/office/drawing/2014/main" id="{6EE62875-F9F8-485B-AAE3-3CCBF5601C35}"/>
              </a:ext>
            </a:extLst>
          </p:cNvPr>
          <p:cNvPicPr>
            <a:picLocks noGrp="1" noChangeAspect="1"/>
          </p:cNvPicPr>
          <p:nvPr>
            <p:ph idx="1"/>
          </p:nvPr>
        </p:nvPicPr>
        <p:blipFill rotWithShape="1">
          <a:blip r:embed="rId7">
            <a:alphaModFix amt="50000"/>
          </a:blip>
          <a:srcRect l="621" r="289" b="1"/>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210392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ADE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1994585"/>
            <a:ext cx="11047013" cy="1434415"/>
          </a:xfrm>
          <a:ln>
            <a:noFill/>
          </a:ln>
        </p:spPr>
        <p:txBody>
          <a:bodyPr vert="horz" lIns="91440" tIns="45720" rIns="91440" bIns="45720" rtlCol="0" anchor="b">
            <a:normAutofit/>
          </a:bodyPr>
          <a:lstStyle/>
          <a:p>
            <a:pPr algn="ctr"/>
            <a:r>
              <a:rPr lang="en-US" sz="5400" b="1">
                <a:solidFill>
                  <a:schemeClr val="bg1"/>
                </a:solidFill>
              </a:rPr>
              <a:t>Web Team Update</a:t>
            </a:r>
          </a:p>
        </p:txBody>
      </p:sp>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18</a:t>
            </a:fld>
            <a:endParaRPr lang="en-US">
              <a:latin typeface="Calibri" panose="020F0502020204030204"/>
            </a:endParaRPr>
          </a:p>
        </p:txBody>
      </p:sp>
    </p:spTree>
    <p:extLst>
      <p:ext uri="{BB962C8B-B14F-4D97-AF65-F5344CB8AC3E}">
        <p14:creationId xmlns:p14="http://schemas.microsoft.com/office/powerpoint/2010/main" val="282754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p:txBody>
          <a:bodyPr/>
          <a:lstStyle/>
          <a:p>
            <a:r>
              <a:rPr lang="en-US"/>
              <a:t>Web Development Goals</a:t>
            </a:r>
            <a:endParaRPr lang="en-IN"/>
          </a:p>
        </p:txBody>
      </p:sp>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p:txBody>
          <a:bodyPr/>
          <a:lstStyle/>
          <a:p>
            <a:fld id="{B108907C-102A-0D4A-BBE0-3D09B8579C8B}" type="slidenum">
              <a:rPr lang="en-US" smtClean="0"/>
              <a:t>19</a:t>
            </a:fld>
            <a:endParaRPr lang="en-US"/>
          </a:p>
        </p:txBody>
      </p:sp>
      <p:pic>
        <p:nvPicPr>
          <p:cNvPr id="9" name="Content Placeholder 5" descr="Logo&#10;&#10;Description automatically generated">
            <a:extLst>
              <a:ext uri="{FF2B5EF4-FFF2-40B4-BE49-F238E27FC236}">
                <a16:creationId xmlns:a16="http://schemas.microsoft.com/office/drawing/2014/main" id="{6B541228-5616-46C1-9608-E19465418115}"/>
              </a:ext>
            </a:extLst>
          </p:cNvPr>
          <p:cNvPicPr>
            <a:picLocks noGrp="1" noChangeAspect="1"/>
          </p:cNvPicPr>
          <p:nvPr>
            <p:ph idx="1"/>
          </p:nvPr>
        </p:nvPicPr>
        <p:blipFill rotWithShape="1">
          <a:blip r:embed="rId3">
            <a:alphaModFix amt="50000"/>
          </a:blip>
          <a:srcRect l="12953" r="12619" b="-1"/>
          <a:stretch/>
        </p:blipFill>
        <p:spPr>
          <a:xfrm>
            <a:off x="572492" y="2008495"/>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graphicFrame>
        <p:nvGraphicFramePr>
          <p:cNvPr id="10" name="Diagram 9">
            <a:extLst>
              <a:ext uri="{FF2B5EF4-FFF2-40B4-BE49-F238E27FC236}">
                <a16:creationId xmlns:a16="http://schemas.microsoft.com/office/drawing/2014/main" id="{994DC8A4-5FA7-42E0-AF9A-828C56FABF3A}"/>
              </a:ext>
            </a:extLst>
          </p:cNvPr>
          <p:cNvGraphicFramePr/>
          <p:nvPr>
            <p:extLst>
              <p:ext uri="{D42A27DB-BD31-4B8C-83A1-F6EECF244321}">
                <p14:modId xmlns:p14="http://schemas.microsoft.com/office/powerpoint/2010/main" val="3616752969"/>
              </p:ext>
            </p:extLst>
          </p:nvPr>
        </p:nvGraphicFramePr>
        <p:xfrm>
          <a:off x="4516341" y="2201649"/>
          <a:ext cx="7028951" cy="40527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698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238539"/>
            <a:ext cx="11047013" cy="1434415"/>
          </a:xfrm>
          <a:ln>
            <a:noFill/>
          </a:ln>
        </p:spPr>
        <p:txBody>
          <a:bodyPr vert="horz" lIns="91440" tIns="45720" rIns="91440" bIns="45720" rtlCol="0" anchor="b">
            <a:normAutofit/>
          </a:bodyPr>
          <a:lstStyle/>
          <a:p>
            <a:r>
              <a:rPr lang="en-US" sz="5400" b="1" dirty="0"/>
              <a:t>PROJECT OVERVIEW</a:t>
            </a:r>
          </a:p>
        </p:txBody>
      </p:sp>
      <p:pic>
        <p:nvPicPr>
          <p:cNvPr id="6" name="Content Placeholder 5" descr="Logo&#10;&#10;Description automatically generated">
            <a:extLst>
              <a:ext uri="{FF2B5EF4-FFF2-40B4-BE49-F238E27FC236}">
                <a16:creationId xmlns:a16="http://schemas.microsoft.com/office/drawing/2014/main" id="{5433A600-DF9C-6E48-9DDD-364D4F15382E}"/>
              </a:ext>
            </a:extLst>
          </p:cNvPr>
          <p:cNvPicPr>
            <a:picLocks noGrp="1" noChangeAspect="1"/>
          </p:cNvPicPr>
          <p:nvPr>
            <p:ph idx="1"/>
          </p:nvPr>
        </p:nvPicPr>
        <p:blipFill rotWithShape="1">
          <a:blip r:embed="rId2">
            <a:alphaModFix amt="50000"/>
          </a:blip>
          <a:srcRect l="12953" r="1261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2</a:t>
            </a:fld>
            <a:endParaRPr lang="en-US">
              <a:latin typeface="Calibri" panose="020F0502020204030204"/>
            </a:endParaRPr>
          </a:p>
        </p:txBody>
      </p:sp>
      <p:graphicFrame>
        <p:nvGraphicFramePr>
          <p:cNvPr id="8" name="TextBox 2">
            <a:extLst>
              <a:ext uri="{FF2B5EF4-FFF2-40B4-BE49-F238E27FC236}">
                <a16:creationId xmlns:a16="http://schemas.microsoft.com/office/drawing/2014/main" id="{2F3641AC-DAD9-AD4F-9761-54DAC0C8EF44}"/>
              </a:ext>
            </a:extLst>
          </p:cNvPr>
          <p:cNvGraphicFramePr/>
          <p:nvPr>
            <p:extLst>
              <p:ext uri="{D42A27DB-BD31-4B8C-83A1-F6EECF244321}">
                <p14:modId xmlns:p14="http://schemas.microsoft.com/office/powerpoint/2010/main" val="1438694122"/>
              </p:ext>
            </p:extLst>
          </p:nvPr>
        </p:nvGraphicFramePr>
        <p:xfrm>
          <a:off x="4686299" y="2312288"/>
          <a:ext cx="6667501" cy="379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3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5526-FD4D-4EAB-8A33-26D50BDE1798}"/>
              </a:ext>
            </a:extLst>
          </p:cNvPr>
          <p:cNvSpPr>
            <a:spLocks noGrp="1"/>
          </p:cNvSpPr>
          <p:nvPr>
            <p:ph type="title"/>
          </p:nvPr>
        </p:nvSpPr>
        <p:spPr/>
        <p:txBody>
          <a:bodyPr/>
          <a:lstStyle/>
          <a:p>
            <a:r>
              <a:rPr lang="en-US"/>
              <a:t>Web Development Goals - Achieved </a:t>
            </a:r>
            <a:endParaRPr lang="en-IN"/>
          </a:p>
        </p:txBody>
      </p:sp>
      <p:sp>
        <p:nvSpPr>
          <p:cNvPr id="4" name="Slide Number Placeholder 3">
            <a:extLst>
              <a:ext uri="{FF2B5EF4-FFF2-40B4-BE49-F238E27FC236}">
                <a16:creationId xmlns:a16="http://schemas.microsoft.com/office/drawing/2014/main" id="{4BB3F691-CD25-4737-B0C0-4EB388CD96A9}"/>
              </a:ext>
            </a:extLst>
          </p:cNvPr>
          <p:cNvSpPr>
            <a:spLocks noGrp="1"/>
          </p:cNvSpPr>
          <p:nvPr>
            <p:ph type="sldNum" sz="quarter" idx="12"/>
          </p:nvPr>
        </p:nvSpPr>
        <p:spPr/>
        <p:txBody>
          <a:bodyPr/>
          <a:lstStyle/>
          <a:p>
            <a:fld id="{B108907C-102A-0D4A-BBE0-3D09B8579C8B}" type="slidenum">
              <a:rPr lang="en-US" smtClean="0"/>
              <a:t>20</a:t>
            </a:fld>
            <a:endParaRPr lang="en-US"/>
          </a:p>
        </p:txBody>
      </p:sp>
      <p:pic>
        <p:nvPicPr>
          <p:cNvPr id="5" name="Content Placeholder 5" descr="Logo&#10;&#10;Description automatically generated">
            <a:extLst>
              <a:ext uri="{FF2B5EF4-FFF2-40B4-BE49-F238E27FC236}">
                <a16:creationId xmlns:a16="http://schemas.microsoft.com/office/drawing/2014/main" id="{2486C371-0C4B-4C3D-A0BC-D41D297E9B36}"/>
              </a:ext>
            </a:extLst>
          </p:cNvPr>
          <p:cNvPicPr>
            <a:picLocks noGrp="1" noChangeAspect="1"/>
          </p:cNvPicPr>
          <p:nvPr>
            <p:ph idx="1"/>
          </p:nvPr>
        </p:nvPicPr>
        <p:blipFill rotWithShape="1">
          <a:blip r:embed="rId2">
            <a:alphaModFix amt="50000"/>
          </a:blip>
          <a:srcRect l="12953" r="12619" b="-1"/>
          <a:stretch/>
        </p:blipFill>
        <p:spPr>
          <a:xfrm>
            <a:off x="572492" y="2008495"/>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graphicFrame>
        <p:nvGraphicFramePr>
          <p:cNvPr id="6" name="Diagram 5">
            <a:extLst>
              <a:ext uri="{FF2B5EF4-FFF2-40B4-BE49-F238E27FC236}">
                <a16:creationId xmlns:a16="http://schemas.microsoft.com/office/drawing/2014/main" id="{C8BF907F-B3E3-411D-99C8-B93A294A099F}"/>
              </a:ext>
            </a:extLst>
          </p:cNvPr>
          <p:cNvGraphicFramePr/>
          <p:nvPr>
            <p:extLst>
              <p:ext uri="{D42A27DB-BD31-4B8C-83A1-F6EECF244321}">
                <p14:modId xmlns:p14="http://schemas.microsoft.com/office/powerpoint/2010/main" val="920177255"/>
              </p:ext>
            </p:extLst>
          </p:nvPr>
        </p:nvGraphicFramePr>
        <p:xfrm>
          <a:off x="4516341" y="2201649"/>
          <a:ext cx="7028951" cy="4052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7273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5526-FD4D-4EAB-8A33-26D50BDE1798}"/>
              </a:ext>
            </a:extLst>
          </p:cNvPr>
          <p:cNvSpPr>
            <a:spLocks noGrp="1"/>
          </p:cNvSpPr>
          <p:nvPr>
            <p:ph type="title"/>
          </p:nvPr>
        </p:nvSpPr>
        <p:spPr>
          <a:xfrm>
            <a:off x="838200" y="318472"/>
            <a:ext cx="10515600" cy="1325563"/>
          </a:xfrm>
        </p:spPr>
        <p:txBody>
          <a:bodyPr/>
          <a:lstStyle/>
          <a:p>
            <a:r>
              <a:rPr lang="en-US">
                <a:cs typeface="Calibri Light"/>
              </a:rPr>
              <a:t>Machine Learning Model </a:t>
            </a:r>
            <a:r>
              <a:rPr lang="en-US" dirty="0">
                <a:cs typeface="Calibri Light"/>
              </a:rPr>
              <a:t>&amp; Website </a:t>
            </a:r>
            <a:r>
              <a:rPr lang="en-US">
                <a:cs typeface="Calibri Light"/>
              </a:rPr>
              <a:t>Deployment</a:t>
            </a:r>
            <a:r>
              <a:rPr lang="en-US" dirty="0">
                <a:cs typeface="Calibri Light"/>
              </a:rPr>
              <a:t> – GCP (Researched)</a:t>
            </a:r>
            <a:endParaRPr lang="en-US">
              <a:cs typeface="Calibri Light"/>
            </a:endParaRPr>
          </a:p>
        </p:txBody>
      </p:sp>
      <p:sp>
        <p:nvSpPr>
          <p:cNvPr id="4" name="Slide Number Placeholder 3">
            <a:extLst>
              <a:ext uri="{FF2B5EF4-FFF2-40B4-BE49-F238E27FC236}">
                <a16:creationId xmlns:a16="http://schemas.microsoft.com/office/drawing/2014/main" id="{4BB3F691-CD25-4737-B0C0-4EB388CD96A9}"/>
              </a:ext>
            </a:extLst>
          </p:cNvPr>
          <p:cNvSpPr>
            <a:spLocks noGrp="1"/>
          </p:cNvSpPr>
          <p:nvPr>
            <p:ph type="sldNum" sz="quarter" idx="12"/>
          </p:nvPr>
        </p:nvSpPr>
        <p:spPr/>
        <p:txBody>
          <a:bodyPr/>
          <a:lstStyle/>
          <a:p>
            <a:fld id="{B108907C-102A-0D4A-BBE0-3D09B8579C8B}" type="slidenum">
              <a:rPr lang="en-US" smtClean="0"/>
              <a:t>21</a:t>
            </a:fld>
            <a:endParaRPr lang="en-US"/>
          </a:p>
        </p:txBody>
      </p:sp>
      <p:graphicFrame>
        <p:nvGraphicFramePr>
          <p:cNvPr id="3" name="Diagram 2">
            <a:extLst>
              <a:ext uri="{FF2B5EF4-FFF2-40B4-BE49-F238E27FC236}">
                <a16:creationId xmlns:a16="http://schemas.microsoft.com/office/drawing/2014/main" id="{CA416B45-2EF2-40FD-8032-FD81FEBACDE8}"/>
              </a:ext>
            </a:extLst>
          </p:cNvPr>
          <p:cNvGraphicFramePr/>
          <p:nvPr>
            <p:extLst>
              <p:ext uri="{D42A27DB-BD31-4B8C-83A1-F6EECF244321}">
                <p14:modId xmlns:p14="http://schemas.microsoft.com/office/powerpoint/2010/main" val="1920640956"/>
              </p:ext>
            </p:extLst>
          </p:nvPr>
        </p:nvGraphicFramePr>
        <p:xfrm>
          <a:off x="890355" y="1786782"/>
          <a:ext cx="6004485" cy="4315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Picture 26" descr="A picture containing box and whisker chart&#10;&#10;Description automatically generated">
            <a:extLst>
              <a:ext uri="{FF2B5EF4-FFF2-40B4-BE49-F238E27FC236}">
                <a16:creationId xmlns:a16="http://schemas.microsoft.com/office/drawing/2014/main" id="{4BDD0A1A-4F93-473B-AED8-36629433F807}"/>
              </a:ext>
            </a:extLst>
          </p:cNvPr>
          <p:cNvPicPr>
            <a:picLocks noChangeAspect="1"/>
          </p:cNvPicPr>
          <p:nvPr/>
        </p:nvPicPr>
        <p:blipFill>
          <a:blip r:embed="rId8"/>
          <a:stretch>
            <a:fillRect/>
          </a:stretch>
        </p:blipFill>
        <p:spPr>
          <a:xfrm>
            <a:off x="7366001" y="1784891"/>
            <a:ext cx="4301066" cy="4321148"/>
          </a:xfrm>
          <a:prstGeom prst="rect">
            <a:avLst/>
          </a:prstGeom>
        </p:spPr>
      </p:pic>
    </p:spTree>
    <p:extLst>
      <p:ext uri="{BB962C8B-B14F-4D97-AF65-F5344CB8AC3E}">
        <p14:creationId xmlns:p14="http://schemas.microsoft.com/office/powerpoint/2010/main" val="299403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5526-FD4D-4EAB-8A33-26D50BDE1798}"/>
              </a:ext>
            </a:extLst>
          </p:cNvPr>
          <p:cNvSpPr>
            <a:spLocks noGrp="1"/>
          </p:cNvSpPr>
          <p:nvPr>
            <p:ph type="title"/>
          </p:nvPr>
        </p:nvSpPr>
        <p:spPr/>
        <p:txBody>
          <a:bodyPr/>
          <a:lstStyle/>
          <a:p>
            <a:r>
              <a:rPr lang="en-US" dirty="0">
                <a:cs typeface="Calibri Light"/>
              </a:rPr>
              <a:t>Machine Learning Model &amp; Website Deployment – Heroku (Implemented)</a:t>
            </a:r>
          </a:p>
        </p:txBody>
      </p:sp>
      <p:sp>
        <p:nvSpPr>
          <p:cNvPr id="4" name="Slide Number Placeholder 3">
            <a:extLst>
              <a:ext uri="{FF2B5EF4-FFF2-40B4-BE49-F238E27FC236}">
                <a16:creationId xmlns:a16="http://schemas.microsoft.com/office/drawing/2014/main" id="{4BB3F691-CD25-4737-B0C0-4EB388CD96A9}"/>
              </a:ext>
            </a:extLst>
          </p:cNvPr>
          <p:cNvSpPr>
            <a:spLocks noGrp="1"/>
          </p:cNvSpPr>
          <p:nvPr>
            <p:ph type="sldNum" sz="quarter" idx="12"/>
          </p:nvPr>
        </p:nvSpPr>
        <p:spPr/>
        <p:txBody>
          <a:bodyPr/>
          <a:lstStyle/>
          <a:p>
            <a:fld id="{B108907C-102A-0D4A-BBE0-3D09B8579C8B}" type="slidenum">
              <a:rPr lang="en-US" smtClean="0"/>
              <a:t>22</a:t>
            </a:fld>
            <a:endParaRPr lang="en-US"/>
          </a:p>
        </p:txBody>
      </p:sp>
      <p:graphicFrame>
        <p:nvGraphicFramePr>
          <p:cNvPr id="3" name="Diagram 2">
            <a:extLst>
              <a:ext uri="{FF2B5EF4-FFF2-40B4-BE49-F238E27FC236}">
                <a16:creationId xmlns:a16="http://schemas.microsoft.com/office/drawing/2014/main" id="{CA416B45-2EF2-40FD-8032-FD81FEBACDE8}"/>
              </a:ext>
            </a:extLst>
          </p:cNvPr>
          <p:cNvGraphicFramePr/>
          <p:nvPr>
            <p:extLst>
              <p:ext uri="{D42A27DB-BD31-4B8C-83A1-F6EECF244321}">
                <p14:modId xmlns:p14="http://schemas.microsoft.com/office/powerpoint/2010/main" val="2558457627"/>
              </p:ext>
            </p:extLst>
          </p:nvPr>
        </p:nvGraphicFramePr>
        <p:xfrm>
          <a:off x="965011" y="1786782"/>
          <a:ext cx="6004485" cy="4315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42" name="Picture 542" descr="Diagram&#10;&#10;Description automatically generated">
            <a:extLst>
              <a:ext uri="{FF2B5EF4-FFF2-40B4-BE49-F238E27FC236}">
                <a16:creationId xmlns:a16="http://schemas.microsoft.com/office/drawing/2014/main" id="{C5931A50-35C9-4AC9-BDE2-301C2EFF3B79}"/>
              </a:ext>
            </a:extLst>
          </p:cNvPr>
          <p:cNvPicPr>
            <a:picLocks noChangeAspect="1"/>
          </p:cNvPicPr>
          <p:nvPr/>
        </p:nvPicPr>
        <p:blipFill>
          <a:blip r:embed="rId7"/>
          <a:stretch>
            <a:fillRect/>
          </a:stretch>
        </p:blipFill>
        <p:spPr>
          <a:xfrm>
            <a:off x="8204416" y="1888067"/>
            <a:ext cx="2454902" cy="4114800"/>
          </a:xfrm>
          <a:prstGeom prst="rect">
            <a:avLst/>
          </a:prstGeom>
        </p:spPr>
      </p:pic>
    </p:spTree>
    <p:extLst>
      <p:ext uri="{BB962C8B-B14F-4D97-AF65-F5344CB8AC3E}">
        <p14:creationId xmlns:p14="http://schemas.microsoft.com/office/powerpoint/2010/main" val="4240869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ADE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4762348" y="68953"/>
            <a:ext cx="2018307" cy="763855"/>
          </a:xfrm>
          <a:ln>
            <a:noFill/>
          </a:ln>
        </p:spPr>
        <p:txBody>
          <a:bodyPr vert="horz" lIns="91440" tIns="45720" rIns="91440" bIns="45720" rtlCol="0" anchor="b">
            <a:normAutofit/>
          </a:bodyPr>
          <a:lstStyle/>
          <a:p>
            <a:pPr algn="ctr"/>
            <a:r>
              <a:rPr lang="en-US" sz="4900" b="1">
                <a:solidFill>
                  <a:schemeClr val="bg1"/>
                </a:solidFill>
              </a:rPr>
              <a:t>Demo</a:t>
            </a:r>
          </a:p>
        </p:txBody>
      </p:sp>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23</a:t>
            </a:fld>
            <a:endParaRPr lang="en-US">
              <a:latin typeface="Calibri" panose="020F0502020204030204"/>
            </a:endParaRPr>
          </a:p>
        </p:txBody>
      </p:sp>
      <p:pic>
        <p:nvPicPr>
          <p:cNvPr id="5" name="Picture 5">
            <a:hlinkClick r:id="" action="ppaction://media"/>
            <a:extLst>
              <a:ext uri="{FF2B5EF4-FFF2-40B4-BE49-F238E27FC236}">
                <a16:creationId xmlns:a16="http://schemas.microsoft.com/office/drawing/2014/main" id="{95D056F2-9C77-4D3A-A73E-E5F5DE52A319}"/>
              </a:ext>
            </a:extLst>
          </p:cNvPr>
          <p:cNvPicPr>
            <a:picLocks noRot="1" noChangeAspect="1"/>
          </p:cNvPicPr>
          <p:nvPr>
            <a:videoFile r:link="rId1"/>
          </p:nvPr>
        </p:nvPicPr>
        <p:blipFill>
          <a:blip r:embed="rId4"/>
          <a:stretch>
            <a:fillRect/>
          </a:stretch>
        </p:blipFill>
        <p:spPr>
          <a:xfrm>
            <a:off x="450644" y="791190"/>
            <a:ext cx="11413611" cy="5759038"/>
          </a:xfrm>
          <a:prstGeom prst="rect">
            <a:avLst/>
          </a:prstGeom>
        </p:spPr>
      </p:pic>
    </p:spTree>
    <p:extLst>
      <p:ext uri="{BB962C8B-B14F-4D97-AF65-F5344CB8AC3E}">
        <p14:creationId xmlns:p14="http://schemas.microsoft.com/office/powerpoint/2010/main" val="408641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238539"/>
            <a:ext cx="11047013" cy="1434415"/>
          </a:xfrm>
          <a:ln>
            <a:noFill/>
          </a:ln>
        </p:spPr>
        <p:txBody>
          <a:bodyPr vert="horz" lIns="91440" tIns="45720" rIns="91440" bIns="45720" rtlCol="0" anchor="b">
            <a:normAutofit/>
          </a:bodyPr>
          <a:lstStyle/>
          <a:p>
            <a:r>
              <a:rPr lang="en-US" sz="5400" b="1"/>
              <a:t>Plan For Next Trimester</a:t>
            </a:r>
          </a:p>
        </p:txBody>
      </p:sp>
      <p:pic>
        <p:nvPicPr>
          <p:cNvPr id="6" name="Content Placeholder 5" descr="Logo&#10;&#10;Description automatically generated">
            <a:extLst>
              <a:ext uri="{FF2B5EF4-FFF2-40B4-BE49-F238E27FC236}">
                <a16:creationId xmlns:a16="http://schemas.microsoft.com/office/drawing/2014/main" id="{5433A600-DF9C-6E48-9DDD-364D4F15382E}"/>
              </a:ext>
            </a:extLst>
          </p:cNvPr>
          <p:cNvPicPr>
            <a:picLocks noGrp="1" noChangeAspect="1"/>
          </p:cNvPicPr>
          <p:nvPr>
            <p:ph idx="1"/>
          </p:nvPr>
        </p:nvPicPr>
        <p:blipFill rotWithShape="1">
          <a:blip r:embed="rId3">
            <a:alphaModFix amt="50000"/>
          </a:blip>
          <a:srcRect l="12953" r="1261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24</a:t>
            </a:fld>
            <a:endParaRPr lang="en-US">
              <a:latin typeface="Calibri" panose="020F0502020204030204"/>
            </a:endParaRPr>
          </a:p>
        </p:txBody>
      </p:sp>
      <p:graphicFrame>
        <p:nvGraphicFramePr>
          <p:cNvPr id="16" name="Diagram 15">
            <a:extLst>
              <a:ext uri="{FF2B5EF4-FFF2-40B4-BE49-F238E27FC236}">
                <a16:creationId xmlns:a16="http://schemas.microsoft.com/office/drawing/2014/main" id="{067FEA47-04B7-1E48-812C-5B6840F482A3}"/>
              </a:ext>
            </a:extLst>
          </p:cNvPr>
          <p:cNvGraphicFramePr/>
          <p:nvPr>
            <p:extLst>
              <p:ext uri="{D42A27DB-BD31-4B8C-83A1-F6EECF244321}">
                <p14:modId xmlns:p14="http://schemas.microsoft.com/office/powerpoint/2010/main" val="2268123107"/>
              </p:ext>
            </p:extLst>
          </p:nvPr>
        </p:nvGraphicFramePr>
        <p:xfrm>
          <a:off x="4516341" y="1715420"/>
          <a:ext cx="6981326" cy="47566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03275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238539"/>
            <a:ext cx="11047013" cy="1434415"/>
          </a:xfrm>
          <a:ln>
            <a:noFill/>
          </a:ln>
        </p:spPr>
        <p:txBody>
          <a:bodyPr vert="horz" lIns="91440" tIns="45720" rIns="91440" bIns="45720" rtlCol="0" anchor="b">
            <a:normAutofit/>
          </a:bodyPr>
          <a:lstStyle/>
          <a:p>
            <a:r>
              <a:rPr lang="en-US" sz="5400" b="1"/>
              <a:t>Plan For Next Trimester</a:t>
            </a:r>
          </a:p>
        </p:txBody>
      </p:sp>
      <p:pic>
        <p:nvPicPr>
          <p:cNvPr id="6" name="Content Placeholder 5" descr="Logo&#10;&#10;Description automatically generated">
            <a:extLst>
              <a:ext uri="{FF2B5EF4-FFF2-40B4-BE49-F238E27FC236}">
                <a16:creationId xmlns:a16="http://schemas.microsoft.com/office/drawing/2014/main" id="{5433A600-DF9C-6E48-9DDD-364D4F15382E}"/>
              </a:ext>
            </a:extLst>
          </p:cNvPr>
          <p:cNvPicPr>
            <a:picLocks noGrp="1" noChangeAspect="1"/>
          </p:cNvPicPr>
          <p:nvPr>
            <p:ph idx="1"/>
          </p:nvPr>
        </p:nvPicPr>
        <p:blipFill rotWithShape="1">
          <a:blip r:embed="rId3">
            <a:alphaModFix amt="50000"/>
          </a:blip>
          <a:srcRect l="12953" r="1261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25</a:t>
            </a:fld>
            <a:endParaRPr lang="en-US">
              <a:latin typeface="Calibri" panose="020F0502020204030204"/>
            </a:endParaRPr>
          </a:p>
        </p:txBody>
      </p:sp>
      <p:graphicFrame>
        <p:nvGraphicFramePr>
          <p:cNvPr id="16" name="Diagram 15">
            <a:extLst>
              <a:ext uri="{FF2B5EF4-FFF2-40B4-BE49-F238E27FC236}">
                <a16:creationId xmlns:a16="http://schemas.microsoft.com/office/drawing/2014/main" id="{067FEA47-04B7-1E48-812C-5B6840F482A3}"/>
              </a:ext>
            </a:extLst>
          </p:cNvPr>
          <p:cNvGraphicFramePr/>
          <p:nvPr>
            <p:extLst>
              <p:ext uri="{D42A27DB-BD31-4B8C-83A1-F6EECF244321}">
                <p14:modId xmlns:p14="http://schemas.microsoft.com/office/powerpoint/2010/main" val="4223269474"/>
              </p:ext>
            </p:extLst>
          </p:nvPr>
        </p:nvGraphicFramePr>
        <p:xfrm>
          <a:off x="4516341" y="1715420"/>
          <a:ext cx="6981326" cy="47566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5665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ADE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4550133" y="3025458"/>
            <a:ext cx="3091733" cy="800431"/>
          </a:xfrm>
          <a:ln>
            <a:noFill/>
          </a:ln>
        </p:spPr>
        <p:txBody>
          <a:bodyPr vert="horz" lIns="91440" tIns="45720" rIns="91440" bIns="45720" rtlCol="0" anchor="b">
            <a:normAutofit fontScale="90000"/>
          </a:bodyPr>
          <a:lstStyle/>
          <a:p>
            <a:pPr algn="ctr"/>
            <a:r>
              <a:rPr lang="en-US" sz="5400" b="1" dirty="0">
                <a:solidFill>
                  <a:schemeClr val="bg1"/>
                </a:solidFill>
              </a:rPr>
              <a:t>We love feedback!</a:t>
            </a:r>
            <a:endParaRPr lang="en-US" dirty="0">
              <a:solidFill>
                <a:schemeClr val="bg1"/>
              </a:solidFill>
            </a:endParaRPr>
          </a:p>
        </p:txBody>
      </p:sp>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26</a:t>
            </a:fld>
            <a:endParaRPr lang="en-US">
              <a:latin typeface="Calibri" panose="020F0502020204030204"/>
            </a:endParaRPr>
          </a:p>
        </p:txBody>
      </p:sp>
    </p:spTree>
    <p:extLst>
      <p:ext uri="{BB962C8B-B14F-4D97-AF65-F5344CB8AC3E}">
        <p14:creationId xmlns:p14="http://schemas.microsoft.com/office/powerpoint/2010/main" val="414366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ADE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4562325" y="3013266"/>
            <a:ext cx="3397549" cy="824815"/>
          </a:xfrm>
          <a:ln>
            <a:noFill/>
          </a:ln>
        </p:spPr>
        <p:txBody>
          <a:bodyPr vert="horz" lIns="91440" tIns="45720" rIns="91440" bIns="45720" rtlCol="0" anchor="b">
            <a:normAutofit fontScale="90000"/>
          </a:bodyPr>
          <a:lstStyle/>
          <a:p>
            <a:pPr algn="ctr"/>
            <a:r>
              <a:rPr lang="en-US" sz="5400" b="1" dirty="0">
                <a:solidFill>
                  <a:schemeClr val="bg1"/>
                </a:solidFill>
              </a:rPr>
              <a:t>Thank You!</a:t>
            </a:r>
          </a:p>
        </p:txBody>
      </p:sp>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dirty="0" smtClean="0">
                <a:latin typeface="Calibri" panose="020F0502020204030204"/>
              </a:rPr>
              <a:pPr>
                <a:spcAft>
                  <a:spcPts val="600"/>
                </a:spcAft>
                <a:defRPr/>
              </a:pPr>
              <a:t>27</a:t>
            </a:fld>
            <a:endParaRPr lang="en-US">
              <a:latin typeface="Calibri" panose="020F0502020204030204"/>
            </a:endParaRPr>
          </a:p>
        </p:txBody>
      </p:sp>
    </p:spTree>
    <p:extLst>
      <p:ext uri="{BB962C8B-B14F-4D97-AF65-F5344CB8AC3E}">
        <p14:creationId xmlns:p14="http://schemas.microsoft.com/office/powerpoint/2010/main" val="325442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238539"/>
            <a:ext cx="11047013" cy="1434415"/>
          </a:xfrm>
        </p:spPr>
        <p:txBody>
          <a:bodyPr anchor="b">
            <a:normAutofit/>
          </a:bodyPr>
          <a:lstStyle/>
          <a:p>
            <a:r>
              <a:rPr lang="en-US" sz="5400" b="1">
                <a:latin typeface="Century Gothic" panose="020B0502020202020204" pitchFamily="34" charset="0"/>
              </a:rPr>
              <a:t>TEAM STRUCTURE</a:t>
            </a:r>
          </a:p>
        </p:txBody>
      </p:sp>
      <p:graphicFrame>
        <p:nvGraphicFramePr>
          <p:cNvPr id="5" name="Table 6">
            <a:extLst>
              <a:ext uri="{FF2B5EF4-FFF2-40B4-BE49-F238E27FC236}">
                <a16:creationId xmlns:a16="http://schemas.microsoft.com/office/drawing/2014/main" id="{ECF020E8-E93F-1540-807D-8310EFA3362C}"/>
              </a:ext>
            </a:extLst>
          </p:cNvPr>
          <p:cNvGraphicFramePr>
            <a:graphicFrameLocks noGrp="1"/>
          </p:cNvGraphicFramePr>
          <p:nvPr>
            <p:ph idx="1"/>
            <p:extLst>
              <p:ext uri="{D42A27DB-BD31-4B8C-83A1-F6EECF244321}">
                <p14:modId xmlns:p14="http://schemas.microsoft.com/office/powerpoint/2010/main" val="3913452192"/>
              </p:ext>
            </p:extLst>
          </p:nvPr>
        </p:nvGraphicFramePr>
        <p:xfrm>
          <a:off x="961534" y="2142334"/>
          <a:ext cx="9455086" cy="4246286"/>
        </p:xfrm>
        <a:graphic>
          <a:graphicData uri="http://schemas.openxmlformats.org/drawingml/2006/table">
            <a:tbl>
              <a:tblPr firstRow="1" bandRow="1">
                <a:tableStyleId>{5C22544A-7EE6-4342-B048-85BDC9FD1C3A}</a:tableStyleId>
              </a:tblPr>
              <a:tblGrid>
                <a:gridCol w="2930016">
                  <a:extLst>
                    <a:ext uri="{9D8B030D-6E8A-4147-A177-3AD203B41FA5}">
                      <a16:colId xmlns:a16="http://schemas.microsoft.com/office/drawing/2014/main" val="3043171450"/>
                    </a:ext>
                  </a:extLst>
                </a:gridCol>
                <a:gridCol w="2910740">
                  <a:extLst>
                    <a:ext uri="{9D8B030D-6E8A-4147-A177-3AD203B41FA5}">
                      <a16:colId xmlns:a16="http://schemas.microsoft.com/office/drawing/2014/main" val="4074746969"/>
                    </a:ext>
                  </a:extLst>
                </a:gridCol>
                <a:gridCol w="3614330">
                  <a:extLst>
                    <a:ext uri="{9D8B030D-6E8A-4147-A177-3AD203B41FA5}">
                      <a16:colId xmlns:a16="http://schemas.microsoft.com/office/drawing/2014/main" val="1073794684"/>
                    </a:ext>
                  </a:extLst>
                </a:gridCol>
              </a:tblGrid>
              <a:tr h="386026">
                <a:tc>
                  <a:txBody>
                    <a:bodyPr/>
                    <a:lstStyle/>
                    <a:p>
                      <a:pPr algn="ctr"/>
                      <a:r>
                        <a:rPr lang="en-US"/>
                        <a:t>Team Member</a:t>
                      </a:r>
                    </a:p>
                  </a:txBody>
                  <a:tcPr>
                    <a:solidFill>
                      <a:srgbClr val="2ADE78"/>
                    </a:solidFill>
                  </a:tcPr>
                </a:tc>
                <a:tc>
                  <a:txBody>
                    <a:bodyPr/>
                    <a:lstStyle/>
                    <a:p>
                      <a:pPr algn="ctr"/>
                      <a:r>
                        <a:rPr lang="en-US"/>
                        <a:t>Junior/Senior</a:t>
                      </a:r>
                    </a:p>
                  </a:txBody>
                  <a:tcPr>
                    <a:solidFill>
                      <a:srgbClr val="2ADE78"/>
                    </a:solidFill>
                  </a:tcPr>
                </a:tc>
                <a:tc>
                  <a:txBody>
                    <a:bodyPr/>
                    <a:lstStyle/>
                    <a:p>
                      <a:pPr algn="ctr"/>
                      <a:r>
                        <a:rPr lang="en-US"/>
                        <a:t>Role</a:t>
                      </a:r>
                    </a:p>
                  </a:txBody>
                  <a:tcPr>
                    <a:solidFill>
                      <a:srgbClr val="2ADE78"/>
                    </a:solidFill>
                  </a:tcPr>
                </a:tc>
                <a:extLst>
                  <a:ext uri="{0D108BD9-81ED-4DB2-BD59-A6C34878D82A}">
                    <a16:rowId xmlns:a16="http://schemas.microsoft.com/office/drawing/2014/main" val="1041870844"/>
                  </a:ext>
                </a:extLst>
              </a:tr>
              <a:tr h="386026">
                <a:tc>
                  <a:txBody>
                    <a:bodyPr/>
                    <a:lstStyle/>
                    <a:p>
                      <a:pPr algn="ctr"/>
                      <a:r>
                        <a:rPr lang="en-US"/>
                        <a:t>Srija</a:t>
                      </a:r>
                    </a:p>
                  </a:txBody>
                  <a:tcPr>
                    <a:solidFill>
                      <a:schemeClr val="bg2"/>
                    </a:solidFill>
                  </a:tcPr>
                </a:tc>
                <a:tc>
                  <a:txBody>
                    <a:bodyPr/>
                    <a:lstStyle/>
                    <a:p>
                      <a:pPr algn="ctr"/>
                      <a:r>
                        <a:rPr lang="en-US"/>
                        <a:t>Senior</a:t>
                      </a:r>
                    </a:p>
                  </a:txBody>
                  <a:tcPr>
                    <a:solidFill>
                      <a:schemeClr val="bg2"/>
                    </a:solidFill>
                  </a:tcPr>
                </a:tc>
                <a:tc>
                  <a:txBody>
                    <a:bodyPr/>
                    <a:lstStyle/>
                    <a:p>
                      <a:pPr algn="ctr"/>
                      <a:r>
                        <a:rPr lang="en-US"/>
                        <a:t>Data Analyst</a:t>
                      </a:r>
                    </a:p>
                  </a:txBody>
                  <a:tcPr>
                    <a:solidFill>
                      <a:schemeClr val="bg2"/>
                    </a:solidFill>
                  </a:tcPr>
                </a:tc>
                <a:extLst>
                  <a:ext uri="{0D108BD9-81ED-4DB2-BD59-A6C34878D82A}">
                    <a16:rowId xmlns:a16="http://schemas.microsoft.com/office/drawing/2014/main" val="1071342067"/>
                  </a:ext>
                </a:extLst>
              </a:tr>
              <a:tr h="386026">
                <a:tc>
                  <a:txBody>
                    <a:bodyPr/>
                    <a:lstStyle/>
                    <a:p>
                      <a:pPr algn="ctr"/>
                      <a:r>
                        <a:rPr lang="en-US"/>
                        <a:t>Paul</a:t>
                      </a:r>
                    </a:p>
                  </a:txBody>
                  <a:tcPr>
                    <a:solidFill>
                      <a:schemeClr val="bg2"/>
                    </a:solidFill>
                  </a:tcPr>
                </a:tc>
                <a:tc>
                  <a:txBody>
                    <a:bodyPr/>
                    <a:lstStyle/>
                    <a:p>
                      <a:pPr algn="ctr"/>
                      <a:r>
                        <a:rPr lang="en-US"/>
                        <a:t>Senior</a:t>
                      </a:r>
                    </a:p>
                  </a:txBody>
                  <a:tcPr>
                    <a:solidFill>
                      <a:schemeClr val="bg2"/>
                    </a:solidFill>
                  </a:tcPr>
                </a:tc>
                <a:tc>
                  <a:txBody>
                    <a:bodyPr/>
                    <a:lstStyle/>
                    <a:p>
                      <a:pPr algn="ctr"/>
                      <a:r>
                        <a:rPr lang="en-US"/>
                        <a:t>ML Engineer</a:t>
                      </a:r>
                    </a:p>
                  </a:txBody>
                  <a:tcPr>
                    <a:solidFill>
                      <a:schemeClr val="bg2"/>
                    </a:solidFill>
                  </a:tcPr>
                </a:tc>
                <a:extLst>
                  <a:ext uri="{0D108BD9-81ED-4DB2-BD59-A6C34878D82A}">
                    <a16:rowId xmlns:a16="http://schemas.microsoft.com/office/drawing/2014/main" val="2010751264"/>
                  </a:ext>
                </a:extLst>
              </a:tr>
              <a:tr h="386026">
                <a:tc>
                  <a:txBody>
                    <a:bodyPr/>
                    <a:lstStyle/>
                    <a:p>
                      <a:pPr algn="ctr"/>
                      <a:r>
                        <a:rPr lang="en-US"/>
                        <a:t>Vinayaka</a:t>
                      </a:r>
                    </a:p>
                  </a:txBody>
                  <a:tcPr>
                    <a:solidFill>
                      <a:schemeClr val="bg2"/>
                    </a:solidFill>
                  </a:tcPr>
                </a:tc>
                <a:tc>
                  <a:txBody>
                    <a:bodyPr/>
                    <a:lstStyle/>
                    <a:p>
                      <a:pPr algn="ctr"/>
                      <a:r>
                        <a:rPr lang="en-US"/>
                        <a:t>Senior</a:t>
                      </a:r>
                    </a:p>
                  </a:txBody>
                  <a:tcPr>
                    <a:solidFill>
                      <a:schemeClr val="bg2"/>
                    </a:solidFill>
                  </a:tcPr>
                </a:tc>
                <a:tc>
                  <a:txBody>
                    <a:bodyPr/>
                    <a:lstStyle/>
                    <a:p>
                      <a:pPr algn="ctr"/>
                      <a:r>
                        <a:rPr lang="en-US"/>
                        <a:t>ML Engineer</a:t>
                      </a:r>
                    </a:p>
                  </a:txBody>
                  <a:tcPr>
                    <a:solidFill>
                      <a:schemeClr val="bg2"/>
                    </a:solidFill>
                  </a:tcPr>
                </a:tc>
                <a:extLst>
                  <a:ext uri="{0D108BD9-81ED-4DB2-BD59-A6C34878D82A}">
                    <a16:rowId xmlns:a16="http://schemas.microsoft.com/office/drawing/2014/main" val="1732315393"/>
                  </a:ext>
                </a:extLst>
              </a:tr>
              <a:tr h="386026">
                <a:tc>
                  <a:txBody>
                    <a:bodyPr/>
                    <a:lstStyle/>
                    <a:p>
                      <a:pPr algn="ctr"/>
                      <a:r>
                        <a:rPr lang="en-US"/>
                        <a:t>Omer</a:t>
                      </a:r>
                    </a:p>
                  </a:txBody>
                  <a:tcPr>
                    <a:solidFill>
                      <a:schemeClr val="bg2"/>
                    </a:solidFill>
                  </a:tcPr>
                </a:tc>
                <a:tc>
                  <a:txBody>
                    <a:bodyPr/>
                    <a:lstStyle/>
                    <a:p>
                      <a:pPr algn="ctr"/>
                      <a:r>
                        <a:rPr lang="en-US"/>
                        <a:t>Senior</a:t>
                      </a:r>
                    </a:p>
                  </a:txBody>
                  <a:tcPr>
                    <a:solidFill>
                      <a:schemeClr val="bg2"/>
                    </a:solidFill>
                  </a:tcPr>
                </a:tc>
                <a:tc>
                  <a:txBody>
                    <a:bodyPr/>
                    <a:lstStyle/>
                    <a:p>
                      <a:pPr algn="ctr"/>
                      <a:r>
                        <a:rPr lang="en-US"/>
                        <a:t>ML Engineer</a:t>
                      </a:r>
                    </a:p>
                  </a:txBody>
                  <a:tcPr>
                    <a:solidFill>
                      <a:schemeClr val="bg2"/>
                    </a:solidFill>
                  </a:tcPr>
                </a:tc>
                <a:extLst>
                  <a:ext uri="{0D108BD9-81ED-4DB2-BD59-A6C34878D82A}">
                    <a16:rowId xmlns:a16="http://schemas.microsoft.com/office/drawing/2014/main" val="1870405490"/>
                  </a:ext>
                </a:extLst>
              </a:tr>
              <a:tr h="386026">
                <a:tc>
                  <a:txBody>
                    <a:bodyPr/>
                    <a:lstStyle/>
                    <a:p>
                      <a:pPr algn="ctr"/>
                      <a:r>
                        <a:rPr lang="en-US"/>
                        <a:t>Ngoc</a:t>
                      </a:r>
                    </a:p>
                  </a:txBody>
                  <a:tcPr>
                    <a:solidFill>
                      <a:schemeClr val="bg2"/>
                    </a:solidFill>
                  </a:tcPr>
                </a:tc>
                <a:tc>
                  <a:txBody>
                    <a:bodyPr/>
                    <a:lstStyle/>
                    <a:p>
                      <a:pPr algn="ctr"/>
                      <a:r>
                        <a:rPr lang="en-US"/>
                        <a:t>Junior</a:t>
                      </a:r>
                    </a:p>
                  </a:txBody>
                  <a:tcPr>
                    <a:solidFill>
                      <a:schemeClr val="bg2"/>
                    </a:solidFill>
                  </a:tcPr>
                </a:tc>
                <a:tc>
                  <a:txBody>
                    <a:bodyPr/>
                    <a:lstStyle/>
                    <a:p>
                      <a:pPr algn="ctr"/>
                      <a:r>
                        <a:rPr lang="en-US"/>
                        <a:t>ML Engineer</a:t>
                      </a:r>
                    </a:p>
                  </a:txBody>
                  <a:tcPr>
                    <a:solidFill>
                      <a:schemeClr val="bg2"/>
                    </a:solidFill>
                  </a:tcPr>
                </a:tc>
                <a:extLst>
                  <a:ext uri="{0D108BD9-81ED-4DB2-BD59-A6C34878D82A}">
                    <a16:rowId xmlns:a16="http://schemas.microsoft.com/office/drawing/2014/main" val="4278380132"/>
                  </a:ext>
                </a:extLst>
              </a:tr>
              <a:tr h="386026">
                <a:tc>
                  <a:txBody>
                    <a:bodyPr/>
                    <a:lstStyle/>
                    <a:p>
                      <a:pPr algn="ctr"/>
                      <a:r>
                        <a:rPr lang="en-US"/>
                        <a:t>Shibendu</a:t>
                      </a:r>
                      <a:endParaRPr lang="en-US" err="1"/>
                    </a:p>
                  </a:txBody>
                  <a:tcPr>
                    <a:solidFill>
                      <a:schemeClr val="bg2"/>
                    </a:solidFill>
                  </a:tcPr>
                </a:tc>
                <a:tc>
                  <a:txBody>
                    <a:bodyPr/>
                    <a:lstStyle/>
                    <a:p>
                      <a:pPr algn="ctr"/>
                      <a:r>
                        <a:rPr lang="en-US"/>
                        <a:t>Junior</a:t>
                      </a:r>
                    </a:p>
                  </a:txBody>
                  <a:tcPr>
                    <a:solidFill>
                      <a:schemeClr val="bg2"/>
                    </a:solidFill>
                  </a:tcPr>
                </a:tc>
                <a:tc>
                  <a:txBody>
                    <a:bodyPr/>
                    <a:lstStyle/>
                    <a:p>
                      <a:pPr algn="ctr"/>
                      <a:r>
                        <a:rPr lang="en-US"/>
                        <a:t>Data Analyst</a:t>
                      </a:r>
                    </a:p>
                  </a:txBody>
                  <a:tcPr>
                    <a:solidFill>
                      <a:schemeClr val="bg2"/>
                    </a:solidFill>
                  </a:tcPr>
                </a:tc>
                <a:extLst>
                  <a:ext uri="{0D108BD9-81ED-4DB2-BD59-A6C34878D82A}">
                    <a16:rowId xmlns:a16="http://schemas.microsoft.com/office/drawing/2014/main" val="1733720919"/>
                  </a:ext>
                </a:extLst>
              </a:tr>
              <a:tr h="386026">
                <a:tc>
                  <a:txBody>
                    <a:bodyPr/>
                    <a:lstStyle/>
                    <a:p>
                      <a:pPr algn="ctr"/>
                      <a:r>
                        <a:rPr lang="en-US"/>
                        <a:t>Xiaoran</a:t>
                      </a:r>
                    </a:p>
                  </a:txBody>
                  <a:tcPr>
                    <a:solidFill>
                      <a:schemeClr val="bg2"/>
                    </a:solidFill>
                  </a:tcPr>
                </a:tc>
                <a:tc>
                  <a:txBody>
                    <a:bodyPr/>
                    <a:lstStyle/>
                    <a:p>
                      <a:pPr algn="ctr"/>
                      <a:r>
                        <a:rPr lang="en-US"/>
                        <a:t>Junior</a:t>
                      </a: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Full Stack Developer</a:t>
                      </a:r>
                    </a:p>
                  </a:txBody>
                  <a:tcPr>
                    <a:solidFill>
                      <a:schemeClr val="bg2"/>
                    </a:solidFill>
                  </a:tcPr>
                </a:tc>
                <a:extLst>
                  <a:ext uri="{0D108BD9-81ED-4DB2-BD59-A6C34878D82A}">
                    <a16:rowId xmlns:a16="http://schemas.microsoft.com/office/drawing/2014/main" val="3366161777"/>
                  </a:ext>
                </a:extLst>
              </a:tr>
              <a:tr h="386026">
                <a:tc>
                  <a:txBody>
                    <a:bodyPr/>
                    <a:lstStyle/>
                    <a:p>
                      <a:pPr algn="ctr"/>
                      <a:r>
                        <a:rPr lang="en-US"/>
                        <a:t>Rishabh</a:t>
                      </a:r>
                    </a:p>
                  </a:txBody>
                  <a:tcPr>
                    <a:solidFill>
                      <a:schemeClr val="bg2"/>
                    </a:solidFill>
                  </a:tcPr>
                </a:tc>
                <a:tc>
                  <a:txBody>
                    <a:bodyPr/>
                    <a:lstStyle/>
                    <a:p>
                      <a:pPr algn="ctr"/>
                      <a:r>
                        <a:rPr lang="en-US"/>
                        <a:t>Junior</a:t>
                      </a: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Full Stack Developer</a:t>
                      </a:r>
                    </a:p>
                  </a:txBody>
                  <a:tcPr>
                    <a:solidFill>
                      <a:schemeClr val="bg2"/>
                    </a:solidFill>
                  </a:tcPr>
                </a:tc>
                <a:extLst>
                  <a:ext uri="{0D108BD9-81ED-4DB2-BD59-A6C34878D82A}">
                    <a16:rowId xmlns:a16="http://schemas.microsoft.com/office/drawing/2014/main" val="1448141024"/>
                  </a:ext>
                </a:extLst>
              </a:tr>
              <a:tr h="386026">
                <a:tc>
                  <a:txBody>
                    <a:bodyPr/>
                    <a:lstStyle/>
                    <a:p>
                      <a:pPr algn="ctr"/>
                      <a:r>
                        <a:rPr lang="en-US"/>
                        <a:t>Yijia</a:t>
                      </a:r>
                    </a:p>
                  </a:txBody>
                  <a:tcPr>
                    <a:solidFill>
                      <a:schemeClr val="bg2"/>
                    </a:solidFill>
                  </a:tcPr>
                </a:tc>
                <a:tc>
                  <a:txBody>
                    <a:bodyPr/>
                    <a:lstStyle/>
                    <a:p>
                      <a:pPr algn="ctr"/>
                      <a:r>
                        <a:rPr lang="en-US"/>
                        <a:t>Senior</a:t>
                      </a:r>
                    </a:p>
                  </a:txBody>
                  <a:tcPr>
                    <a:solidFill>
                      <a:schemeClr val="bg2"/>
                    </a:solidFill>
                  </a:tcPr>
                </a:tc>
                <a:tc>
                  <a:txBody>
                    <a:bodyPr/>
                    <a:lstStyle/>
                    <a:p>
                      <a:pPr algn="ctr"/>
                      <a:r>
                        <a:rPr lang="en-US"/>
                        <a:t>Full Stack Developer</a:t>
                      </a:r>
                    </a:p>
                  </a:txBody>
                  <a:tcPr>
                    <a:solidFill>
                      <a:schemeClr val="bg2"/>
                    </a:solidFill>
                  </a:tcPr>
                </a:tc>
                <a:extLst>
                  <a:ext uri="{0D108BD9-81ED-4DB2-BD59-A6C34878D82A}">
                    <a16:rowId xmlns:a16="http://schemas.microsoft.com/office/drawing/2014/main" val="730836888"/>
                  </a:ext>
                </a:extLst>
              </a:tr>
              <a:tr h="386026">
                <a:tc>
                  <a:txBody>
                    <a:bodyPr/>
                    <a:lstStyle/>
                    <a:p>
                      <a:pPr algn="ctr"/>
                      <a:r>
                        <a:rPr lang="en-US"/>
                        <a:t>Anand</a:t>
                      </a:r>
                    </a:p>
                  </a:txBody>
                  <a:tcPr>
                    <a:solidFill>
                      <a:schemeClr val="bg2"/>
                    </a:solidFill>
                  </a:tcPr>
                </a:tc>
                <a:tc>
                  <a:txBody>
                    <a:bodyPr/>
                    <a:lstStyle/>
                    <a:p>
                      <a:pPr algn="ctr"/>
                      <a:r>
                        <a:rPr lang="en-US"/>
                        <a:t>Senior</a:t>
                      </a:r>
                    </a:p>
                  </a:txBody>
                  <a:tcPr>
                    <a:solidFill>
                      <a:schemeClr val="bg2"/>
                    </a:solidFill>
                  </a:tcPr>
                </a:tc>
                <a:tc>
                  <a:txBody>
                    <a:bodyPr/>
                    <a:lstStyle/>
                    <a:p>
                      <a:pPr algn="ctr"/>
                      <a:r>
                        <a:rPr lang="en-US"/>
                        <a:t>Full Stack Developer</a:t>
                      </a:r>
                    </a:p>
                  </a:txBody>
                  <a:tcPr>
                    <a:solidFill>
                      <a:schemeClr val="bg2"/>
                    </a:solidFill>
                  </a:tcPr>
                </a:tc>
                <a:extLst>
                  <a:ext uri="{0D108BD9-81ED-4DB2-BD59-A6C34878D82A}">
                    <a16:rowId xmlns:a16="http://schemas.microsoft.com/office/drawing/2014/main" val="2500296960"/>
                  </a:ext>
                </a:extLst>
              </a:tr>
            </a:tbl>
          </a:graphicData>
        </a:graphic>
      </p:graphicFrame>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a:normAutofit/>
          </a:bodyPr>
          <a:lstStyle/>
          <a:p>
            <a:pPr>
              <a:spcAft>
                <a:spcPts val="600"/>
              </a:spcAft>
            </a:pPr>
            <a:fld id="{B108907C-102A-0D4A-BBE0-3D09B8579C8B}" type="slidenum">
              <a:rPr lang="en-US" smtClean="0"/>
              <a:pPr>
                <a:spcAft>
                  <a:spcPts val="600"/>
                </a:spcAft>
              </a:pPr>
              <a:t>3</a:t>
            </a:fld>
            <a:endParaRPr lang="en-US"/>
          </a:p>
        </p:txBody>
      </p:sp>
    </p:spTree>
    <p:extLst>
      <p:ext uri="{BB962C8B-B14F-4D97-AF65-F5344CB8AC3E}">
        <p14:creationId xmlns:p14="http://schemas.microsoft.com/office/powerpoint/2010/main" val="278117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238539"/>
            <a:ext cx="11047013" cy="1434415"/>
          </a:xfrm>
          <a:ln>
            <a:noFill/>
          </a:ln>
        </p:spPr>
        <p:txBody>
          <a:bodyPr vert="horz" lIns="91440" tIns="45720" rIns="91440" bIns="45720" rtlCol="0" anchor="b">
            <a:normAutofit fontScale="90000"/>
          </a:bodyPr>
          <a:lstStyle/>
          <a:p>
            <a:br>
              <a:rPr lang="en-US" sz="5400" b="1"/>
            </a:br>
            <a:r>
              <a:rPr lang="en-US" sz="5400" b="1"/>
              <a:t>SQUAD STRATEGY</a:t>
            </a:r>
          </a:p>
        </p:txBody>
      </p:sp>
      <p:pic>
        <p:nvPicPr>
          <p:cNvPr id="6" name="Content Placeholder 5" descr="Logo&#10;&#10;Description automatically generated">
            <a:extLst>
              <a:ext uri="{FF2B5EF4-FFF2-40B4-BE49-F238E27FC236}">
                <a16:creationId xmlns:a16="http://schemas.microsoft.com/office/drawing/2014/main" id="{5433A600-DF9C-6E48-9DDD-364D4F15382E}"/>
              </a:ext>
            </a:extLst>
          </p:cNvPr>
          <p:cNvPicPr>
            <a:picLocks noGrp="1" noChangeAspect="1"/>
          </p:cNvPicPr>
          <p:nvPr>
            <p:ph idx="1"/>
          </p:nvPr>
        </p:nvPicPr>
        <p:blipFill rotWithShape="1">
          <a:blip r:embed="rId2">
            <a:alphaModFix amt="50000"/>
          </a:blip>
          <a:srcRect l="12953" r="1261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effectLst>
            <a:reflection stA="0" endPos="0" dist="50800" dir="5400000" sy="-100000" algn="bl" rotWithShape="0"/>
          </a:effectLst>
        </p:spPr>
      </p:pic>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4</a:t>
            </a:fld>
            <a:endParaRPr lang="en-US">
              <a:latin typeface="Calibri" panose="020F0502020204030204"/>
            </a:endParaRPr>
          </a:p>
        </p:txBody>
      </p:sp>
      <p:graphicFrame>
        <p:nvGraphicFramePr>
          <p:cNvPr id="7" name="Diagram 6">
            <a:extLst>
              <a:ext uri="{FF2B5EF4-FFF2-40B4-BE49-F238E27FC236}">
                <a16:creationId xmlns:a16="http://schemas.microsoft.com/office/drawing/2014/main" id="{902504D1-0287-C140-97C8-5F45E3048482}"/>
              </a:ext>
            </a:extLst>
          </p:cNvPr>
          <p:cNvGraphicFramePr/>
          <p:nvPr>
            <p:extLst>
              <p:ext uri="{D42A27DB-BD31-4B8C-83A1-F6EECF244321}">
                <p14:modId xmlns:p14="http://schemas.microsoft.com/office/powerpoint/2010/main" val="3444513704"/>
              </p:ext>
            </p:extLst>
          </p:nvPr>
        </p:nvGraphicFramePr>
        <p:xfrm>
          <a:off x="4857165" y="2406183"/>
          <a:ext cx="6496635" cy="2702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330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838200" y="-15875"/>
            <a:ext cx="7772400" cy="1325563"/>
          </a:xfrm>
        </p:spPr>
        <p:txBody>
          <a:bodyPr>
            <a:normAutofit/>
          </a:bodyPr>
          <a:lstStyle/>
          <a:p>
            <a:r>
              <a:rPr lang="en-US" sz="3600" b="1">
                <a:latin typeface="Century Gothic" panose="020B0502020202020204" pitchFamily="34" charset="0"/>
              </a:rPr>
              <a:t>PROJECT DELIVERABLES</a:t>
            </a:r>
            <a:br>
              <a:rPr lang="en-US" sz="3600" b="1">
                <a:latin typeface="Century Gothic" panose="020B0502020202020204" pitchFamily="34" charset="0"/>
              </a:rPr>
            </a:br>
            <a:r>
              <a:rPr lang="en-US" sz="2400" b="1">
                <a:latin typeface="Century Gothic" panose="020B0502020202020204" pitchFamily="34" charset="0"/>
              </a:rPr>
              <a:t>T1 2021 </a:t>
            </a:r>
            <a:endParaRPr lang="en-US" sz="3600" b="1">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a:lstStyle/>
          <a:p>
            <a:fld id="{B108907C-102A-0D4A-BBE0-3D09B8579C8B}" type="slidenum">
              <a:rPr lang="en-US" smtClean="0"/>
              <a:t>5</a:t>
            </a:fld>
            <a:endParaRPr lang="en-US"/>
          </a:p>
        </p:txBody>
      </p:sp>
      <p:sp>
        <p:nvSpPr>
          <p:cNvPr id="3" name="TextBox 2">
            <a:extLst>
              <a:ext uri="{FF2B5EF4-FFF2-40B4-BE49-F238E27FC236}">
                <a16:creationId xmlns:a16="http://schemas.microsoft.com/office/drawing/2014/main" id="{6DC6BE3F-4A86-4B75-8400-960085E62E42}"/>
              </a:ext>
            </a:extLst>
          </p:cNvPr>
          <p:cNvSpPr txBox="1"/>
          <p:nvPr/>
        </p:nvSpPr>
        <p:spPr>
          <a:xfrm>
            <a:off x="1242237" y="15257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Calibri"/>
            </a:endParaRPr>
          </a:p>
        </p:txBody>
      </p:sp>
      <p:pic>
        <p:nvPicPr>
          <p:cNvPr id="7" name="Picture 7">
            <a:extLst>
              <a:ext uri="{FF2B5EF4-FFF2-40B4-BE49-F238E27FC236}">
                <a16:creationId xmlns:a16="http://schemas.microsoft.com/office/drawing/2014/main" id="{60EE2896-544B-4005-AF5F-D031F3A88174}"/>
              </a:ext>
            </a:extLst>
          </p:cNvPr>
          <p:cNvPicPr>
            <a:picLocks noChangeAspect="1"/>
          </p:cNvPicPr>
          <p:nvPr/>
        </p:nvPicPr>
        <p:blipFill>
          <a:blip r:embed="rId3"/>
          <a:stretch>
            <a:fillRect/>
          </a:stretch>
        </p:blipFill>
        <p:spPr>
          <a:xfrm>
            <a:off x="197224" y="1304016"/>
            <a:ext cx="11685493" cy="4877497"/>
          </a:xfrm>
          <a:prstGeom prst="rect">
            <a:avLst/>
          </a:prstGeom>
        </p:spPr>
      </p:pic>
    </p:spTree>
    <p:extLst>
      <p:ext uri="{BB962C8B-B14F-4D97-AF65-F5344CB8AC3E}">
        <p14:creationId xmlns:p14="http://schemas.microsoft.com/office/powerpoint/2010/main" val="33367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238539"/>
            <a:ext cx="11047013" cy="1434415"/>
          </a:xfrm>
          <a:ln>
            <a:noFill/>
          </a:ln>
        </p:spPr>
        <p:txBody>
          <a:bodyPr vert="horz" lIns="91440" tIns="45720" rIns="91440" bIns="45720" rtlCol="0" anchor="b">
            <a:normAutofit/>
          </a:bodyPr>
          <a:lstStyle/>
          <a:p>
            <a:r>
              <a:rPr lang="en-US" sz="5400" b="1"/>
              <a:t>PREVIOUS WORK</a:t>
            </a:r>
          </a:p>
        </p:txBody>
      </p:sp>
      <p:pic>
        <p:nvPicPr>
          <p:cNvPr id="6" name="Content Placeholder 5" descr="Logo&#10;&#10;Description automatically generated">
            <a:extLst>
              <a:ext uri="{FF2B5EF4-FFF2-40B4-BE49-F238E27FC236}">
                <a16:creationId xmlns:a16="http://schemas.microsoft.com/office/drawing/2014/main" id="{5433A600-DF9C-6E48-9DDD-364D4F15382E}"/>
              </a:ext>
            </a:extLst>
          </p:cNvPr>
          <p:cNvPicPr>
            <a:picLocks noGrp="1" noChangeAspect="1"/>
          </p:cNvPicPr>
          <p:nvPr>
            <p:ph idx="1"/>
          </p:nvPr>
        </p:nvPicPr>
        <p:blipFill rotWithShape="1">
          <a:blip r:embed="rId2">
            <a:alphaModFix amt="50000"/>
          </a:blip>
          <a:srcRect l="12953" r="1261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effectLst>
            <a:reflection stA="0" endPos="0" dist="50800" dir="5400000" sy="-100000" algn="bl" rotWithShape="0"/>
          </a:effectLst>
        </p:spPr>
      </p:pic>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6</a:t>
            </a:fld>
            <a:endParaRPr lang="en-US">
              <a:latin typeface="Calibri" panose="020F0502020204030204"/>
            </a:endParaRPr>
          </a:p>
        </p:txBody>
      </p:sp>
      <p:graphicFrame>
        <p:nvGraphicFramePr>
          <p:cNvPr id="17" name="Content Placeholder 2">
            <a:extLst>
              <a:ext uri="{FF2B5EF4-FFF2-40B4-BE49-F238E27FC236}">
                <a16:creationId xmlns:a16="http://schemas.microsoft.com/office/drawing/2014/main" id="{BB3BFCE3-878D-B94A-B6E3-E3317080997A}"/>
              </a:ext>
            </a:extLst>
          </p:cNvPr>
          <p:cNvGraphicFramePr>
            <a:graphicFrameLocks/>
          </p:cNvGraphicFramePr>
          <p:nvPr>
            <p:extLst>
              <p:ext uri="{D42A27DB-BD31-4B8C-83A1-F6EECF244321}">
                <p14:modId xmlns:p14="http://schemas.microsoft.com/office/powerpoint/2010/main" val="1954936092"/>
              </p:ext>
            </p:extLst>
          </p:nvPr>
        </p:nvGraphicFramePr>
        <p:xfrm>
          <a:off x="4315994" y="2002056"/>
          <a:ext cx="7222289" cy="4446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726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238539"/>
            <a:ext cx="11047013" cy="1434415"/>
          </a:xfrm>
          <a:ln>
            <a:noFill/>
          </a:ln>
        </p:spPr>
        <p:txBody>
          <a:bodyPr vert="horz" lIns="91440" tIns="45720" rIns="91440" bIns="45720" rtlCol="0" anchor="b">
            <a:normAutofit/>
          </a:bodyPr>
          <a:lstStyle/>
          <a:p>
            <a:r>
              <a:rPr lang="en-US" sz="5400" b="1"/>
              <a:t>Key deliverables for T1 2021</a:t>
            </a:r>
          </a:p>
        </p:txBody>
      </p:sp>
      <p:pic>
        <p:nvPicPr>
          <p:cNvPr id="6" name="Content Placeholder 5" descr="Logo&#10;&#10;Description automatically generated">
            <a:extLst>
              <a:ext uri="{FF2B5EF4-FFF2-40B4-BE49-F238E27FC236}">
                <a16:creationId xmlns:a16="http://schemas.microsoft.com/office/drawing/2014/main" id="{5433A600-DF9C-6E48-9DDD-364D4F15382E}"/>
              </a:ext>
            </a:extLst>
          </p:cNvPr>
          <p:cNvPicPr>
            <a:picLocks noGrp="1" noChangeAspect="1"/>
          </p:cNvPicPr>
          <p:nvPr>
            <p:ph idx="1"/>
          </p:nvPr>
        </p:nvPicPr>
        <p:blipFill rotWithShape="1">
          <a:blip r:embed="rId2">
            <a:alphaModFix amt="50000"/>
          </a:blip>
          <a:srcRect l="12953" r="1261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effectLst>
            <a:reflection stA="0" endPos="0" dist="50800" dir="5400000" sy="-100000" algn="bl" rotWithShape="0"/>
          </a:effectLst>
        </p:spPr>
      </p:pic>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7</a:t>
            </a:fld>
            <a:endParaRPr lang="en-US">
              <a:latin typeface="Calibri" panose="020F0502020204030204"/>
            </a:endParaRPr>
          </a:p>
        </p:txBody>
      </p:sp>
      <p:graphicFrame>
        <p:nvGraphicFramePr>
          <p:cNvPr id="17" name="Content Placeholder 2">
            <a:extLst>
              <a:ext uri="{FF2B5EF4-FFF2-40B4-BE49-F238E27FC236}">
                <a16:creationId xmlns:a16="http://schemas.microsoft.com/office/drawing/2014/main" id="{BB3BFCE3-878D-B94A-B6E3-E3317080997A}"/>
              </a:ext>
            </a:extLst>
          </p:cNvPr>
          <p:cNvGraphicFramePr>
            <a:graphicFrameLocks/>
          </p:cNvGraphicFramePr>
          <p:nvPr>
            <p:extLst>
              <p:ext uri="{D42A27DB-BD31-4B8C-83A1-F6EECF244321}">
                <p14:modId xmlns:p14="http://schemas.microsoft.com/office/powerpoint/2010/main" val="1133560653"/>
              </p:ext>
            </p:extLst>
          </p:nvPr>
        </p:nvGraphicFramePr>
        <p:xfrm>
          <a:off x="4315994" y="2002056"/>
          <a:ext cx="7222289" cy="4446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87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ADE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D8D1-9EE5-F042-B63E-0F12910B7916}"/>
              </a:ext>
            </a:extLst>
          </p:cNvPr>
          <p:cNvSpPr>
            <a:spLocks noGrp="1"/>
          </p:cNvSpPr>
          <p:nvPr>
            <p:ph type="title"/>
          </p:nvPr>
        </p:nvSpPr>
        <p:spPr>
          <a:xfrm>
            <a:off x="572493" y="1994585"/>
            <a:ext cx="11047013" cy="1434415"/>
          </a:xfrm>
          <a:ln>
            <a:noFill/>
          </a:ln>
        </p:spPr>
        <p:txBody>
          <a:bodyPr vert="horz" lIns="91440" tIns="45720" rIns="91440" bIns="45720" rtlCol="0" anchor="b">
            <a:normAutofit/>
          </a:bodyPr>
          <a:lstStyle/>
          <a:p>
            <a:pPr algn="ctr"/>
            <a:r>
              <a:rPr lang="en-US" sz="5400" b="1">
                <a:solidFill>
                  <a:schemeClr val="bg1"/>
                </a:solidFill>
              </a:rPr>
              <a:t>Air Quality Team</a:t>
            </a:r>
          </a:p>
        </p:txBody>
      </p:sp>
      <p:sp>
        <p:nvSpPr>
          <p:cNvPr id="4" name="Slide Number Placeholder 3">
            <a:extLst>
              <a:ext uri="{FF2B5EF4-FFF2-40B4-BE49-F238E27FC236}">
                <a16:creationId xmlns:a16="http://schemas.microsoft.com/office/drawing/2014/main" id="{FEBEA712-8C9F-214C-AA19-382483392176}"/>
              </a:ext>
            </a:extLst>
          </p:cNvPr>
          <p:cNvSpPr>
            <a:spLocks noGrp="1"/>
          </p:cNvSpPr>
          <p:nvPr>
            <p:ph type="sldNum" sz="quarter" idx="12"/>
          </p:nvPr>
        </p:nvSpPr>
        <p:spPr/>
        <p:txBody>
          <a:bodyPr vert="horz" lIns="91440" tIns="45720" rIns="91440" bIns="45720" rtlCol="0">
            <a:normAutofit/>
          </a:bodyPr>
          <a:lstStyle/>
          <a:p>
            <a:pPr>
              <a:spcAft>
                <a:spcPts val="600"/>
              </a:spcAft>
              <a:defRPr/>
            </a:pPr>
            <a:fld id="{B108907C-102A-0D4A-BBE0-3D09B8579C8B}" type="slidenum">
              <a:rPr lang="en-US" smtClean="0">
                <a:latin typeface="Calibri" panose="020F0502020204030204"/>
              </a:rPr>
              <a:pPr>
                <a:spcAft>
                  <a:spcPts val="600"/>
                </a:spcAft>
                <a:defRPr/>
              </a:pPr>
              <a:t>8</a:t>
            </a:fld>
            <a:endParaRPr lang="en-US">
              <a:latin typeface="Calibri" panose="020F0502020204030204"/>
            </a:endParaRPr>
          </a:p>
        </p:txBody>
      </p:sp>
    </p:spTree>
    <p:extLst>
      <p:ext uri="{BB962C8B-B14F-4D97-AF65-F5344CB8AC3E}">
        <p14:creationId xmlns:p14="http://schemas.microsoft.com/office/powerpoint/2010/main" val="398164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9F55-BCA2-4062-BD81-5DF747FB6933}"/>
              </a:ext>
            </a:extLst>
          </p:cNvPr>
          <p:cNvSpPr>
            <a:spLocks noGrp="1"/>
          </p:cNvSpPr>
          <p:nvPr>
            <p:ph type="title"/>
          </p:nvPr>
        </p:nvSpPr>
        <p:spPr>
          <a:xfrm>
            <a:off x="838200" y="365125"/>
            <a:ext cx="10515600" cy="1325563"/>
          </a:xfrm>
        </p:spPr>
        <p:txBody>
          <a:bodyPr>
            <a:normAutofit/>
          </a:bodyPr>
          <a:lstStyle/>
          <a:p>
            <a:r>
              <a:rPr lang="en-US"/>
              <a:t>Air Quality Feature - Goals</a:t>
            </a:r>
            <a:endParaRPr lang="en-IN"/>
          </a:p>
        </p:txBody>
      </p:sp>
      <p:pic>
        <p:nvPicPr>
          <p:cNvPr id="9" name="Content Placeholder 5" descr="Logo&#10;&#10;Description automatically generated">
            <a:extLst>
              <a:ext uri="{FF2B5EF4-FFF2-40B4-BE49-F238E27FC236}">
                <a16:creationId xmlns:a16="http://schemas.microsoft.com/office/drawing/2014/main" id="{6B541228-5616-46C1-9608-E19465418115}"/>
              </a:ext>
            </a:extLst>
          </p:cNvPr>
          <p:cNvPicPr>
            <a:picLocks noGrp="1" noChangeAspect="1"/>
          </p:cNvPicPr>
          <p:nvPr>
            <p:ph idx="1"/>
          </p:nvPr>
        </p:nvPicPr>
        <p:blipFill rotWithShape="1">
          <a:blip r:embed="rId3">
            <a:alphaModFix amt="50000"/>
          </a:blip>
          <a:srcRect l="621" r="292" b="3"/>
          <a:stretch/>
        </p:blipFill>
        <p:spPr>
          <a:xfrm>
            <a:off x="6573962" y="2013626"/>
            <a:ext cx="4488714" cy="357682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p:spPr>
      </p:pic>
      <p:sp>
        <p:nvSpPr>
          <p:cNvPr id="4" name="Slide Number Placeholder 3">
            <a:extLst>
              <a:ext uri="{FF2B5EF4-FFF2-40B4-BE49-F238E27FC236}">
                <a16:creationId xmlns:a16="http://schemas.microsoft.com/office/drawing/2014/main" id="{DDED7916-A1FA-4B08-B344-D09835534C0D}"/>
              </a:ext>
            </a:extLst>
          </p:cNvPr>
          <p:cNvSpPr>
            <a:spLocks noGrp="1"/>
          </p:cNvSpPr>
          <p:nvPr>
            <p:ph type="sldNum" sz="quarter" idx="12"/>
          </p:nvPr>
        </p:nvSpPr>
        <p:spPr>
          <a:xfrm>
            <a:off x="8610600" y="6356350"/>
            <a:ext cx="2743200" cy="365125"/>
          </a:xfrm>
        </p:spPr>
        <p:txBody>
          <a:bodyPr>
            <a:normAutofit/>
          </a:bodyPr>
          <a:lstStyle/>
          <a:p>
            <a:pPr>
              <a:spcAft>
                <a:spcPts val="600"/>
              </a:spcAft>
            </a:pPr>
            <a:fld id="{B108907C-102A-0D4A-BBE0-3D09B8579C8B}" type="slidenum">
              <a:rPr lang="en-US" smtClean="0"/>
              <a:pPr>
                <a:spcAft>
                  <a:spcPts val="600"/>
                </a:spcAft>
              </a:pPr>
              <a:t>9</a:t>
            </a:fld>
            <a:endParaRPr lang="en-US"/>
          </a:p>
        </p:txBody>
      </p:sp>
      <p:graphicFrame>
        <p:nvGraphicFramePr>
          <p:cNvPr id="10" name="Diagram 9">
            <a:extLst>
              <a:ext uri="{FF2B5EF4-FFF2-40B4-BE49-F238E27FC236}">
                <a16:creationId xmlns:a16="http://schemas.microsoft.com/office/drawing/2014/main" id="{994DC8A4-5FA7-42E0-AF9A-828C56FABF3A}"/>
              </a:ext>
            </a:extLst>
          </p:cNvPr>
          <p:cNvGraphicFramePr/>
          <p:nvPr>
            <p:extLst>
              <p:ext uri="{D42A27DB-BD31-4B8C-83A1-F6EECF244321}">
                <p14:modId xmlns:p14="http://schemas.microsoft.com/office/powerpoint/2010/main" val="1715604136"/>
              </p:ext>
            </p:extLst>
          </p:nvPr>
        </p:nvGraphicFramePr>
        <p:xfrm>
          <a:off x="1129324" y="1605252"/>
          <a:ext cx="5269301" cy="41633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778479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FE272B2DF4B44EA6E332E22EB86DD4" ma:contentTypeVersion="13" ma:contentTypeDescription="Create a new document." ma:contentTypeScope="" ma:versionID="e6cd90f42d4d9463c0a8391c9e716db3">
  <xsd:schema xmlns:xsd="http://www.w3.org/2001/XMLSchema" xmlns:xs="http://www.w3.org/2001/XMLSchema" xmlns:p="http://schemas.microsoft.com/office/2006/metadata/properties" xmlns:ns2="afc71e28-3a3c-4a48-b14a-5eb4c2135c62" xmlns:ns3="5425da22-1590-4c87-a31b-44b73a8f5cec" targetNamespace="http://schemas.microsoft.com/office/2006/metadata/properties" ma:root="true" ma:fieldsID="3a9caa3dfaf72902b43027cab54fc06c" ns2:_="" ns3:_="">
    <xsd:import namespace="afc71e28-3a3c-4a48-b14a-5eb4c2135c62"/>
    <xsd:import namespace="5425da22-1590-4c87-a31b-44b73a8f5c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71e28-3a3c-4a48-b14a-5eb4c2135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25da22-1590-4c87-a31b-44b73a8f5ce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1587C9-5885-48DA-9AE7-63E229E59EEF}">
  <ds:schemaRefs>
    <ds:schemaRef ds:uri="http://schemas.microsoft.com/sharepoint/v3/contenttype/forms"/>
  </ds:schemaRefs>
</ds:datastoreItem>
</file>

<file path=customXml/itemProps2.xml><?xml version="1.0" encoding="utf-8"?>
<ds:datastoreItem xmlns:ds="http://schemas.openxmlformats.org/officeDocument/2006/customXml" ds:itemID="{60D26A20-E96D-4723-8DE3-3AEBA590D2A7}">
  <ds:schemaRefs>
    <ds:schemaRef ds:uri="5425da22-1590-4c87-a31b-44b73a8f5cec"/>
    <ds:schemaRef ds:uri="afc71e28-3a3c-4a48-b14a-5eb4c2135c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1473B9-F567-4163-B7A9-4ED825B63CBE}">
  <ds:schemaRefs>
    <ds:schemaRef ds:uri="5425da22-1590-4c87-a31b-44b73a8f5cec"/>
    <ds:schemaRef ds:uri="afc71e28-3a3c-4a48-b14a-5eb4c2135c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182</TotalTime>
  <Words>1629</Words>
  <Application>Microsoft Office PowerPoint</Application>
  <PresentationFormat>Widescreen</PresentationFormat>
  <Paragraphs>273</Paragraphs>
  <Slides>27</Slides>
  <Notes>19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Century Gothic</vt:lpstr>
      <vt:lpstr>Office Theme</vt:lpstr>
      <vt:lpstr>PowerPoint Presentation</vt:lpstr>
      <vt:lpstr>PROJECT OVERVIEW</vt:lpstr>
      <vt:lpstr>TEAM STRUCTURE</vt:lpstr>
      <vt:lpstr> SQUAD STRATEGY</vt:lpstr>
      <vt:lpstr>PROJECT DELIVERABLES T1 2021 </vt:lpstr>
      <vt:lpstr>PREVIOUS WORK</vt:lpstr>
      <vt:lpstr>Key deliverables for T1 2021</vt:lpstr>
      <vt:lpstr>Air Quality Team</vt:lpstr>
      <vt:lpstr>Air Quality Feature - Goals</vt:lpstr>
      <vt:lpstr>Air Quality Feature – Modelling Technique</vt:lpstr>
      <vt:lpstr>Air Quality Feature – Best Model</vt:lpstr>
      <vt:lpstr>Current Dashboard (AQ Feature)</vt:lpstr>
      <vt:lpstr>Real Estate Team</vt:lpstr>
      <vt:lpstr>Real Estate Feature Goals</vt:lpstr>
      <vt:lpstr>Real Estate Feature – Modelling Techniques</vt:lpstr>
      <vt:lpstr>Real Estate Feature – Best Model</vt:lpstr>
      <vt:lpstr>PowerPoint Presentation</vt:lpstr>
      <vt:lpstr>Web Team Update</vt:lpstr>
      <vt:lpstr>Web Development Goals</vt:lpstr>
      <vt:lpstr>Web Development Goals - Achieved </vt:lpstr>
      <vt:lpstr>Machine Learning Model &amp; Website Deployment – GCP (Researched)</vt:lpstr>
      <vt:lpstr>Machine Learning Model &amp; Website Deployment – Heroku (Implemented)</vt:lpstr>
      <vt:lpstr>Demo</vt:lpstr>
      <vt:lpstr>Plan For Next Trimester</vt:lpstr>
      <vt:lpstr>Plan For Next Trimester</vt:lpstr>
      <vt:lpstr>We love feedback!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BIDWALKAR</dc:creator>
  <cp:lastModifiedBy>ANAND BIDWALKAR</cp:lastModifiedBy>
  <cp:revision>33</cp:revision>
  <dcterms:created xsi:type="dcterms:W3CDTF">2021-03-24T01:22:15Z</dcterms:created>
  <dcterms:modified xsi:type="dcterms:W3CDTF">2021-06-02T05:07:48Z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0x0101006EFE272B2DF4B44EA6E332E22EB86DD4</vt:lpwstr>
  </property>
</Properties>
</file>