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7935A2A-369B-400E-9B6C-BF9C73AC71B0}">
          <p14:sldIdLst>
            <p14:sldId id="256"/>
            <p14:sldId id="257"/>
          </p14:sldIdLst>
        </p14:section>
        <p14:section name="Untitled Section" id="{27175F6C-23D9-41DA-85A0-E2DE0EBDF487}">
          <p14:sldIdLst>
            <p14:sldId id="263"/>
            <p14:sldId id="259"/>
            <p14:sldId id="260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400" dirty="0"/>
              <a:t>Crop Production Analysis in India </a:t>
            </a:r>
            <a:endParaRPr sz="4800" dirty="0"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9509" y="4440879"/>
            <a:ext cx="3714229" cy="229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0" algn="l"/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Agriculture plays a vital role in sustaining global food security and economic development. However, optimizing crop production remains a complex challenge due to various environmental factors and uncertainties.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The analysis of crop production data is crucial for understanding agricultural trends, optimizing resource allocation, and informing policy decisions to enhance productivity and sustainability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13/2/2024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Anand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kushwaha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BE4E-6C17-6F51-E3C8-6BC9F5625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primary goal is to analyze the relationship between crop and production and key environmental factors using machine learning.</a:t>
            </a:r>
          </a:p>
          <a:p>
            <a:pPr marL="228600" indent="0">
              <a:lnSpc>
                <a:spcPct val="10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Specific objectives include: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Building predictive models to forecast crop yields based on historical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Identifying key factors that influence crop production variability.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n-lt"/>
              </a:rPr>
              <a:t>Providing actionable insights to stakeholders in the agricultural sector to optimize resource management and enhance productivity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4DCA-168B-B6A3-CC81-072EACE15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1166813" y="381000"/>
            <a:ext cx="9780587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/>
              <a:t>Goals and 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18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167492" y="206478"/>
            <a:ext cx="9779183" cy="104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Data Exploration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Briefly describe the structure of the dataset, including the number of records and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Mention the types of information included in the dataset, such as crop types, crop years, geographical locations, and environmental factors.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13/2/2024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Anand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kushwaha</a:t>
            </a:r>
            <a:endParaRPr dirty="0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Present key insights obtained from exploratory data analysis using visualizations.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Scatter plots: Visualize the relationship between crop production and environmental factors like rainfall and temperature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Histograms: Show the distribution of crop production values across different crop types or years..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CD66A-6CB2-26AA-E6CB-117F3298130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b="1" i="0">
                <a:solidFill>
                  <a:srgbClr val="0D0D0D"/>
                </a:solidFill>
                <a:effectLst/>
                <a:latin typeface="Söhne"/>
              </a:rPr>
              <a:t>Dataset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8269-EC60-6B01-5E27-F447061E485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683788" y="1691149"/>
            <a:ext cx="3173278" cy="83517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B5E0E-9FC0-E333-90B6-0B0CEDBA964B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Highlight correlations between crop production and environmental factors such as rainfall, temperature, soil quality,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n-lt"/>
              </a:rPr>
              <a:t>Use correlation matrices or correlation heatmaps to visualize the strength and direction of these relationships.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5CAB3-2915-9C27-5E2B-E02E89572934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Correlations Analysis</a:t>
            </a:r>
            <a:endParaRPr lang="en-IN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Model development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3F38FD-2437-0797-9936-D340D19B0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Linear Regression: A simple and interpretable model that assumes a linear relationship between the input features and the target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Random Forest Regression: A versatile ensemble learning method that uses multiple decision trees to make predictions, suitable for capturing nonlinear relationships and handling complex datasets.</a:t>
            </a:r>
          </a:p>
          <a:p>
            <a:endParaRPr lang="en-IN" dirty="0"/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13/2/2024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Anand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kushwaha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22DF-2A04-8F83-4CF5-AC3E2308B7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Describe the feature selection process and any feature engineering techniques applied to improve model performance. </a:t>
            </a: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Identifying and removing irrelevant or redundant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Creating new features through transformations, scaling, or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Handling missing values using techniques such as imputation or deletion.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4D0F-020F-F0D2-3EC1-FF54B982D08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IN" sz="1600" b="1" i="0" dirty="0">
                <a:solidFill>
                  <a:srgbClr val="0D0D0D"/>
                </a:solidFill>
                <a:effectLst/>
                <a:latin typeface="+mj-lt"/>
              </a:rPr>
              <a:t>Machine Learning Models</a:t>
            </a:r>
            <a:endParaRPr lang="en-IN" sz="16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7496B-793F-140D-DBF2-416595FCEB4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IN" sz="1600" b="1" i="0" dirty="0">
                <a:solidFill>
                  <a:srgbClr val="0D0D0D"/>
                </a:solidFill>
                <a:effectLst/>
                <a:latin typeface="+mj-lt"/>
              </a:rPr>
              <a:t>Feature Selection </a:t>
            </a:r>
            <a:endParaRPr lang="en-IN" sz="1600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886347-F06D-1CDD-B7A9-391C51BFEC9D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Detail the model training procedure, including the splitting of the dataset into training and testing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Explain how each model was trained using the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Describe the evaluation metrics used to assess model performance, such as Mean Absolute Error (MAE), Mean Squared Error (MSE), and R-squared (R2) score.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C691F5-C6BB-A7E0-B028-A4E53453312B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IN" sz="1600" b="1" i="0" dirty="0">
                <a:solidFill>
                  <a:srgbClr val="0D0D0D"/>
                </a:solidFill>
                <a:effectLst/>
                <a:latin typeface="+mn-lt"/>
              </a:rPr>
              <a:t>Model Training &amp; Evaluation</a:t>
            </a:r>
            <a:endParaRPr lang="en-IN" sz="1600" dirty="0">
              <a:latin typeface="+mn-lt"/>
            </a:endParaRP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+mn-lt"/>
              </a:rPr>
              <a:t>Results and Comparison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13/2/2024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Anand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kushwaha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F06C62-F67F-7A73-4F24-87AF1E7692B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167493" y="1906877"/>
            <a:ext cx="4663440" cy="522514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AE596-6394-CA2C-098A-E497E2BFA8E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1DDA7-F945-C377-B60D-010F9772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3558"/>
            <a:ext cx="4527204" cy="3652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3EB6B7-13EF-F8FD-8999-04308F2D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6" y="2678361"/>
            <a:ext cx="4448430" cy="3368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11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Conclusion: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68E9B5-854B-15A1-8308-72BB3A74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661" y="2300749"/>
            <a:ext cx="6220277" cy="3603284"/>
          </a:xfrm>
        </p:spPr>
        <p:txBody>
          <a:bodyPr/>
          <a:lstStyle/>
          <a:p>
            <a:pPr marL="50800" indent="0" algn="l"/>
            <a:r>
              <a:rPr lang="en-US" sz="1800" b="1" i="0" dirty="0">
                <a:solidFill>
                  <a:srgbClr val="0D0D0D"/>
                </a:solidFill>
                <a:effectLst/>
                <a:latin typeface="+mn-lt"/>
              </a:rPr>
              <a:t>Discrepancy Between Actual and Predicted Production: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Despite our efforts in building predictive models using Linear Regression and Random Forest Regression, the actual production consistently exceeds the predicted production across both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This discrepancy is evident in the higher values of Mean Absolute Error (MAE) and Mean Squared Error (MSE) observed for both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The findings highlight the challenges in accurately predicting crop production using the current modeling approaches.</a:t>
            </a:r>
            <a:endParaRPr lang="en-US" sz="20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+mn-lt"/>
              </a:rPr>
              <a:t>Future Directions:</a:t>
            </a:r>
            <a:endParaRPr lang="en-US" sz="16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n-lt"/>
              </a:rPr>
              <a:t>Future research could focus on improving model performance by incorporating additional features, utilizing more advanced machine learning algorithms, and exploring ensemble methods to combine multiple models for enhanced accuracy.</a:t>
            </a:r>
          </a:p>
          <a:p>
            <a:pPr marL="50800" indent="0" algn="l"/>
            <a:endParaRPr lang="en-US" sz="20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13/02/2024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4294967295"/>
          </p:nvPr>
        </p:nvSpPr>
        <p:spPr>
          <a:xfrm>
            <a:off x="0" y="6356350"/>
            <a:ext cx="8091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Anand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kushwaha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4294967295"/>
          </p:nvPr>
        </p:nvSpPr>
        <p:spPr>
          <a:xfrm>
            <a:off x="10534650" y="6356350"/>
            <a:ext cx="1657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588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Söhne</vt:lpstr>
      <vt:lpstr>Calibri</vt:lpstr>
      <vt:lpstr>Arial</vt:lpstr>
      <vt:lpstr>Office Theme</vt:lpstr>
      <vt:lpstr>Crop Production Analysis in India </vt:lpstr>
      <vt:lpstr>Introduction</vt:lpstr>
      <vt:lpstr>Goals and objective</vt:lpstr>
      <vt:lpstr>Data Exploration</vt:lpstr>
      <vt:lpstr>Model development</vt:lpstr>
      <vt:lpstr>Results and Comparison: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NAVEEN SRINIVASAN</dc:creator>
  <cp:lastModifiedBy>Anand Kumar</cp:lastModifiedBy>
  <cp:revision>18</cp:revision>
  <dcterms:created xsi:type="dcterms:W3CDTF">2022-12-29T06:36:15Z</dcterms:created>
  <dcterms:modified xsi:type="dcterms:W3CDTF">2024-02-25T20:41:52Z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