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sldIdLst>
    <p:sldId id="256" r:id="rId2"/>
    <p:sldId id="257" r:id="rId3"/>
    <p:sldId id="258" r:id="rId4"/>
    <p:sldId id="264" r:id="rId5"/>
    <p:sldId id="260" r:id="rId6"/>
    <p:sldId id="263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92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3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9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8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8C69-88D7-422A-B07F-C880DB1AC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685800"/>
            <a:ext cx="9850581" cy="2071256"/>
          </a:xfrm>
        </p:spPr>
        <p:txBody>
          <a:bodyPr>
            <a:normAutofit fontScale="90000"/>
          </a:bodyPr>
          <a:lstStyle/>
          <a:p>
            <a:r>
              <a:rPr lang="en-US" dirty="0"/>
              <a:t>ANOMALY BASED IDS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B8C3-2113-4526-B52C-4AE7F50EE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00945"/>
            <a:ext cx="10058400" cy="187036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Final Year Project Review -1</a:t>
            </a:r>
          </a:p>
          <a:p>
            <a:r>
              <a:rPr lang="en-US" dirty="0">
                <a:solidFill>
                  <a:schemeClr val="tx1"/>
                </a:solidFill>
              </a:rPr>
              <a:t>Anand Ingle</a:t>
            </a:r>
          </a:p>
          <a:p>
            <a:r>
              <a:rPr lang="en-US" dirty="0" err="1">
                <a:solidFill>
                  <a:schemeClr val="tx1"/>
                </a:solidFill>
              </a:rPr>
              <a:t>Akshay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Chacharkar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Vishal </a:t>
            </a:r>
            <a:r>
              <a:rPr lang="en-US" dirty="0" err="1">
                <a:solidFill>
                  <a:schemeClr val="tx1"/>
                </a:solidFill>
              </a:rPr>
              <a:t>Potgante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Hitesh </a:t>
            </a:r>
            <a:r>
              <a:rPr lang="en-US" dirty="0" err="1">
                <a:solidFill>
                  <a:schemeClr val="tx1"/>
                </a:solidFill>
              </a:rPr>
              <a:t>Tapdiya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11F-36F2-4E13-80DC-A28D50D6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0DCE-25C3-47C2-B5FE-51F33B7C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Project Vision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Project Requirements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Flow Diagram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Software Tools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System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9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CDA2-BBC3-4470-BCF0-FBCA121B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2" y="286603"/>
            <a:ext cx="11058698" cy="1450757"/>
          </a:xfrm>
        </p:spPr>
        <p:txBody>
          <a:bodyPr/>
          <a:lstStyle/>
          <a:p>
            <a:r>
              <a:rPr lang="en-US" dirty="0"/>
              <a:t>Project 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3B22-9EB9-46A1-8A96-99751368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Intrusion Detection System</a:t>
            </a:r>
          </a:p>
          <a:p>
            <a:pPr lvl="1"/>
            <a:r>
              <a:rPr lang="en-US" sz="2000" dirty="0"/>
              <a:t>Unsupervised Anomaly based IDS</a:t>
            </a:r>
          </a:p>
          <a:p>
            <a:pPr lvl="1"/>
            <a:r>
              <a:rPr lang="en-US" sz="2000" dirty="0"/>
              <a:t>Host Based IDS</a:t>
            </a:r>
          </a:p>
          <a:p>
            <a:pPr lvl="1"/>
            <a:r>
              <a:rPr lang="en-US" sz="2000" dirty="0"/>
              <a:t>Read TCP/IP Packets</a:t>
            </a:r>
          </a:p>
          <a:p>
            <a:pPr lvl="1"/>
            <a:r>
              <a:rPr lang="en-US" sz="2000" dirty="0"/>
              <a:t>Detect Anomaly Traffic</a:t>
            </a:r>
          </a:p>
          <a:p>
            <a:pPr lvl="1"/>
            <a:r>
              <a:rPr lang="en-US" sz="2000" dirty="0"/>
              <a:t>Detect Zero day Attack</a:t>
            </a:r>
          </a:p>
          <a:p>
            <a:pPr lvl="1"/>
            <a:r>
              <a:rPr lang="en-US" sz="2000" dirty="0"/>
              <a:t>Logging System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C381-7428-497E-A880-10DBE108AF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5881" y="318347"/>
            <a:ext cx="3743325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7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1334-6925-494A-B0E3-5883E99B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71089C2-251E-43A9-8BAB-C6CF93B3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9F738D-9AA4-4DFF-8E9C-ED7B7E6F8231}"/>
              </a:ext>
            </a:extLst>
          </p:cNvPr>
          <p:cNvSpPr/>
          <p:nvPr/>
        </p:nvSpPr>
        <p:spPr>
          <a:xfrm>
            <a:off x="358630" y="4074558"/>
            <a:ext cx="11471564" cy="1773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4C5D3F-8E38-4032-BE5D-3C6467FC73D9}"/>
              </a:ext>
            </a:extLst>
          </p:cNvPr>
          <p:cNvSpPr txBox="1">
            <a:spLocks/>
          </p:cNvSpPr>
          <p:nvPr/>
        </p:nvSpPr>
        <p:spPr>
          <a:xfrm>
            <a:off x="1141413" y="165777"/>
            <a:ext cx="9905998" cy="71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Proposed Model: 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5D0F78-29D3-40AE-9D90-04EEE459C08B}"/>
              </a:ext>
            </a:extLst>
          </p:cNvPr>
          <p:cNvSpPr/>
          <p:nvPr/>
        </p:nvSpPr>
        <p:spPr>
          <a:xfrm>
            <a:off x="781194" y="860844"/>
            <a:ext cx="2114406" cy="13438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Traffic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46F3105-7D24-44AD-A6F0-0157BC51179C}"/>
              </a:ext>
            </a:extLst>
          </p:cNvPr>
          <p:cNvSpPr/>
          <p:nvPr/>
        </p:nvSpPr>
        <p:spPr>
          <a:xfrm>
            <a:off x="2881745" y="1246418"/>
            <a:ext cx="1094510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014EF2D-C685-420E-9DD6-A82BA9BD341E}"/>
              </a:ext>
            </a:extLst>
          </p:cNvPr>
          <p:cNvSpPr/>
          <p:nvPr/>
        </p:nvSpPr>
        <p:spPr>
          <a:xfrm>
            <a:off x="3976255" y="843287"/>
            <a:ext cx="2757054" cy="1399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A411256-DA5E-4CAF-A2EF-DAE0B4E7D2E2}"/>
              </a:ext>
            </a:extLst>
          </p:cNvPr>
          <p:cNvSpPr/>
          <p:nvPr/>
        </p:nvSpPr>
        <p:spPr>
          <a:xfrm>
            <a:off x="8437419" y="925901"/>
            <a:ext cx="2973388" cy="13374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System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8AEBBDF-1A06-4C00-8E0C-CAE5CB2630D7}"/>
              </a:ext>
            </a:extLst>
          </p:cNvPr>
          <p:cNvSpPr/>
          <p:nvPr/>
        </p:nvSpPr>
        <p:spPr>
          <a:xfrm>
            <a:off x="6733309" y="1246417"/>
            <a:ext cx="1704109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1678404-2964-4E77-8461-33012BF220B4}"/>
              </a:ext>
            </a:extLst>
          </p:cNvPr>
          <p:cNvSpPr/>
          <p:nvPr/>
        </p:nvSpPr>
        <p:spPr>
          <a:xfrm>
            <a:off x="4774344" y="2263342"/>
            <a:ext cx="1039091" cy="17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3">
            <a:extLst>
              <a:ext uri="{FF2B5EF4-FFF2-40B4-BE49-F238E27FC236}">
                <a16:creationId xmlns:a16="http://schemas.microsoft.com/office/drawing/2014/main" id="{9A6C3A07-A9AC-48E4-A31E-A7A3947750B9}"/>
              </a:ext>
            </a:extLst>
          </p:cNvPr>
          <p:cNvSpPr txBox="1">
            <a:spLocks/>
          </p:cNvSpPr>
          <p:nvPr/>
        </p:nvSpPr>
        <p:spPr>
          <a:xfrm>
            <a:off x="2479965" y="4338596"/>
            <a:ext cx="1593273" cy="11826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Feature Selection</a:t>
            </a:r>
          </a:p>
        </p:txBody>
      </p:sp>
      <p:sp>
        <p:nvSpPr>
          <p:cNvPr id="35" name="Content Placeholder 13">
            <a:extLst>
              <a:ext uri="{FF2B5EF4-FFF2-40B4-BE49-F238E27FC236}">
                <a16:creationId xmlns:a16="http://schemas.microsoft.com/office/drawing/2014/main" id="{30F42AA7-451E-4DA8-9699-3282E8D61DE6}"/>
              </a:ext>
            </a:extLst>
          </p:cNvPr>
          <p:cNvSpPr txBox="1">
            <a:spLocks/>
          </p:cNvSpPr>
          <p:nvPr/>
        </p:nvSpPr>
        <p:spPr>
          <a:xfrm>
            <a:off x="781194" y="4338596"/>
            <a:ext cx="1380115" cy="11826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Dataset</a:t>
            </a:r>
          </a:p>
        </p:txBody>
      </p:sp>
      <p:sp>
        <p:nvSpPr>
          <p:cNvPr id="36" name="Content Placeholder 13">
            <a:extLst>
              <a:ext uri="{FF2B5EF4-FFF2-40B4-BE49-F238E27FC236}">
                <a16:creationId xmlns:a16="http://schemas.microsoft.com/office/drawing/2014/main" id="{FCE59234-62FE-4A58-9C9C-455539C0E131}"/>
              </a:ext>
            </a:extLst>
          </p:cNvPr>
          <p:cNvSpPr txBox="1">
            <a:spLocks/>
          </p:cNvSpPr>
          <p:nvPr/>
        </p:nvSpPr>
        <p:spPr>
          <a:xfrm>
            <a:off x="9310256" y="4374762"/>
            <a:ext cx="2244436" cy="11826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Predication</a:t>
            </a:r>
          </a:p>
        </p:txBody>
      </p:sp>
      <p:sp>
        <p:nvSpPr>
          <p:cNvPr id="37" name="Content Placeholder 13">
            <a:extLst>
              <a:ext uri="{FF2B5EF4-FFF2-40B4-BE49-F238E27FC236}">
                <a16:creationId xmlns:a16="http://schemas.microsoft.com/office/drawing/2014/main" id="{895BEB3E-4BB7-429C-91B3-632F032BF245}"/>
              </a:ext>
            </a:extLst>
          </p:cNvPr>
          <p:cNvSpPr txBox="1">
            <a:spLocks/>
          </p:cNvSpPr>
          <p:nvPr/>
        </p:nvSpPr>
        <p:spPr>
          <a:xfrm>
            <a:off x="4544294" y="4338596"/>
            <a:ext cx="1793622" cy="11826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Training</a:t>
            </a:r>
          </a:p>
        </p:txBody>
      </p:sp>
      <p:sp>
        <p:nvSpPr>
          <p:cNvPr id="38" name="Content Placeholder 13">
            <a:extLst>
              <a:ext uri="{FF2B5EF4-FFF2-40B4-BE49-F238E27FC236}">
                <a16:creationId xmlns:a16="http://schemas.microsoft.com/office/drawing/2014/main" id="{14E52EEB-A36B-4B6B-84F0-7EA0091995AC}"/>
              </a:ext>
            </a:extLst>
          </p:cNvPr>
          <p:cNvSpPr txBox="1">
            <a:spLocks/>
          </p:cNvSpPr>
          <p:nvPr/>
        </p:nvSpPr>
        <p:spPr>
          <a:xfrm>
            <a:off x="7045578" y="4374762"/>
            <a:ext cx="1593273" cy="11826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Trained Model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E958FE8-5716-400E-A451-9D02DD666617}"/>
              </a:ext>
            </a:extLst>
          </p:cNvPr>
          <p:cNvSpPr/>
          <p:nvPr/>
        </p:nvSpPr>
        <p:spPr>
          <a:xfrm flipV="1">
            <a:off x="9996794" y="2308094"/>
            <a:ext cx="477983" cy="171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2E3D8E3F-9F57-4916-8100-4F3FF21B7764}"/>
              </a:ext>
            </a:extLst>
          </p:cNvPr>
          <p:cNvSpPr/>
          <p:nvPr/>
        </p:nvSpPr>
        <p:spPr>
          <a:xfrm>
            <a:off x="2161309" y="1870364"/>
            <a:ext cx="1278215" cy="71537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A5F46E58-BA6A-4F38-887E-64E236951823}"/>
              </a:ext>
            </a:extLst>
          </p:cNvPr>
          <p:cNvSpPr/>
          <p:nvPr/>
        </p:nvSpPr>
        <p:spPr>
          <a:xfrm>
            <a:off x="10203329" y="585178"/>
            <a:ext cx="1278215" cy="71537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689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D08A-282B-426D-92A8-CC1D3AA3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1113183"/>
            <a:ext cx="10952018" cy="523219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Project Requirement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read data from the host system network card.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interpret the data from the received network traffic and store it in a usable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determine if the network data received by the host machine is malicious with at least 85% accuracy.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determine what type of attack is being made to the host network when malicious network traffic is found.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train itself through backpropagation on know network traffic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notify the User of the host system when a malicious attack is encountered.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system shall be able to log all malicious attacks into a log file.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9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57F1-98E3-49E6-9923-3700D47F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Of Machine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BDDC-CA94-49DD-B572-4CA9962B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Data Import</a:t>
            </a:r>
          </a:p>
          <a:p>
            <a:r>
              <a:rPr lang="en-US" dirty="0"/>
              <a:t>2. Data Grouping</a:t>
            </a:r>
          </a:p>
          <a:p>
            <a:r>
              <a:rPr lang="en-US" dirty="0"/>
              <a:t>3. Data Normalization</a:t>
            </a:r>
          </a:p>
          <a:p>
            <a:r>
              <a:rPr lang="en-US" dirty="0"/>
              <a:t>4. Machine Training</a:t>
            </a:r>
          </a:p>
          <a:p>
            <a:r>
              <a:rPr lang="en-US" dirty="0"/>
              <a:t>5. Machine Prediction</a:t>
            </a:r>
          </a:p>
          <a:p>
            <a:r>
              <a:rPr lang="en-US" dirty="0"/>
              <a:t>6. Plot Anomaly</a:t>
            </a:r>
          </a:p>
          <a:p>
            <a:r>
              <a:rPr lang="en-US" dirty="0"/>
              <a:t>7. Detect Location</a:t>
            </a:r>
          </a:p>
        </p:txBody>
      </p:sp>
    </p:spTree>
    <p:extLst>
      <p:ext uri="{BB962C8B-B14F-4D97-AF65-F5344CB8AC3E}">
        <p14:creationId xmlns:p14="http://schemas.microsoft.com/office/powerpoint/2010/main" val="10655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219-E267-41F5-8A9C-A0C0B725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82" y="5839679"/>
            <a:ext cx="8534400" cy="150706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4C84A1-7D08-455A-9522-5BAC54EE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3" y="3924671"/>
            <a:ext cx="326736" cy="544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9683FD9-8FA6-4DD3-8D07-3F0D55A44254}"/>
              </a:ext>
            </a:extLst>
          </p:cNvPr>
          <p:cNvSpPr/>
          <p:nvPr/>
        </p:nvSpPr>
        <p:spPr>
          <a:xfrm>
            <a:off x="850467" y="499535"/>
            <a:ext cx="1920443" cy="1502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Import</a:t>
            </a:r>
          </a:p>
          <a:p>
            <a:pPr algn="ctr"/>
            <a:r>
              <a:rPr lang="en-US" dirty="0"/>
              <a:t>Read Network Traffic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038F2896-3AB3-4034-873D-7568240219DB}"/>
              </a:ext>
            </a:extLst>
          </p:cNvPr>
          <p:cNvSpPr/>
          <p:nvPr/>
        </p:nvSpPr>
        <p:spPr>
          <a:xfrm>
            <a:off x="851549" y="2772062"/>
            <a:ext cx="1920443" cy="11776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Grouping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48D409D1-9CA6-4D35-BA0E-CF66918CF924}"/>
              </a:ext>
            </a:extLst>
          </p:cNvPr>
          <p:cNvSpPr/>
          <p:nvPr/>
        </p:nvSpPr>
        <p:spPr>
          <a:xfrm>
            <a:off x="684212" y="4421336"/>
            <a:ext cx="2582285" cy="14010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Normalization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3ED6C1B-E5A0-478D-8BAA-0A61DAA81404}"/>
              </a:ext>
            </a:extLst>
          </p:cNvPr>
          <p:cNvSpPr/>
          <p:nvPr/>
        </p:nvSpPr>
        <p:spPr>
          <a:xfrm>
            <a:off x="3820677" y="4421336"/>
            <a:ext cx="3139643" cy="13726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Machine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D7E1BD6-1304-421D-8924-C5E0EE2F9984}"/>
              </a:ext>
            </a:extLst>
          </p:cNvPr>
          <p:cNvSpPr/>
          <p:nvPr/>
        </p:nvSpPr>
        <p:spPr>
          <a:xfrm>
            <a:off x="7566167" y="4493782"/>
            <a:ext cx="3139643" cy="12145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Anomaly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A579685-5244-491D-82D3-C3F50F149312}"/>
              </a:ext>
            </a:extLst>
          </p:cNvPr>
          <p:cNvSpPr/>
          <p:nvPr/>
        </p:nvSpPr>
        <p:spPr>
          <a:xfrm>
            <a:off x="7514501" y="2299951"/>
            <a:ext cx="3139643" cy="13419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Anomaly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7E83EE70-776E-45D3-8A5E-22C36A634598}"/>
              </a:ext>
            </a:extLst>
          </p:cNvPr>
          <p:cNvSpPr/>
          <p:nvPr/>
        </p:nvSpPr>
        <p:spPr>
          <a:xfrm>
            <a:off x="7514501" y="420352"/>
            <a:ext cx="2890263" cy="1507067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The IP address and Location of Source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E702003-9656-4E02-8975-EFCDB6695CA1}"/>
              </a:ext>
            </a:extLst>
          </p:cNvPr>
          <p:cNvSpPr/>
          <p:nvPr/>
        </p:nvSpPr>
        <p:spPr>
          <a:xfrm>
            <a:off x="1593273" y="2006602"/>
            <a:ext cx="304800" cy="765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BFFC0E0-21F7-4422-9FA8-948B06148642}"/>
              </a:ext>
            </a:extLst>
          </p:cNvPr>
          <p:cNvSpPr/>
          <p:nvPr/>
        </p:nvSpPr>
        <p:spPr>
          <a:xfrm rot="16200000">
            <a:off x="3418829" y="4781939"/>
            <a:ext cx="395575" cy="67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2F5E083-947A-416B-832F-543579082115}"/>
              </a:ext>
            </a:extLst>
          </p:cNvPr>
          <p:cNvSpPr/>
          <p:nvPr/>
        </p:nvSpPr>
        <p:spPr>
          <a:xfrm rot="16200000">
            <a:off x="7102446" y="4767752"/>
            <a:ext cx="395575" cy="67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93EC6B1-A70E-4633-84F0-976811729ABF}"/>
              </a:ext>
            </a:extLst>
          </p:cNvPr>
          <p:cNvSpPr/>
          <p:nvPr/>
        </p:nvSpPr>
        <p:spPr>
          <a:xfrm rot="10800000">
            <a:off x="8761845" y="3749638"/>
            <a:ext cx="395575" cy="67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EEE4A22-245C-43A1-918D-5C57344A38EA}"/>
              </a:ext>
            </a:extLst>
          </p:cNvPr>
          <p:cNvSpPr/>
          <p:nvPr/>
        </p:nvSpPr>
        <p:spPr>
          <a:xfrm rot="10800000">
            <a:off x="8761844" y="1828722"/>
            <a:ext cx="395575" cy="406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2CC9-CDD0-46AA-B1E8-8D925C8A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792393" cy="5862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EDFB-5DF8-4ED4-B343-CD6F2615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16182"/>
            <a:ext cx="10058400" cy="455291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Software Tools</a:t>
            </a:r>
          </a:p>
          <a:p>
            <a:r>
              <a:rPr lang="en-US" dirty="0"/>
              <a:t>Wireshark</a:t>
            </a:r>
          </a:p>
          <a:p>
            <a:r>
              <a:rPr lang="en-US" dirty="0"/>
              <a:t>Spyder</a:t>
            </a:r>
          </a:p>
          <a:p>
            <a:r>
              <a:rPr lang="en-US" dirty="0" err="1"/>
              <a:t>Jyputer</a:t>
            </a:r>
            <a:endParaRPr lang="en-US" dirty="0"/>
          </a:p>
          <a:p>
            <a:r>
              <a:rPr lang="en-US" sz="2600" dirty="0"/>
              <a:t>Language’s And Framework</a:t>
            </a:r>
          </a:p>
          <a:p>
            <a:r>
              <a:rPr lang="en-US" dirty="0"/>
              <a:t>Python 3.6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Plotly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Flask, HTML </a:t>
            </a:r>
            <a:r>
              <a:rPr lang="en-US" dirty="0" err="1"/>
              <a:t>Javascript</a:t>
            </a:r>
            <a:r>
              <a:rPr lang="en-US" dirty="0"/>
              <a:t> and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8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BAA-73AC-4B44-BB96-9D8EBFAF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84ED-DFA9-4074-80D7-54E4B961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UI</a:t>
            </a:r>
          </a:p>
          <a:p>
            <a:r>
              <a:rPr lang="en-US" dirty="0"/>
              <a:t>2. Predict Location</a:t>
            </a:r>
          </a:p>
          <a:p>
            <a:r>
              <a:rPr lang="en-US" dirty="0"/>
              <a:t>3. Log Data</a:t>
            </a:r>
          </a:p>
          <a:p>
            <a:r>
              <a:rPr lang="en-US" dirty="0"/>
              <a:t>4. Live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30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302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ANOMALY BASED IDS USING ML</vt:lpstr>
      <vt:lpstr>Contents</vt:lpstr>
      <vt:lpstr>Project Vision </vt:lpstr>
      <vt:lpstr>PowerPoint Presentation</vt:lpstr>
      <vt:lpstr>PowerPoint Presentation</vt:lpstr>
      <vt:lpstr>States Of Machine Development</vt:lpstr>
      <vt:lpstr> </vt:lpstr>
      <vt:lpstr>PowerPoint Presentation</vt:lpstr>
      <vt:lpstr>Phase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based ids using ml</dc:title>
  <dc:creator>AnanD</dc:creator>
  <cp:lastModifiedBy>AnanD</cp:lastModifiedBy>
  <cp:revision>10</cp:revision>
  <dcterms:created xsi:type="dcterms:W3CDTF">2019-03-08T03:47:59Z</dcterms:created>
  <dcterms:modified xsi:type="dcterms:W3CDTF">2019-03-08T07:31:50Z</dcterms:modified>
</cp:coreProperties>
</file>