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notesSlides/notesSlide1.xml" ContentType="application/vnd.openxmlformats-officedocument.presentationml.notesSlide+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notesSlides/notesSlide2.xml" ContentType="application/vnd.openxmlformats-officedocument.presentationml.notesSlide+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notesSlides/notesSlide3.xml" ContentType="application/vnd.openxmlformats-officedocument.presentationml.notesSlide+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notesSlides/notesSlide4.xml" ContentType="application/vnd.openxmlformats-officedocument.presentationml.notesSlide+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notesSlides/notesSlide5.xml" ContentType="application/vnd.openxmlformats-officedocument.presentationml.notesSlide+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notesSlides/notesSlide6.xml" ContentType="application/vnd.openxmlformats-officedocument.presentationml.notesSlide+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notesSlides/notesSlide7.xml" ContentType="application/vnd.openxmlformats-officedocument.presentationml.notesSlide+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notesSlides/notesSlide8.xml" ContentType="application/vnd.openxmlformats-officedocument.presentationml.notesSlide+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notesSlides/notesSlide9.xml" ContentType="application/vnd.openxmlformats-officedocument.presentationml.notesSlide+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notesSlides/notesSlide10.xml" ContentType="application/vnd.openxmlformats-officedocument.presentationml.notesSlide+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notesSlides/notesSlide11.xml" ContentType="application/vnd.openxmlformats-officedocument.presentationml.notesSlide+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notesSlides/notesSlide12.xml" ContentType="application/vnd.openxmlformats-officedocument.presentationml.notesSlide+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notesSlides/notesSlide13.xml" ContentType="application/vnd.openxmlformats-officedocument.presentationml.notesSlide+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notesSlides/notesSlide14.xml" ContentType="application/vnd.openxmlformats-officedocument.presentationml.notesSlide+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7" r:id="rId1"/>
  </p:sldMasterIdLst>
  <p:notesMasterIdLst>
    <p:notesMasterId r:id="rId65"/>
  </p:notesMasterIdLst>
  <p:sldIdLst>
    <p:sldId id="256" r:id="rId2"/>
    <p:sldId id="291" r:id="rId3"/>
    <p:sldId id="298" r:id="rId4"/>
    <p:sldId id="296" r:id="rId5"/>
    <p:sldId id="297" r:id="rId6"/>
    <p:sldId id="257" r:id="rId7"/>
    <p:sldId id="299" r:id="rId8"/>
    <p:sldId id="300" r:id="rId9"/>
    <p:sldId id="263" r:id="rId10"/>
    <p:sldId id="303" r:id="rId11"/>
    <p:sldId id="304" r:id="rId12"/>
    <p:sldId id="305" r:id="rId13"/>
    <p:sldId id="301" r:id="rId14"/>
    <p:sldId id="302" r:id="rId15"/>
    <p:sldId id="280" r:id="rId16"/>
    <p:sldId id="271" r:id="rId17"/>
    <p:sldId id="306" r:id="rId18"/>
    <p:sldId id="272" r:id="rId19"/>
    <p:sldId id="273" r:id="rId20"/>
    <p:sldId id="322" r:id="rId21"/>
    <p:sldId id="274" r:id="rId22"/>
    <p:sldId id="307" r:id="rId23"/>
    <p:sldId id="308" r:id="rId24"/>
    <p:sldId id="310" r:id="rId25"/>
    <p:sldId id="311" r:id="rId26"/>
    <p:sldId id="312" r:id="rId27"/>
    <p:sldId id="313" r:id="rId28"/>
    <p:sldId id="283" r:id="rId29"/>
    <p:sldId id="290" r:id="rId30"/>
    <p:sldId id="275" r:id="rId31"/>
    <p:sldId id="262" r:id="rId32"/>
    <p:sldId id="284" r:id="rId33"/>
    <p:sldId id="314" r:id="rId34"/>
    <p:sldId id="317" r:id="rId35"/>
    <p:sldId id="316" r:id="rId36"/>
    <p:sldId id="318" r:id="rId37"/>
    <p:sldId id="319" r:id="rId38"/>
    <p:sldId id="265" r:id="rId39"/>
    <p:sldId id="320" r:id="rId40"/>
    <p:sldId id="321" r:id="rId41"/>
    <p:sldId id="285" r:id="rId42"/>
    <p:sldId id="258" r:id="rId43"/>
    <p:sldId id="266" r:id="rId44"/>
    <p:sldId id="259" r:id="rId45"/>
    <p:sldId id="279" r:id="rId46"/>
    <p:sldId id="270" r:id="rId47"/>
    <p:sldId id="276" r:id="rId48"/>
    <p:sldId id="277" r:id="rId49"/>
    <p:sldId id="278" r:id="rId50"/>
    <p:sldId id="323" r:id="rId51"/>
    <p:sldId id="325" r:id="rId52"/>
    <p:sldId id="324" r:id="rId53"/>
    <p:sldId id="326" r:id="rId54"/>
    <p:sldId id="327" r:id="rId55"/>
    <p:sldId id="328" r:id="rId56"/>
    <p:sldId id="286" r:id="rId57"/>
    <p:sldId id="289" r:id="rId58"/>
    <p:sldId id="287" r:id="rId59"/>
    <p:sldId id="288" r:id="rId60"/>
    <p:sldId id="292" r:id="rId61"/>
    <p:sldId id="293" r:id="rId62"/>
    <p:sldId id="294" r:id="rId63"/>
    <p:sldId id="295" r:id="rId6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5" autoAdjust="0"/>
    <p:restoredTop sz="94343" autoAdjust="0"/>
  </p:normalViewPr>
  <p:slideViewPr>
    <p:cSldViewPr>
      <p:cViewPr>
        <p:scale>
          <a:sx n="100" d="100"/>
          <a:sy n="100" d="100"/>
        </p:scale>
        <p:origin x="378" y="-62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352F429-082C-4BD2-9F88-1A7A820F8A07}" type="datetimeFigureOut">
              <a:rPr lang="en-US" smtClean="0"/>
              <a:pPr/>
              <a:t>14-Feb-19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E1F350E-33E6-4D03-9AEE-84D11B1E2214}"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Bosch Office Sans" pitchFamily="2" charset="0"/>
              </a:defRPr>
            </a:lvl1pPr>
            <a:lvl2pPr marL="742950" indent="-285750">
              <a:spcBef>
                <a:spcPct val="30000"/>
              </a:spcBef>
              <a:defRPr sz="1200">
                <a:solidFill>
                  <a:schemeClr val="tx1"/>
                </a:solidFill>
                <a:latin typeface="Bosch Office Sans" pitchFamily="2" charset="0"/>
              </a:defRPr>
            </a:lvl2pPr>
            <a:lvl3pPr marL="1143000" indent="-228600">
              <a:spcBef>
                <a:spcPct val="30000"/>
              </a:spcBef>
              <a:defRPr sz="1200">
                <a:solidFill>
                  <a:schemeClr val="tx1"/>
                </a:solidFill>
                <a:latin typeface="Bosch Office Sans" pitchFamily="2" charset="0"/>
              </a:defRPr>
            </a:lvl3pPr>
            <a:lvl4pPr marL="1600200" indent="-228600">
              <a:spcBef>
                <a:spcPct val="30000"/>
              </a:spcBef>
              <a:defRPr sz="1200">
                <a:solidFill>
                  <a:schemeClr val="tx1"/>
                </a:solidFill>
                <a:latin typeface="Bosch Office Sans" pitchFamily="2" charset="0"/>
              </a:defRPr>
            </a:lvl4pPr>
            <a:lvl5pPr marL="2057400" indent="-228600">
              <a:spcBef>
                <a:spcPct val="30000"/>
              </a:spcBef>
              <a:defRPr sz="1200">
                <a:solidFill>
                  <a:schemeClr val="tx1"/>
                </a:solidFill>
                <a:latin typeface="Bosch Office Sans" pitchFamily="2" charset="0"/>
              </a:defRPr>
            </a:lvl5pPr>
            <a:lvl6pPr marL="2514600" indent="-228600" eaLnBrk="0" fontAlgn="base" hangingPunct="0">
              <a:spcBef>
                <a:spcPct val="30000"/>
              </a:spcBef>
              <a:spcAft>
                <a:spcPct val="0"/>
              </a:spcAft>
              <a:defRPr sz="1200">
                <a:solidFill>
                  <a:schemeClr val="tx1"/>
                </a:solidFill>
                <a:latin typeface="Bosch Office Sans" pitchFamily="2" charset="0"/>
              </a:defRPr>
            </a:lvl6pPr>
            <a:lvl7pPr marL="2971800" indent="-228600" eaLnBrk="0" fontAlgn="base" hangingPunct="0">
              <a:spcBef>
                <a:spcPct val="30000"/>
              </a:spcBef>
              <a:spcAft>
                <a:spcPct val="0"/>
              </a:spcAft>
              <a:defRPr sz="1200">
                <a:solidFill>
                  <a:schemeClr val="tx1"/>
                </a:solidFill>
                <a:latin typeface="Bosch Office Sans" pitchFamily="2" charset="0"/>
              </a:defRPr>
            </a:lvl7pPr>
            <a:lvl8pPr marL="3429000" indent="-228600" eaLnBrk="0" fontAlgn="base" hangingPunct="0">
              <a:spcBef>
                <a:spcPct val="30000"/>
              </a:spcBef>
              <a:spcAft>
                <a:spcPct val="0"/>
              </a:spcAft>
              <a:defRPr sz="1200">
                <a:solidFill>
                  <a:schemeClr val="tx1"/>
                </a:solidFill>
                <a:latin typeface="Bosch Office Sans" pitchFamily="2" charset="0"/>
              </a:defRPr>
            </a:lvl8pPr>
            <a:lvl9pPr marL="3886200" indent="-228600" eaLnBrk="0" fontAlgn="base" hangingPunct="0">
              <a:spcBef>
                <a:spcPct val="30000"/>
              </a:spcBef>
              <a:spcAft>
                <a:spcPct val="0"/>
              </a:spcAft>
              <a:defRPr sz="1200">
                <a:solidFill>
                  <a:schemeClr val="tx1"/>
                </a:solidFill>
                <a:latin typeface="Bosch Office Sans" pitchFamily="2" charset="0"/>
              </a:defRPr>
            </a:lvl9pPr>
          </a:lstStyle>
          <a:p>
            <a:pPr>
              <a:spcBef>
                <a:spcPct val="0"/>
              </a:spcBef>
            </a:pPr>
            <a:fld id="{1D4B84F9-3EDC-41B5-AE66-D14C732F2DA3}" type="slidenum">
              <a:rPr lang="en-US" altLang="en-US" smtClean="0">
                <a:latin typeface="Arial" panose="020B0604020202020204" pitchFamily="34" charset="0"/>
                <a:cs typeface="Arial" panose="020B0604020202020204" pitchFamily="34" charset="0"/>
              </a:rPr>
              <a:pPr>
                <a:spcBef>
                  <a:spcPct val="0"/>
                </a:spcBef>
              </a:pPr>
              <a:t>10</a:t>
            </a:fld>
            <a:endParaRPr lang="en-US" altLang="en-US">
              <a:latin typeface="Arial" panose="020B0604020202020204" pitchFamily="34" charset="0"/>
              <a:cs typeface="Arial" panose="020B0604020202020204" pitchFamily="34" charset="0"/>
            </a:endParaRPr>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476769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Bosch Office Sans" pitchFamily="2" charset="0"/>
              </a:defRPr>
            </a:lvl1pPr>
            <a:lvl2pPr marL="742950" indent="-285750">
              <a:spcBef>
                <a:spcPct val="30000"/>
              </a:spcBef>
              <a:defRPr sz="1200">
                <a:solidFill>
                  <a:schemeClr val="tx1"/>
                </a:solidFill>
                <a:latin typeface="Bosch Office Sans" pitchFamily="2" charset="0"/>
              </a:defRPr>
            </a:lvl2pPr>
            <a:lvl3pPr marL="1143000" indent="-228600">
              <a:spcBef>
                <a:spcPct val="30000"/>
              </a:spcBef>
              <a:defRPr sz="1200">
                <a:solidFill>
                  <a:schemeClr val="tx1"/>
                </a:solidFill>
                <a:latin typeface="Bosch Office Sans" pitchFamily="2" charset="0"/>
              </a:defRPr>
            </a:lvl3pPr>
            <a:lvl4pPr marL="1600200" indent="-228600">
              <a:spcBef>
                <a:spcPct val="30000"/>
              </a:spcBef>
              <a:defRPr sz="1200">
                <a:solidFill>
                  <a:schemeClr val="tx1"/>
                </a:solidFill>
                <a:latin typeface="Bosch Office Sans" pitchFamily="2" charset="0"/>
              </a:defRPr>
            </a:lvl4pPr>
            <a:lvl5pPr marL="2057400" indent="-228600">
              <a:spcBef>
                <a:spcPct val="30000"/>
              </a:spcBef>
              <a:defRPr sz="1200">
                <a:solidFill>
                  <a:schemeClr val="tx1"/>
                </a:solidFill>
                <a:latin typeface="Bosch Office Sans" pitchFamily="2" charset="0"/>
              </a:defRPr>
            </a:lvl5pPr>
            <a:lvl6pPr marL="2514600" indent="-228600" eaLnBrk="0" fontAlgn="base" hangingPunct="0">
              <a:spcBef>
                <a:spcPct val="30000"/>
              </a:spcBef>
              <a:spcAft>
                <a:spcPct val="0"/>
              </a:spcAft>
              <a:defRPr sz="1200">
                <a:solidFill>
                  <a:schemeClr val="tx1"/>
                </a:solidFill>
                <a:latin typeface="Bosch Office Sans" pitchFamily="2" charset="0"/>
              </a:defRPr>
            </a:lvl6pPr>
            <a:lvl7pPr marL="2971800" indent="-228600" eaLnBrk="0" fontAlgn="base" hangingPunct="0">
              <a:spcBef>
                <a:spcPct val="30000"/>
              </a:spcBef>
              <a:spcAft>
                <a:spcPct val="0"/>
              </a:spcAft>
              <a:defRPr sz="1200">
                <a:solidFill>
                  <a:schemeClr val="tx1"/>
                </a:solidFill>
                <a:latin typeface="Bosch Office Sans" pitchFamily="2" charset="0"/>
              </a:defRPr>
            </a:lvl7pPr>
            <a:lvl8pPr marL="3429000" indent="-228600" eaLnBrk="0" fontAlgn="base" hangingPunct="0">
              <a:spcBef>
                <a:spcPct val="30000"/>
              </a:spcBef>
              <a:spcAft>
                <a:spcPct val="0"/>
              </a:spcAft>
              <a:defRPr sz="1200">
                <a:solidFill>
                  <a:schemeClr val="tx1"/>
                </a:solidFill>
                <a:latin typeface="Bosch Office Sans" pitchFamily="2" charset="0"/>
              </a:defRPr>
            </a:lvl8pPr>
            <a:lvl9pPr marL="3886200" indent="-228600" eaLnBrk="0" fontAlgn="base" hangingPunct="0">
              <a:spcBef>
                <a:spcPct val="30000"/>
              </a:spcBef>
              <a:spcAft>
                <a:spcPct val="0"/>
              </a:spcAft>
              <a:defRPr sz="1200">
                <a:solidFill>
                  <a:schemeClr val="tx1"/>
                </a:solidFill>
                <a:latin typeface="Bosch Office Sans" pitchFamily="2" charset="0"/>
              </a:defRPr>
            </a:lvl9pPr>
          </a:lstStyle>
          <a:p>
            <a:pPr>
              <a:spcBef>
                <a:spcPct val="0"/>
              </a:spcBef>
            </a:pPr>
            <a:fld id="{4F5FA84B-6120-4F35-AD3A-ECD1A19BE561}" type="slidenum">
              <a:rPr lang="en-US" altLang="en-US" smtClean="0">
                <a:latin typeface="Arial" panose="020B0604020202020204" pitchFamily="34" charset="0"/>
                <a:cs typeface="Arial" panose="020B0604020202020204" pitchFamily="34" charset="0"/>
              </a:rPr>
              <a:pPr>
                <a:spcBef>
                  <a:spcPct val="0"/>
                </a:spcBef>
              </a:pPr>
              <a:t>27</a:t>
            </a:fld>
            <a:endParaRPr lang="en-US" altLang="en-US">
              <a:latin typeface="Arial" panose="020B0604020202020204" pitchFamily="34" charset="0"/>
              <a:cs typeface="Arial" panose="020B0604020202020204" pitchFamily="34" charset="0"/>
            </a:endParaRPr>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870817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7"/>
          <p:cNvSpPr>
            <a:spLocks noGrp="1" noChangeArrowheads="1"/>
          </p:cNvSpPr>
          <p:nvPr>
            <p:ph type="sldNum" sz="quarter" idx="5"/>
          </p:nvPr>
        </p:nvSpPr>
        <p:spPr>
          <a:noFill/>
        </p:spPr>
        <p:txBody>
          <a:bodyPr/>
          <a:lstStyle/>
          <a:p>
            <a:fld id="{7BE3A346-7B3C-4123-B459-E9DC83F7E368}" type="slidenum">
              <a:rPr lang="de-DE" altLang="en-US" smtClean="0"/>
              <a:pPr/>
              <a:t>38</a:t>
            </a:fld>
            <a:endParaRPr lang="de-DE" altLang="en-US"/>
          </a:p>
        </p:txBody>
      </p:sp>
      <p:sp>
        <p:nvSpPr>
          <p:cNvPr id="172035" name="Rectangle 2"/>
          <p:cNvSpPr>
            <a:spLocks noGrp="1" noRot="1" noChangeAspect="1" noChangeArrowheads="1" noTextEdit="1"/>
          </p:cNvSpPr>
          <p:nvPr>
            <p:ph type="sldImg"/>
          </p:nvPr>
        </p:nvSpPr>
        <p:spPr>
          <a:xfrm>
            <a:off x="1143000" y="685800"/>
            <a:ext cx="4573588" cy="3429000"/>
          </a:xfrm>
          <a:ln/>
        </p:spPr>
      </p:sp>
      <p:sp>
        <p:nvSpPr>
          <p:cNvPr id="172036" name="Rectangle 3"/>
          <p:cNvSpPr>
            <a:spLocks noGrp="1" noChangeArrowheads="1"/>
          </p:cNvSpPr>
          <p:nvPr>
            <p:ph type="body" idx="1"/>
          </p:nvPr>
        </p:nvSpPr>
        <p:spPr>
          <a:xfrm>
            <a:off x="912813" y="4341813"/>
            <a:ext cx="5032375" cy="4116387"/>
          </a:xfrm>
          <a:noFill/>
          <a:ln/>
        </p:spPr>
        <p:txBody>
          <a:bodyPr/>
          <a:lstStyle/>
          <a:p>
            <a:pPr eaLnBrk="1" hangingPunct="1"/>
            <a:endParaRPr lang="en-GB" altLang="en-US"/>
          </a:p>
        </p:txBody>
      </p:sp>
    </p:spTree>
    <p:extLst>
      <p:ext uri="{BB962C8B-B14F-4D97-AF65-F5344CB8AC3E}">
        <p14:creationId xmlns:p14="http://schemas.microsoft.com/office/powerpoint/2010/main" val="13651941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7"/>
          <p:cNvSpPr>
            <a:spLocks noGrp="1" noChangeArrowheads="1"/>
          </p:cNvSpPr>
          <p:nvPr>
            <p:ph type="sldNum" sz="quarter" idx="5"/>
          </p:nvPr>
        </p:nvSpPr>
        <p:spPr>
          <a:noFill/>
        </p:spPr>
        <p:txBody>
          <a:bodyPr/>
          <a:lstStyle/>
          <a:p>
            <a:fld id="{7BE3A346-7B3C-4123-B459-E9DC83F7E368}" type="slidenum">
              <a:rPr lang="de-DE" altLang="en-US" smtClean="0"/>
              <a:pPr/>
              <a:t>39</a:t>
            </a:fld>
            <a:endParaRPr lang="de-DE" altLang="en-US"/>
          </a:p>
        </p:txBody>
      </p:sp>
      <p:sp>
        <p:nvSpPr>
          <p:cNvPr id="172035" name="Rectangle 2"/>
          <p:cNvSpPr>
            <a:spLocks noGrp="1" noRot="1" noChangeAspect="1" noChangeArrowheads="1" noTextEdit="1"/>
          </p:cNvSpPr>
          <p:nvPr>
            <p:ph type="sldImg"/>
          </p:nvPr>
        </p:nvSpPr>
        <p:spPr>
          <a:xfrm>
            <a:off x="1143000" y="685800"/>
            <a:ext cx="4573588" cy="3429000"/>
          </a:xfrm>
          <a:ln/>
        </p:spPr>
      </p:sp>
      <p:sp>
        <p:nvSpPr>
          <p:cNvPr id="172036" name="Rectangle 3"/>
          <p:cNvSpPr>
            <a:spLocks noGrp="1" noChangeArrowheads="1"/>
          </p:cNvSpPr>
          <p:nvPr>
            <p:ph type="body" idx="1"/>
          </p:nvPr>
        </p:nvSpPr>
        <p:spPr>
          <a:xfrm>
            <a:off x="912813" y="4341813"/>
            <a:ext cx="5032375" cy="4116387"/>
          </a:xfrm>
          <a:noFill/>
          <a:ln/>
        </p:spPr>
        <p:txBody>
          <a:bodyPr/>
          <a:lstStyle/>
          <a:p>
            <a:pPr eaLnBrk="1" hangingPunct="1"/>
            <a:endParaRPr lang="en-GB" altLang="en-US"/>
          </a:p>
        </p:txBody>
      </p:sp>
    </p:spTree>
    <p:extLst>
      <p:ext uri="{BB962C8B-B14F-4D97-AF65-F5344CB8AC3E}">
        <p14:creationId xmlns:p14="http://schemas.microsoft.com/office/powerpoint/2010/main" val="9078533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7"/>
          <p:cNvSpPr>
            <a:spLocks noGrp="1" noChangeArrowheads="1"/>
          </p:cNvSpPr>
          <p:nvPr>
            <p:ph type="sldNum" sz="quarter" idx="5"/>
          </p:nvPr>
        </p:nvSpPr>
        <p:spPr>
          <a:noFill/>
        </p:spPr>
        <p:txBody>
          <a:bodyPr/>
          <a:lstStyle/>
          <a:p>
            <a:fld id="{7BE3A346-7B3C-4123-B459-E9DC83F7E368}" type="slidenum">
              <a:rPr lang="de-DE" altLang="en-US" smtClean="0"/>
              <a:pPr/>
              <a:t>40</a:t>
            </a:fld>
            <a:endParaRPr lang="de-DE" altLang="en-US"/>
          </a:p>
        </p:txBody>
      </p:sp>
      <p:sp>
        <p:nvSpPr>
          <p:cNvPr id="172035" name="Rectangle 2"/>
          <p:cNvSpPr>
            <a:spLocks noGrp="1" noRot="1" noChangeAspect="1" noChangeArrowheads="1" noTextEdit="1"/>
          </p:cNvSpPr>
          <p:nvPr>
            <p:ph type="sldImg"/>
          </p:nvPr>
        </p:nvSpPr>
        <p:spPr>
          <a:xfrm>
            <a:off x="1143000" y="685800"/>
            <a:ext cx="4573588" cy="3429000"/>
          </a:xfrm>
          <a:ln/>
        </p:spPr>
      </p:sp>
      <p:sp>
        <p:nvSpPr>
          <p:cNvPr id="172036" name="Rectangle 3"/>
          <p:cNvSpPr>
            <a:spLocks noGrp="1" noChangeArrowheads="1"/>
          </p:cNvSpPr>
          <p:nvPr>
            <p:ph type="body" idx="1"/>
          </p:nvPr>
        </p:nvSpPr>
        <p:spPr>
          <a:xfrm>
            <a:off x="912813" y="4341813"/>
            <a:ext cx="5032375" cy="4116387"/>
          </a:xfrm>
          <a:noFill/>
          <a:ln/>
        </p:spPr>
        <p:txBody>
          <a:bodyPr/>
          <a:lstStyle/>
          <a:p>
            <a:pPr eaLnBrk="1" hangingPunct="1"/>
            <a:endParaRPr lang="en-GB" altLang="en-US"/>
          </a:p>
        </p:txBody>
      </p:sp>
    </p:spTree>
    <p:extLst>
      <p:ext uri="{BB962C8B-B14F-4D97-AF65-F5344CB8AC3E}">
        <p14:creationId xmlns:p14="http://schemas.microsoft.com/office/powerpoint/2010/main" val="17372189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7"/>
          <p:cNvSpPr>
            <a:spLocks noGrp="1" noChangeArrowheads="1"/>
          </p:cNvSpPr>
          <p:nvPr>
            <p:ph type="sldNum" sz="quarter" idx="5"/>
          </p:nvPr>
        </p:nvSpPr>
        <p:spPr>
          <a:noFill/>
        </p:spPr>
        <p:txBody>
          <a:bodyPr/>
          <a:lstStyle/>
          <a:p>
            <a:fld id="{69100E57-3532-4877-8A6C-CE8603C4E60A}" type="slidenum">
              <a:rPr lang="de-DE" altLang="en-US" smtClean="0"/>
              <a:pPr/>
              <a:t>43</a:t>
            </a:fld>
            <a:endParaRPr lang="de-DE" altLang="en-US"/>
          </a:p>
        </p:txBody>
      </p:sp>
      <p:sp>
        <p:nvSpPr>
          <p:cNvPr id="189443" name="Rectangle 2"/>
          <p:cNvSpPr>
            <a:spLocks noGrp="1" noRot="1" noChangeAspect="1" noChangeArrowheads="1" noTextEdit="1"/>
          </p:cNvSpPr>
          <p:nvPr>
            <p:ph type="sldImg"/>
          </p:nvPr>
        </p:nvSpPr>
        <p:spPr>
          <a:xfrm>
            <a:off x="1143000" y="685800"/>
            <a:ext cx="4573588" cy="3429000"/>
          </a:xfrm>
          <a:ln/>
        </p:spPr>
      </p:sp>
      <p:sp>
        <p:nvSpPr>
          <p:cNvPr id="189444" name="Rectangle 3"/>
          <p:cNvSpPr>
            <a:spLocks noGrp="1" noChangeArrowheads="1"/>
          </p:cNvSpPr>
          <p:nvPr>
            <p:ph type="body" idx="1"/>
          </p:nvPr>
        </p:nvSpPr>
        <p:spPr>
          <a:xfrm>
            <a:off x="912813" y="4341813"/>
            <a:ext cx="5032375" cy="4116387"/>
          </a:xfrm>
          <a:noFill/>
          <a:ln/>
        </p:spPr>
        <p:txBody>
          <a:bodyPr/>
          <a:lstStyle/>
          <a:p>
            <a:pPr eaLnBrk="1" hangingPunct="1"/>
            <a:endParaRPr lang="en-GB"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Bosch Office Sans" pitchFamily="2" charset="0"/>
              </a:defRPr>
            </a:lvl1pPr>
            <a:lvl2pPr marL="742950" indent="-285750">
              <a:spcBef>
                <a:spcPct val="30000"/>
              </a:spcBef>
              <a:defRPr sz="1200">
                <a:solidFill>
                  <a:schemeClr val="tx1"/>
                </a:solidFill>
                <a:latin typeface="Bosch Office Sans" pitchFamily="2" charset="0"/>
              </a:defRPr>
            </a:lvl2pPr>
            <a:lvl3pPr marL="1143000" indent="-228600">
              <a:spcBef>
                <a:spcPct val="30000"/>
              </a:spcBef>
              <a:defRPr sz="1200">
                <a:solidFill>
                  <a:schemeClr val="tx1"/>
                </a:solidFill>
                <a:latin typeface="Bosch Office Sans" pitchFamily="2" charset="0"/>
              </a:defRPr>
            </a:lvl3pPr>
            <a:lvl4pPr marL="1600200" indent="-228600">
              <a:spcBef>
                <a:spcPct val="30000"/>
              </a:spcBef>
              <a:defRPr sz="1200">
                <a:solidFill>
                  <a:schemeClr val="tx1"/>
                </a:solidFill>
                <a:latin typeface="Bosch Office Sans" pitchFamily="2" charset="0"/>
              </a:defRPr>
            </a:lvl4pPr>
            <a:lvl5pPr marL="2057400" indent="-228600">
              <a:spcBef>
                <a:spcPct val="30000"/>
              </a:spcBef>
              <a:defRPr sz="1200">
                <a:solidFill>
                  <a:schemeClr val="tx1"/>
                </a:solidFill>
                <a:latin typeface="Bosch Office Sans" pitchFamily="2" charset="0"/>
              </a:defRPr>
            </a:lvl5pPr>
            <a:lvl6pPr marL="2514600" indent="-228600" eaLnBrk="0" fontAlgn="base" hangingPunct="0">
              <a:spcBef>
                <a:spcPct val="30000"/>
              </a:spcBef>
              <a:spcAft>
                <a:spcPct val="0"/>
              </a:spcAft>
              <a:defRPr sz="1200">
                <a:solidFill>
                  <a:schemeClr val="tx1"/>
                </a:solidFill>
                <a:latin typeface="Bosch Office Sans" pitchFamily="2" charset="0"/>
              </a:defRPr>
            </a:lvl6pPr>
            <a:lvl7pPr marL="2971800" indent="-228600" eaLnBrk="0" fontAlgn="base" hangingPunct="0">
              <a:spcBef>
                <a:spcPct val="30000"/>
              </a:spcBef>
              <a:spcAft>
                <a:spcPct val="0"/>
              </a:spcAft>
              <a:defRPr sz="1200">
                <a:solidFill>
                  <a:schemeClr val="tx1"/>
                </a:solidFill>
                <a:latin typeface="Bosch Office Sans" pitchFamily="2" charset="0"/>
              </a:defRPr>
            </a:lvl7pPr>
            <a:lvl8pPr marL="3429000" indent="-228600" eaLnBrk="0" fontAlgn="base" hangingPunct="0">
              <a:spcBef>
                <a:spcPct val="30000"/>
              </a:spcBef>
              <a:spcAft>
                <a:spcPct val="0"/>
              </a:spcAft>
              <a:defRPr sz="1200">
                <a:solidFill>
                  <a:schemeClr val="tx1"/>
                </a:solidFill>
                <a:latin typeface="Bosch Office Sans" pitchFamily="2" charset="0"/>
              </a:defRPr>
            </a:lvl8pPr>
            <a:lvl9pPr marL="3886200" indent="-228600" eaLnBrk="0" fontAlgn="base" hangingPunct="0">
              <a:spcBef>
                <a:spcPct val="30000"/>
              </a:spcBef>
              <a:spcAft>
                <a:spcPct val="0"/>
              </a:spcAft>
              <a:defRPr sz="1200">
                <a:solidFill>
                  <a:schemeClr val="tx1"/>
                </a:solidFill>
                <a:latin typeface="Bosch Office Sans" pitchFamily="2" charset="0"/>
              </a:defRPr>
            </a:lvl9pPr>
          </a:lstStyle>
          <a:p>
            <a:pPr>
              <a:spcBef>
                <a:spcPct val="0"/>
              </a:spcBef>
            </a:pPr>
            <a:fld id="{9BEC0047-6C84-4B0A-AD37-DF75B00FE686}" type="slidenum">
              <a:rPr lang="en-US" altLang="en-US" smtClean="0">
                <a:latin typeface="Arial" panose="020B0604020202020204" pitchFamily="34" charset="0"/>
                <a:cs typeface="Arial" panose="020B0604020202020204" pitchFamily="34" charset="0"/>
              </a:rPr>
              <a:pPr>
                <a:spcBef>
                  <a:spcPct val="0"/>
                </a:spcBef>
              </a:pPr>
              <a:t>11</a:t>
            </a:fld>
            <a:endParaRPr lang="en-US" altLang="en-US">
              <a:latin typeface="Arial" panose="020B0604020202020204" pitchFamily="34" charset="0"/>
              <a:cs typeface="Arial" panose="020B0604020202020204" pitchFamily="34" charset="0"/>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952954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Bosch Office Sans" pitchFamily="2" charset="0"/>
              </a:defRPr>
            </a:lvl1pPr>
            <a:lvl2pPr marL="742950" indent="-285750">
              <a:spcBef>
                <a:spcPct val="30000"/>
              </a:spcBef>
              <a:defRPr sz="1200">
                <a:solidFill>
                  <a:schemeClr val="tx1"/>
                </a:solidFill>
                <a:latin typeface="Bosch Office Sans" pitchFamily="2" charset="0"/>
              </a:defRPr>
            </a:lvl2pPr>
            <a:lvl3pPr marL="1143000" indent="-228600">
              <a:spcBef>
                <a:spcPct val="30000"/>
              </a:spcBef>
              <a:defRPr sz="1200">
                <a:solidFill>
                  <a:schemeClr val="tx1"/>
                </a:solidFill>
                <a:latin typeface="Bosch Office Sans" pitchFamily="2" charset="0"/>
              </a:defRPr>
            </a:lvl3pPr>
            <a:lvl4pPr marL="1600200" indent="-228600">
              <a:spcBef>
                <a:spcPct val="30000"/>
              </a:spcBef>
              <a:defRPr sz="1200">
                <a:solidFill>
                  <a:schemeClr val="tx1"/>
                </a:solidFill>
                <a:latin typeface="Bosch Office Sans" pitchFamily="2" charset="0"/>
              </a:defRPr>
            </a:lvl4pPr>
            <a:lvl5pPr marL="2057400" indent="-228600">
              <a:spcBef>
                <a:spcPct val="30000"/>
              </a:spcBef>
              <a:defRPr sz="1200">
                <a:solidFill>
                  <a:schemeClr val="tx1"/>
                </a:solidFill>
                <a:latin typeface="Bosch Office Sans" pitchFamily="2" charset="0"/>
              </a:defRPr>
            </a:lvl5pPr>
            <a:lvl6pPr marL="2514600" indent="-228600" eaLnBrk="0" fontAlgn="base" hangingPunct="0">
              <a:spcBef>
                <a:spcPct val="30000"/>
              </a:spcBef>
              <a:spcAft>
                <a:spcPct val="0"/>
              </a:spcAft>
              <a:defRPr sz="1200">
                <a:solidFill>
                  <a:schemeClr val="tx1"/>
                </a:solidFill>
                <a:latin typeface="Bosch Office Sans" pitchFamily="2" charset="0"/>
              </a:defRPr>
            </a:lvl6pPr>
            <a:lvl7pPr marL="2971800" indent="-228600" eaLnBrk="0" fontAlgn="base" hangingPunct="0">
              <a:spcBef>
                <a:spcPct val="30000"/>
              </a:spcBef>
              <a:spcAft>
                <a:spcPct val="0"/>
              </a:spcAft>
              <a:defRPr sz="1200">
                <a:solidFill>
                  <a:schemeClr val="tx1"/>
                </a:solidFill>
                <a:latin typeface="Bosch Office Sans" pitchFamily="2" charset="0"/>
              </a:defRPr>
            </a:lvl7pPr>
            <a:lvl8pPr marL="3429000" indent="-228600" eaLnBrk="0" fontAlgn="base" hangingPunct="0">
              <a:spcBef>
                <a:spcPct val="30000"/>
              </a:spcBef>
              <a:spcAft>
                <a:spcPct val="0"/>
              </a:spcAft>
              <a:defRPr sz="1200">
                <a:solidFill>
                  <a:schemeClr val="tx1"/>
                </a:solidFill>
                <a:latin typeface="Bosch Office Sans" pitchFamily="2" charset="0"/>
              </a:defRPr>
            </a:lvl8pPr>
            <a:lvl9pPr marL="3886200" indent="-228600" eaLnBrk="0" fontAlgn="base" hangingPunct="0">
              <a:spcBef>
                <a:spcPct val="30000"/>
              </a:spcBef>
              <a:spcAft>
                <a:spcPct val="0"/>
              </a:spcAft>
              <a:defRPr sz="1200">
                <a:solidFill>
                  <a:schemeClr val="tx1"/>
                </a:solidFill>
                <a:latin typeface="Bosch Office Sans" pitchFamily="2" charset="0"/>
              </a:defRPr>
            </a:lvl9pPr>
          </a:lstStyle>
          <a:p>
            <a:pPr>
              <a:spcBef>
                <a:spcPct val="0"/>
              </a:spcBef>
            </a:pPr>
            <a:fld id="{2EA7876D-5217-4D9C-BC7D-D8FB88F89312}" type="slidenum">
              <a:rPr lang="en-US" altLang="en-US" smtClean="0">
                <a:latin typeface="Arial" panose="020B0604020202020204" pitchFamily="34" charset="0"/>
                <a:cs typeface="Arial" panose="020B0604020202020204" pitchFamily="34" charset="0"/>
              </a:rPr>
              <a:pPr>
                <a:spcBef>
                  <a:spcPct val="0"/>
                </a:spcBef>
              </a:pPr>
              <a:t>12</a:t>
            </a:fld>
            <a:endParaRPr lang="en-US" altLang="en-US">
              <a:latin typeface="Arial" panose="020B0604020202020204" pitchFamily="34" charset="0"/>
              <a:cs typeface="Arial" panose="020B0604020202020204" pitchFamily="34" charset="0"/>
            </a:endParaRPr>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938754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Bosch Office Sans" pitchFamily="2" charset="0"/>
              </a:defRPr>
            </a:lvl1pPr>
            <a:lvl2pPr marL="742950" indent="-285750">
              <a:spcBef>
                <a:spcPct val="30000"/>
              </a:spcBef>
              <a:defRPr sz="1200">
                <a:solidFill>
                  <a:schemeClr val="tx1"/>
                </a:solidFill>
                <a:latin typeface="Bosch Office Sans" pitchFamily="2" charset="0"/>
              </a:defRPr>
            </a:lvl2pPr>
            <a:lvl3pPr marL="1143000" indent="-228600">
              <a:spcBef>
                <a:spcPct val="30000"/>
              </a:spcBef>
              <a:defRPr sz="1200">
                <a:solidFill>
                  <a:schemeClr val="tx1"/>
                </a:solidFill>
                <a:latin typeface="Bosch Office Sans" pitchFamily="2" charset="0"/>
              </a:defRPr>
            </a:lvl3pPr>
            <a:lvl4pPr marL="1600200" indent="-228600">
              <a:spcBef>
                <a:spcPct val="30000"/>
              </a:spcBef>
              <a:defRPr sz="1200">
                <a:solidFill>
                  <a:schemeClr val="tx1"/>
                </a:solidFill>
                <a:latin typeface="Bosch Office Sans" pitchFamily="2" charset="0"/>
              </a:defRPr>
            </a:lvl4pPr>
            <a:lvl5pPr marL="2057400" indent="-228600">
              <a:spcBef>
                <a:spcPct val="30000"/>
              </a:spcBef>
              <a:defRPr sz="1200">
                <a:solidFill>
                  <a:schemeClr val="tx1"/>
                </a:solidFill>
                <a:latin typeface="Bosch Office Sans" pitchFamily="2" charset="0"/>
              </a:defRPr>
            </a:lvl5pPr>
            <a:lvl6pPr marL="2514600" indent="-228600" eaLnBrk="0" fontAlgn="base" hangingPunct="0">
              <a:spcBef>
                <a:spcPct val="30000"/>
              </a:spcBef>
              <a:spcAft>
                <a:spcPct val="0"/>
              </a:spcAft>
              <a:defRPr sz="1200">
                <a:solidFill>
                  <a:schemeClr val="tx1"/>
                </a:solidFill>
                <a:latin typeface="Bosch Office Sans" pitchFamily="2" charset="0"/>
              </a:defRPr>
            </a:lvl6pPr>
            <a:lvl7pPr marL="2971800" indent="-228600" eaLnBrk="0" fontAlgn="base" hangingPunct="0">
              <a:spcBef>
                <a:spcPct val="30000"/>
              </a:spcBef>
              <a:spcAft>
                <a:spcPct val="0"/>
              </a:spcAft>
              <a:defRPr sz="1200">
                <a:solidFill>
                  <a:schemeClr val="tx1"/>
                </a:solidFill>
                <a:latin typeface="Bosch Office Sans" pitchFamily="2" charset="0"/>
              </a:defRPr>
            </a:lvl7pPr>
            <a:lvl8pPr marL="3429000" indent="-228600" eaLnBrk="0" fontAlgn="base" hangingPunct="0">
              <a:spcBef>
                <a:spcPct val="30000"/>
              </a:spcBef>
              <a:spcAft>
                <a:spcPct val="0"/>
              </a:spcAft>
              <a:defRPr sz="1200">
                <a:solidFill>
                  <a:schemeClr val="tx1"/>
                </a:solidFill>
                <a:latin typeface="Bosch Office Sans" pitchFamily="2" charset="0"/>
              </a:defRPr>
            </a:lvl8pPr>
            <a:lvl9pPr marL="3886200" indent="-228600" eaLnBrk="0" fontAlgn="base" hangingPunct="0">
              <a:spcBef>
                <a:spcPct val="30000"/>
              </a:spcBef>
              <a:spcAft>
                <a:spcPct val="0"/>
              </a:spcAft>
              <a:defRPr sz="1200">
                <a:solidFill>
                  <a:schemeClr val="tx1"/>
                </a:solidFill>
                <a:latin typeface="Bosch Office Sans" pitchFamily="2" charset="0"/>
              </a:defRPr>
            </a:lvl9pPr>
          </a:lstStyle>
          <a:p>
            <a:pPr>
              <a:spcBef>
                <a:spcPct val="0"/>
              </a:spcBef>
            </a:pPr>
            <a:fld id="{40040739-6A67-4414-B634-91A5E4046F9C}" type="slidenum">
              <a:rPr lang="en-US" altLang="en-US" smtClean="0"/>
              <a:pPr>
                <a:spcBef>
                  <a:spcPct val="0"/>
                </a:spcBef>
              </a:pPr>
              <a:t>13</a:t>
            </a:fld>
            <a:endParaRPr lang="en-US" altLang="en-US"/>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Bosch Office Sans" pitchFamily="2" charset="0"/>
            </a:endParaRPr>
          </a:p>
        </p:txBody>
      </p:sp>
    </p:spTree>
    <p:extLst>
      <p:ext uri="{BB962C8B-B14F-4D97-AF65-F5344CB8AC3E}">
        <p14:creationId xmlns:p14="http://schemas.microsoft.com/office/powerpoint/2010/main" val="35548521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Bosch Office Sans" pitchFamily="2" charset="0"/>
              </a:defRPr>
            </a:lvl1pPr>
            <a:lvl2pPr marL="742950" indent="-285750">
              <a:spcBef>
                <a:spcPct val="30000"/>
              </a:spcBef>
              <a:defRPr sz="1200">
                <a:solidFill>
                  <a:schemeClr val="tx1"/>
                </a:solidFill>
                <a:latin typeface="Bosch Office Sans" pitchFamily="2" charset="0"/>
              </a:defRPr>
            </a:lvl2pPr>
            <a:lvl3pPr marL="1143000" indent="-228600">
              <a:spcBef>
                <a:spcPct val="30000"/>
              </a:spcBef>
              <a:defRPr sz="1200">
                <a:solidFill>
                  <a:schemeClr val="tx1"/>
                </a:solidFill>
                <a:latin typeface="Bosch Office Sans" pitchFamily="2" charset="0"/>
              </a:defRPr>
            </a:lvl3pPr>
            <a:lvl4pPr marL="1600200" indent="-228600">
              <a:spcBef>
                <a:spcPct val="30000"/>
              </a:spcBef>
              <a:defRPr sz="1200">
                <a:solidFill>
                  <a:schemeClr val="tx1"/>
                </a:solidFill>
                <a:latin typeface="Bosch Office Sans" pitchFamily="2" charset="0"/>
              </a:defRPr>
            </a:lvl4pPr>
            <a:lvl5pPr marL="2057400" indent="-228600">
              <a:spcBef>
                <a:spcPct val="30000"/>
              </a:spcBef>
              <a:defRPr sz="1200">
                <a:solidFill>
                  <a:schemeClr val="tx1"/>
                </a:solidFill>
                <a:latin typeface="Bosch Office Sans" pitchFamily="2" charset="0"/>
              </a:defRPr>
            </a:lvl5pPr>
            <a:lvl6pPr marL="2514600" indent="-228600" eaLnBrk="0" fontAlgn="base" hangingPunct="0">
              <a:spcBef>
                <a:spcPct val="30000"/>
              </a:spcBef>
              <a:spcAft>
                <a:spcPct val="0"/>
              </a:spcAft>
              <a:defRPr sz="1200">
                <a:solidFill>
                  <a:schemeClr val="tx1"/>
                </a:solidFill>
                <a:latin typeface="Bosch Office Sans" pitchFamily="2" charset="0"/>
              </a:defRPr>
            </a:lvl6pPr>
            <a:lvl7pPr marL="2971800" indent="-228600" eaLnBrk="0" fontAlgn="base" hangingPunct="0">
              <a:spcBef>
                <a:spcPct val="30000"/>
              </a:spcBef>
              <a:spcAft>
                <a:spcPct val="0"/>
              </a:spcAft>
              <a:defRPr sz="1200">
                <a:solidFill>
                  <a:schemeClr val="tx1"/>
                </a:solidFill>
                <a:latin typeface="Bosch Office Sans" pitchFamily="2" charset="0"/>
              </a:defRPr>
            </a:lvl7pPr>
            <a:lvl8pPr marL="3429000" indent="-228600" eaLnBrk="0" fontAlgn="base" hangingPunct="0">
              <a:spcBef>
                <a:spcPct val="30000"/>
              </a:spcBef>
              <a:spcAft>
                <a:spcPct val="0"/>
              </a:spcAft>
              <a:defRPr sz="1200">
                <a:solidFill>
                  <a:schemeClr val="tx1"/>
                </a:solidFill>
                <a:latin typeface="Bosch Office Sans" pitchFamily="2" charset="0"/>
              </a:defRPr>
            </a:lvl8pPr>
            <a:lvl9pPr marL="3886200" indent="-228600" eaLnBrk="0" fontAlgn="base" hangingPunct="0">
              <a:spcBef>
                <a:spcPct val="30000"/>
              </a:spcBef>
              <a:spcAft>
                <a:spcPct val="0"/>
              </a:spcAft>
              <a:defRPr sz="1200">
                <a:solidFill>
                  <a:schemeClr val="tx1"/>
                </a:solidFill>
                <a:latin typeface="Bosch Office Sans" pitchFamily="2" charset="0"/>
              </a:defRPr>
            </a:lvl9pPr>
          </a:lstStyle>
          <a:p>
            <a:pPr>
              <a:spcBef>
                <a:spcPct val="0"/>
              </a:spcBef>
            </a:pPr>
            <a:fld id="{AC769EFE-8E35-4926-81AC-53F197A78688}" type="slidenum">
              <a:rPr lang="en-US" altLang="en-US" smtClean="0"/>
              <a:pPr>
                <a:spcBef>
                  <a:spcPct val="0"/>
                </a:spcBef>
              </a:pPr>
              <a:t>14</a:t>
            </a:fld>
            <a:endParaRPr lang="en-US" altLang="en-US"/>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Bosch Office Sans" pitchFamily="2" charset="0"/>
            </a:endParaRPr>
          </a:p>
        </p:txBody>
      </p:sp>
    </p:spTree>
    <p:extLst>
      <p:ext uri="{BB962C8B-B14F-4D97-AF65-F5344CB8AC3E}">
        <p14:creationId xmlns:p14="http://schemas.microsoft.com/office/powerpoint/2010/main" val="5131784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Bosch Office Sans" pitchFamily="2" charset="0"/>
              </a:defRPr>
            </a:lvl1pPr>
            <a:lvl2pPr marL="742950" indent="-285750">
              <a:spcBef>
                <a:spcPct val="30000"/>
              </a:spcBef>
              <a:defRPr sz="1200">
                <a:solidFill>
                  <a:schemeClr val="tx1"/>
                </a:solidFill>
                <a:latin typeface="Bosch Office Sans" pitchFamily="2" charset="0"/>
              </a:defRPr>
            </a:lvl2pPr>
            <a:lvl3pPr marL="1143000" indent="-228600">
              <a:spcBef>
                <a:spcPct val="30000"/>
              </a:spcBef>
              <a:defRPr sz="1200">
                <a:solidFill>
                  <a:schemeClr val="tx1"/>
                </a:solidFill>
                <a:latin typeface="Bosch Office Sans" pitchFamily="2" charset="0"/>
              </a:defRPr>
            </a:lvl3pPr>
            <a:lvl4pPr marL="1600200" indent="-228600">
              <a:spcBef>
                <a:spcPct val="30000"/>
              </a:spcBef>
              <a:defRPr sz="1200">
                <a:solidFill>
                  <a:schemeClr val="tx1"/>
                </a:solidFill>
                <a:latin typeface="Bosch Office Sans" pitchFamily="2" charset="0"/>
              </a:defRPr>
            </a:lvl4pPr>
            <a:lvl5pPr marL="2057400" indent="-228600">
              <a:spcBef>
                <a:spcPct val="30000"/>
              </a:spcBef>
              <a:defRPr sz="1200">
                <a:solidFill>
                  <a:schemeClr val="tx1"/>
                </a:solidFill>
                <a:latin typeface="Bosch Office Sans" pitchFamily="2" charset="0"/>
              </a:defRPr>
            </a:lvl5pPr>
            <a:lvl6pPr marL="2514600" indent="-228600" eaLnBrk="0" fontAlgn="base" hangingPunct="0">
              <a:spcBef>
                <a:spcPct val="30000"/>
              </a:spcBef>
              <a:spcAft>
                <a:spcPct val="0"/>
              </a:spcAft>
              <a:defRPr sz="1200">
                <a:solidFill>
                  <a:schemeClr val="tx1"/>
                </a:solidFill>
                <a:latin typeface="Bosch Office Sans" pitchFamily="2" charset="0"/>
              </a:defRPr>
            </a:lvl6pPr>
            <a:lvl7pPr marL="2971800" indent="-228600" eaLnBrk="0" fontAlgn="base" hangingPunct="0">
              <a:spcBef>
                <a:spcPct val="30000"/>
              </a:spcBef>
              <a:spcAft>
                <a:spcPct val="0"/>
              </a:spcAft>
              <a:defRPr sz="1200">
                <a:solidFill>
                  <a:schemeClr val="tx1"/>
                </a:solidFill>
                <a:latin typeface="Bosch Office Sans" pitchFamily="2" charset="0"/>
              </a:defRPr>
            </a:lvl7pPr>
            <a:lvl8pPr marL="3429000" indent="-228600" eaLnBrk="0" fontAlgn="base" hangingPunct="0">
              <a:spcBef>
                <a:spcPct val="30000"/>
              </a:spcBef>
              <a:spcAft>
                <a:spcPct val="0"/>
              </a:spcAft>
              <a:defRPr sz="1200">
                <a:solidFill>
                  <a:schemeClr val="tx1"/>
                </a:solidFill>
                <a:latin typeface="Bosch Office Sans" pitchFamily="2" charset="0"/>
              </a:defRPr>
            </a:lvl8pPr>
            <a:lvl9pPr marL="3886200" indent="-228600" eaLnBrk="0" fontAlgn="base" hangingPunct="0">
              <a:spcBef>
                <a:spcPct val="30000"/>
              </a:spcBef>
              <a:spcAft>
                <a:spcPct val="0"/>
              </a:spcAft>
              <a:defRPr sz="1200">
                <a:solidFill>
                  <a:schemeClr val="tx1"/>
                </a:solidFill>
                <a:latin typeface="Bosch Office Sans" pitchFamily="2" charset="0"/>
              </a:defRPr>
            </a:lvl9pPr>
          </a:lstStyle>
          <a:p>
            <a:pPr>
              <a:spcBef>
                <a:spcPct val="0"/>
              </a:spcBef>
            </a:pPr>
            <a:fld id="{9F7EC6E4-2174-4C81-90EE-1F52EA560EAE}" type="slidenum">
              <a:rPr lang="en-US" altLang="en-US" smtClean="0">
                <a:latin typeface="Arial" panose="020B0604020202020204" pitchFamily="34" charset="0"/>
                <a:cs typeface="Arial" panose="020B0604020202020204" pitchFamily="34" charset="0"/>
              </a:rPr>
              <a:pPr>
                <a:spcBef>
                  <a:spcPct val="0"/>
                </a:spcBef>
              </a:pPr>
              <a:t>23</a:t>
            </a:fld>
            <a:endParaRPr lang="en-US" altLang="en-US">
              <a:latin typeface="Arial" panose="020B0604020202020204" pitchFamily="34" charset="0"/>
              <a:cs typeface="Arial" panose="020B0604020202020204" pitchFamily="34" charset="0"/>
            </a:endParaRPr>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519103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Bosch Office Sans" pitchFamily="2" charset="0"/>
              </a:defRPr>
            </a:lvl1pPr>
            <a:lvl2pPr marL="742950" indent="-285750">
              <a:spcBef>
                <a:spcPct val="30000"/>
              </a:spcBef>
              <a:defRPr sz="1200">
                <a:solidFill>
                  <a:schemeClr val="tx1"/>
                </a:solidFill>
                <a:latin typeface="Bosch Office Sans" pitchFamily="2" charset="0"/>
              </a:defRPr>
            </a:lvl2pPr>
            <a:lvl3pPr marL="1143000" indent="-228600">
              <a:spcBef>
                <a:spcPct val="30000"/>
              </a:spcBef>
              <a:defRPr sz="1200">
                <a:solidFill>
                  <a:schemeClr val="tx1"/>
                </a:solidFill>
                <a:latin typeface="Bosch Office Sans" pitchFamily="2" charset="0"/>
              </a:defRPr>
            </a:lvl3pPr>
            <a:lvl4pPr marL="1600200" indent="-228600">
              <a:spcBef>
                <a:spcPct val="30000"/>
              </a:spcBef>
              <a:defRPr sz="1200">
                <a:solidFill>
                  <a:schemeClr val="tx1"/>
                </a:solidFill>
                <a:latin typeface="Bosch Office Sans" pitchFamily="2" charset="0"/>
              </a:defRPr>
            </a:lvl4pPr>
            <a:lvl5pPr marL="2057400" indent="-228600">
              <a:spcBef>
                <a:spcPct val="30000"/>
              </a:spcBef>
              <a:defRPr sz="1200">
                <a:solidFill>
                  <a:schemeClr val="tx1"/>
                </a:solidFill>
                <a:latin typeface="Bosch Office Sans" pitchFamily="2" charset="0"/>
              </a:defRPr>
            </a:lvl5pPr>
            <a:lvl6pPr marL="2514600" indent="-228600" eaLnBrk="0" fontAlgn="base" hangingPunct="0">
              <a:spcBef>
                <a:spcPct val="30000"/>
              </a:spcBef>
              <a:spcAft>
                <a:spcPct val="0"/>
              </a:spcAft>
              <a:defRPr sz="1200">
                <a:solidFill>
                  <a:schemeClr val="tx1"/>
                </a:solidFill>
                <a:latin typeface="Bosch Office Sans" pitchFamily="2" charset="0"/>
              </a:defRPr>
            </a:lvl6pPr>
            <a:lvl7pPr marL="2971800" indent="-228600" eaLnBrk="0" fontAlgn="base" hangingPunct="0">
              <a:spcBef>
                <a:spcPct val="30000"/>
              </a:spcBef>
              <a:spcAft>
                <a:spcPct val="0"/>
              </a:spcAft>
              <a:defRPr sz="1200">
                <a:solidFill>
                  <a:schemeClr val="tx1"/>
                </a:solidFill>
                <a:latin typeface="Bosch Office Sans" pitchFamily="2" charset="0"/>
              </a:defRPr>
            </a:lvl7pPr>
            <a:lvl8pPr marL="3429000" indent="-228600" eaLnBrk="0" fontAlgn="base" hangingPunct="0">
              <a:spcBef>
                <a:spcPct val="30000"/>
              </a:spcBef>
              <a:spcAft>
                <a:spcPct val="0"/>
              </a:spcAft>
              <a:defRPr sz="1200">
                <a:solidFill>
                  <a:schemeClr val="tx1"/>
                </a:solidFill>
                <a:latin typeface="Bosch Office Sans" pitchFamily="2" charset="0"/>
              </a:defRPr>
            </a:lvl8pPr>
            <a:lvl9pPr marL="3886200" indent="-228600" eaLnBrk="0" fontAlgn="base" hangingPunct="0">
              <a:spcBef>
                <a:spcPct val="30000"/>
              </a:spcBef>
              <a:spcAft>
                <a:spcPct val="0"/>
              </a:spcAft>
              <a:defRPr sz="1200">
                <a:solidFill>
                  <a:schemeClr val="tx1"/>
                </a:solidFill>
                <a:latin typeface="Bosch Office Sans" pitchFamily="2" charset="0"/>
              </a:defRPr>
            </a:lvl9pPr>
          </a:lstStyle>
          <a:p>
            <a:pPr>
              <a:spcBef>
                <a:spcPct val="0"/>
              </a:spcBef>
            </a:pPr>
            <a:fld id="{AD6B2A7A-D574-4939-AD52-62B925DC0E42}" type="slidenum">
              <a:rPr lang="en-US" altLang="en-US" smtClean="0">
                <a:latin typeface="Arial" panose="020B0604020202020204" pitchFamily="34" charset="0"/>
                <a:cs typeface="Arial" panose="020B0604020202020204" pitchFamily="34" charset="0"/>
              </a:rPr>
              <a:pPr>
                <a:spcBef>
                  <a:spcPct val="0"/>
                </a:spcBef>
              </a:pPr>
              <a:t>24</a:t>
            </a:fld>
            <a:endParaRPr lang="en-US" altLang="en-US">
              <a:latin typeface="Arial" panose="020B0604020202020204" pitchFamily="34" charset="0"/>
              <a:cs typeface="Arial" panose="020B0604020202020204" pitchFamily="34" charset="0"/>
            </a:endParaRPr>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353367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Bosch Office Sans" pitchFamily="2" charset="0"/>
              </a:defRPr>
            </a:lvl1pPr>
            <a:lvl2pPr marL="742950" indent="-285750">
              <a:spcBef>
                <a:spcPct val="30000"/>
              </a:spcBef>
              <a:defRPr sz="1200">
                <a:solidFill>
                  <a:schemeClr val="tx1"/>
                </a:solidFill>
                <a:latin typeface="Bosch Office Sans" pitchFamily="2" charset="0"/>
              </a:defRPr>
            </a:lvl2pPr>
            <a:lvl3pPr marL="1143000" indent="-228600">
              <a:spcBef>
                <a:spcPct val="30000"/>
              </a:spcBef>
              <a:defRPr sz="1200">
                <a:solidFill>
                  <a:schemeClr val="tx1"/>
                </a:solidFill>
                <a:latin typeface="Bosch Office Sans" pitchFamily="2" charset="0"/>
              </a:defRPr>
            </a:lvl3pPr>
            <a:lvl4pPr marL="1600200" indent="-228600">
              <a:spcBef>
                <a:spcPct val="30000"/>
              </a:spcBef>
              <a:defRPr sz="1200">
                <a:solidFill>
                  <a:schemeClr val="tx1"/>
                </a:solidFill>
                <a:latin typeface="Bosch Office Sans" pitchFamily="2" charset="0"/>
              </a:defRPr>
            </a:lvl4pPr>
            <a:lvl5pPr marL="2057400" indent="-228600">
              <a:spcBef>
                <a:spcPct val="30000"/>
              </a:spcBef>
              <a:defRPr sz="1200">
                <a:solidFill>
                  <a:schemeClr val="tx1"/>
                </a:solidFill>
                <a:latin typeface="Bosch Office Sans" pitchFamily="2" charset="0"/>
              </a:defRPr>
            </a:lvl5pPr>
            <a:lvl6pPr marL="2514600" indent="-228600" eaLnBrk="0" fontAlgn="base" hangingPunct="0">
              <a:spcBef>
                <a:spcPct val="30000"/>
              </a:spcBef>
              <a:spcAft>
                <a:spcPct val="0"/>
              </a:spcAft>
              <a:defRPr sz="1200">
                <a:solidFill>
                  <a:schemeClr val="tx1"/>
                </a:solidFill>
                <a:latin typeface="Bosch Office Sans" pitchFamily="2" charset="0"/>
              </a:defRPr>
            </a:lvl6pPr>
            <a:lvl7pPr marL="2971800" indent="-228600" eaLnBrk="0" fontAlgn="base" hangingPunct="0">
              <a:spcBef>
                <a:spcPct val="30000"/>
              </a:spcBef>
              <a:spcAft>
                <a:spcPct val="0"/>
              </a:spcAft>
              <a:defRPr sz="1200">
                <a:solidFill>
                  <a:schemeClr val="tx1"/>
                </a:solidFill>
                <a:latin typeface="Bosch Office Sans" pitchFamily="2" charset="0"/>
              </a:defRPr>
            </a:lvl7pPr>
            <a:lvl8pPr marL="3429000" indent="-228600" eaLnBrk="0" fontAlgn="base" hangingPunct="0">
              <a:spcBef>
                <a:spcPct val="30000"/>
              </a:spcBef>
              <a:spcAft>
                <a:spcPct val="0"/>
              </a:spcAft>
              <a:defRPr sz="1200">
                <a:solidFill>
                  <a:schemeClr val="tx1"/>
                </a:solidFill>
                <a:latin typeface="Bosch Office Sans" pitchFamily="2" charset="0"/>
              </a:defRPr>
            </a:lvl8pPr>
            <a:lvl9pPr marL="3886200" indent="-228600" eaLnBrk="0" fontAlgn="base" hangingPunct="0">
              <a:spcBef>
                <a:spcPct val="30000"/>
              </a:spcBef>
              <a:spcAft>
                <a:spcPct val="0"/>
              </a:spcAft>
              <a:defRPr sz="1200">
                <a:solidFill>
                  <a:schemeClr val="tx1"/>
                </a:solidFill>
                <a:latin typeface="Bosch Office Sans" pitchFamily="2" charset="0"/>
              </a:defRPr>
            </a:lvl9pPr>
          </a:lstStyle>
          <a:p>
            <a:pPr>
              <a:spcBef>
                <a:spcPct val="0"/>
              </a:spcBef>
            </a:pPr>
            <a:fld id="{9D489A69-58CB-447A-AF91-CAC05AB8A2FC}" type="slidenum">
              <a:rPr lang="en-US" altLang="en-US" smtClean="0">
                <a:latin typeface="Arial" panose="020B0604020202020204" pitchFamily="34" charset="0"/>
                <a:cs typeface="Arial" panose="020B0604020202020204" pitchFamily="34" charset="0"/>
              </a:rPr>
              <a:pPr>
                <a:spcBef>
                  <a:spcPct val="0"/>
                </a:spcBef>
              </a:pPr>
              <a:t>25</a:t>
            </a:fld>
            <a:endParaRPr lang="en-US" altLang="en-US">
              <a:latin typeface="Arial" panose="020B0604020202020204" pitchFamily="34" charset="0"/>
              <a:cs typeface="Arial" panose="020B0604020202020204" pitchFamily="34" charset="0"/>
            </a:endParaRPr>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46583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Bosch Office Sans" pitchFamily="2" charset="0"/>
              </a:defRPr>
            </a:lvl1pPr>
            <a:lvl2pPr marL="742950" indent="-285750">
              <a:spcBef>
                <a:spcPct val="30000"/>
              </a:spcBef>
              <a:defRPr sz="1200">
                <a:solidFill>
                  <a:schemeClr val="tx1"/>
                </a:solidFill>
                <a:latin typeface="Bosch Office Sans" pitchFamily="2" charset="0"/>
              </a:defRPr>
            </a:lvl2pPr>
            <a:lvl3pPr marL="1143000" indent="-228600">
              <a:spcBef>
                <a:spcPct val="30000"/>
              </a:spcBef>
              <a:defRPr sz="1200">
                <a:solidFill>
                  <a:schemeClr val="tx1"/>
                </a:solidFill>
                <a:latin typeface="Bosch Office Sans" pitchFamily="2" charset="0"/>
              </a:defRPr>
            </a:lvl3pPr>
            <a:lvl4pPr marL="1600200" indent="-228600">
              <a:spcBef>
                <a:spcPct val="30000"/>
              </a:spcBef>
              <a:defRPr sz="1200">
                <a:solidFill>
                  <a:schemeClr val="tx1"/>
                </a:solidFill>
                <a:latin typeface="Bosch Office Sans" pitchFamily="2" charset="0"/>
              </a:defRPr>
            </a:lvl4pPr>
            <a:lvl5pPr marL="2057400" indent="-228600">
              <a:spcBef>
                <a:spcPct val="30000"/>
              </a:spcBef>
              <a:defRPr sz="1200">
                <a:solidFill>
                  <a:schemeClr val="tx1"/>
                </a:solidFill>
                <a:latin typeface="Bosch Office Sans" pitchFamily="2" charset="0"/>
              </a:defRPr>
            </a:lvl5pPr>
            <a:lvl6pPr marL="2514600" indent="-228600" eaLnBrk="0" fontAlgn="base" hangingPunct="0">
              <a:spcBef>
                <a:spcPct val="30000"/>
              </a:spcBef>
              <a:spcAft>
                <a:spcPct val="0"/>
              </a:spcAft>
              <a:defRPr sz="1200">
                <a:solidFill>
                  <a:schemeClr val="tx1"/>
                </a:solidFill>
                <a:latin typeface="Bosch Office Sans" pitchFamily="2" charset="0"/>
              </a:defRPr>
            </a:lvl6pPr>
            <a:lvl7pPr marL="2971800" indent="-228600" eaLnBrk="0" fontAlgn="base" hangingPunct="0">
              <a:spcBef>
                <a:spcPct val="30000"/>
              </a:spcBef>
              <a:spcAft>
                <a:spcPct val="0"/>
              </a:spcAft>
              <a:defRPr sz="1200">
                <a:solidFill>
                  <a:schemeClr val="tx1"/>
                </a:solidFill>
                <a:latin typeface="Bosch Office Sans" pitchFamily="2" charset="0"/>
              </a:defRPr>
            </a:lvl7pPr>
            <a:lvl8pPr marL="3429000" indent="-228600" eaLnBrk="0" fontAlgn="base" hangingPunct="0">
              <a:spcBef>
                <a:spcPct val="30000"/>
              </a:spcBef>
              <a:spcAft>
                <a:spcPct val="0"/>
              </a:spcAft>
              <a:defRPr sz="1200">
                <a:solidFill>
                  <a:schemeClr val="tx1"/>
                </a:solidFill>
                <a:latin typeface="Bosch Office Sans" pitchFamily="2" charset="0"/>
              </a:defRPr>
            </a:lvl8pPr>
            <a:lvl9pPr marL="3886200" indent="-228600" eaLnBrk="0" fontAlgn="base" hangingPunct="0">
              <a:spcBef>
                <a:spcPct val="30000"/>
              </a:spcBef>
              <a:spcAft>
                <a:spcPct val="0"/>
              </a:spcAft>
              <a:defRPr sz="1200">
                <a:solidFill>
                  <a:schemeClr val="tx1"/>
                </a:solidFill>
                <a:latin typeface="Bosch Office Sans" pitchFamily="2" charset="0"/>
              </a:defRPr>
            </a:lvl9pPr>
          </a:lstStyle>
          <a:p>
            <a:pPr>
              <a:spcBef>
                <a:spcPct val="0"/>
              </a:spcBef>
            </a:pPr>
            <a:fld id="{32753C19-8C0D-47CD-B407-A2D4A49540E6}" type="slidenum">
              <a:rPr lang="en-US" altLang="en-US" smtClean="0">
                <a:latin typeface="Arial" panose="020B0604020202020204" pitchFamily="34" charset="0"/>
                <a:cs typeface="Arial" panose="020B0604020202020204" pitchFamily="34" charset="0"/>
              </a:rPr>
              <a:pPr>
                <a:spcBef>
                  <a:spcPct val="0"/>
                </a:spcBef>
              </a:pPr>
              <a:t>26</a:t>
            </a:fld>
            <a:endParaRPr lang="en-US" altLang="en-US">
              <a:latin typeface="Arial" panose="020B0604020202020204" pitchFamily="34" charset="0"/>
              <a:cs typeface="Arial" panose="020B0604020202020204" pitchFamily="34" charset="0"/>
            </a:endParaRPr>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45774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14-Feb-19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2341975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14-Feb-19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5553848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14-Feb-19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1549807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14-Feb-19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7733416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14-Feb-19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2607374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14-Feb-19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4917907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14-Feb-19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3776411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14-Feb-19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1373972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14-Feb-19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2951229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14-Feb-19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8718714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14-Feb-19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8985175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14-Feb-19</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825046191"/>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tags" Target="../tags/tag120.xml"/><Relationship Id="rId7" Type="http://schemas.openxmlformats.org/officeDocument/2006/relationships/notesSlide" Target="../notesSlides/notesSlide1.xml"/><Relationship Id="rId2" Type="http://schemas.openxmlformats.org/officeDocument/2006/relationships/tags" Target="../tags/tag119.xml"/><Relationship Id="rId1" Type="http://schemas.openxmlformats.org/officeDocument/2006/relationships/tags" Target="../tags/tag118.xml"/><Relationship Id="rId6" Type="http://schemas.openxmlformats.org/officeDocument/2006/relationships/slideLayout" Target="../slideLayouts/slideLayout6.xml"/><Relationship Id="rId5" Type="http://schemas.openxmlformats.org/officeDocument/2006/relationships/tags" Target="../tags/tag122.xml"/><Relationship Id="rId4" Type="http://schemas.openxmlformats.org/officeDocument/2006/relationships/tags" Target="../tags/tag121.xml"/></Relationships>
</file>

<file path=ppt/slides/_rels/slide11.xml.rels><?xml version="1.0" encoding="UTF-8" standalone="yes"?>
<Relationships xmlns="http://schemas.openxmlformats.org/package/2006/relationships"><Relationship Id="rId8" Type="http://schemas.openxmlformats.org/officeDocument/2006/relationships/tags" Target="../tags/tag130.xml"/><Relationship Id="rId13" Type="http://schemas.openxmlformats.org/officeDocument/2006/relationships/tags" Target="../tags/tag135.xml"/><Relationship Id="rId3" Type="http://schemas.openxmlformats.org/officeDocument/2006/relationships/tags" Target="../tags/tag125.xml"/><Relationship Id="rId7" Type="http://schemas.openxmlformats.org/officeDocument/2006/relationships/tags" Target="../tags/tag129.xml"/><Relationship Id="rId12" Type="http://schemas.openxmlformats.org/officeDocument/2006/relationships/tags" Target="../tags/tag134.xml"/><Relationship Id="rId2" Type="http://schemas.openxmlformats.org/officeDocument/2006/relationships/tags" Target="../tags/tag124.xml"/><Relationship Id="rId16" Type="http://schemas.openxmlformats.org/officeDocument/2006/relationships/image" Target="../media/image13.png"/><Relationship Id="rId1" Type="http://schemas.openxmlformats.org/officeDocument/2006/relationships/tags" Target="../tags/tag123.xml"/><Relationship Id="rId6" Type="http://schemas.openxmlformats.org/officeDocument/2006/relationships/tags" Target="../tags/tag128.xml"/><Relationship Id="rId11" Type="http://schemas.openxmlformats.org/officeDocument/2006/relationships/tags" Target="../tags/tag133.xml"/><Relationship Id="rId5" Type="http://schemas.openxmlformats.org/officeDocument/2006/relationships/tags" Target="../tags/tag127.xml"/><Relationship Id="rId15" Type="http://schemas.openxmlformats.org/officeDocument/2006/relationships/notesSlide" Target="../notesSlides/notesSlide2.xml"/><Relationship Id="rId10" Type="http://schemas.openxmlformats.org/officeDocument/2006/relationships/tags" Target="../tags/tag132.xml"/><Relationship Id="rId4" Type="http://schemas.openxmlformats.org/officeDocument/2006/relationships/tags" Target="../tags/tag126.xml"/><Relationship Id="rId9" Type="http://schemas.openxmlformats.org/officeDocument/2006/relationships/tags" Target="../tags/tag131.xml"/><Relationship Id="rId14"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8" Type="http://schemas.openxmlformats.org/officeDocument/2006/relationships/tags" Target="../tags/tag143.xml"/><Relationship Id="rId13" Type="http://schemas.openxmlformats.org/officeDocument/2006/relationships/tags" Target="../tags/tag148.xml"/><Relationship Id="rId18" Type="http://schemas.openxmlformats.org/officeDocument/2006/relationships/image" Target="../media/image13.png"/><Relationship Id="rId3" Type="http://schemas.openxmlformats.org/officeDocument/2006/relationships/tags" Target="../tags/tag138.xml"/><Relationship Id="rId7" Type="http://schemas.openxmlformats.org/officeDocument/2006/relationships/tags" Target="../tags/tag142.xml"/><Relationship Id="rId12" Type="http://schemas.openxmlformats.org/officeDocument/2006/relationships/tags" Target="../tags/tag147.xml"/><Relationship Id="rId17" Type="http://schemas.openxmlformats.org/officeDocument/2006/relationships/notesSlide" Target="../notesSlides/notesSlide3.xml"/><Relationship Id="rId2" Type="http://schemas.openxmlformats.org/officeDocument/2006/relationships/tags" Target="../tags/tag137.xml"/><Relationship Id="rId16" Type="http://schemas.openxmlformats.org/officeDocument/2006/relationships/slideLayout" Target="../slideLayouts/slideLayout6.xml"/><Relationship Id="rId1" Type="http://schemas.openxmlformats.org/officeDocument/2006/relationships/tags" Target="../tags/tag136.xml"/><Relationship Id="rId6" Type="http://schemas.openxmlformats.org/officeDocument/2006/relationships/tags" Target="../tags/tag141.xml"/><Relationship Id="rId11" Type="http://schemas.openxmlformats.org/officeDocument/2006/relationships/tags" Target="../tags/tag146.xml"/><Relationship Id="rId5" Type="http://schemas.openxmlformats.org/officeDocument/2006/relationships/tags" Target="../tags/tag140.xml"/><Relationship Id="rId15" Type="http://schemas.openxmlformats.org/officeDocument/2006/relationships/tags" Target="../tags/tag150.xml"/><Relationship Id="rId10" Type="http://schemas.openxmlformats.org/officeDocument/2006/relationships/tags" Target="../tags/tag145.xml"/><Relationship Id="rId4" Type="http://schemas.openxmlformats.org/officeDocument/2006/relationships/tags" Target="../tags/tag139.xml"/><Relationship Id="rId9" Type="http://schemas.openxmlformats.org/officeDocument/2006/relationships/tags" Target="../tags/tag144.xml"/><Relationship Id="rId14" Type="http://schemas.openxmlformats.org/officeDocument/2006/relationships/tags" Target="../tags/tag149.xml"/></Relationships>
</file>

<file path=ppt/slides/_rels/slide13.xml.rels><?xml version="1.0" encoding="UTF-8" standalone="yes"?>
<Relationships xmlns="http://schemas.openxmlformats.org/package/2006/relationships"><Relationship Id="rId3" Type="http://schemas.openxmlformats.org/officeDocument/2006/relationships/tags" Target="../tags/tag153.xml"/><Relationship Id="rId7" Type="http://schemas.openxmlformats.org/officeDocument/2006/relationships/image" Target="../media/image13.png"/><Relationship Id="rId2" Type="http://schemas.openxmlformats.org/officeDocument/2006/relationships/tags" Target="../tags/tag152.xml"/><Relationship Id="rId1" Type="http://schemas.openxmlformats.org/officeDocument/2006/relationships/tags" Target="../tags/tag151.xml"/><Relationship Id="rId6" Type="http://schemas.openxmlformats.org/officeDocument/2006/relationships/notesSlide" Target="../notesSlides/notesSlide4.xml"/><Relationship Id="rId5" Type="http://schemas.openxmlformats.org/officeDocument/2006/relationships/slideLayout" Target="../slideLayouts/slideLayout6.xml"/><Relationship Id="rId4" Type="http://schemas.openxmlformats.org/officeDocument/2006/relationships/tags" Target="../tags/tag154.xml"/></Relationships>
</file>

<file path=ppt/slides/_rels/slide14.xml.rels><?xml version="1.0" encoding="UTF-8" standalone="yes"?>
<Relationships xmlns="http://schemas.openxmlformats.org/package/2006/relationships"><Relationship Id="rId3" Type="http://schemas.openxmlformats.org/officeDocument/2006/relationships/tags" Target="../tags/tag157.xml"/><Relationship Id="rId7" Type="http://schemas.openxmlformats.org/officeDocument/2006/relationships/image" Target="../media/image13.png"/><Relationship Id="rId2" Type="http://schemas.openxmlformats.org/officeDocument/2006/relationships/tags" Target="../tags/tag156.xml"/><Relationship Id="rId1" Type="http://schemas.openxmlformats.org/officeDocument/2006/relationships/tags" Target="../tags/tag155.xml"/><Relationship Id="rId6" Type="http://schemas.openxmlformats.org/officeDocument/2006/relationships/notesSlide" Target="../notesSlides/notesSlide5.xml"/><Relationship Id="rId5" Type="http://schemas.openxmlformats.org/officeDocument/2006/relationships/slideLayout" Target="../slideLayouts/slideLayout6.xml"/><Relationship Id="rId4" Type="http://schemas.openxmlformats.org/officeDocument/2006/relationships/tags" Target="../tags/tag158.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60.xml"/><Relationship Id="rId1" Type="http://schemas.openxmlformats.org/officeDocument/2006/relationships/tags" Target="../tags/tag159.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62.xml"/><Relationship Id="rId1" Type="http://schemas.openxmlformats.org/officeDocument/2006/relationships/tags" Target="../tags/tag161.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64.xml"/><Relationship Id="rId1" Type="http://schemas.openxmlformats.org/officeDocument/2006/relationships/tags" Target="../tags/tag163.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66.xml"/><Relationship Id="rId1" Type="http://schemas.openxmlformats.org/officeDocument/2006/relationships/tags" Target="../tags/tag165.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68.xml"/><Relationship Id="rId1" Type="http://schemas.openxmlformats.org/officeDocument/2006/relationships/tags" Target="../tags/tag167.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3.xml"/><Relationship Id="rId1" Type="http://schemas.openxmlformats.org/officeDocument/2006/relationships/tags" Target="../tags/tag2.xml"/><Relationship Id="rId5" Type="http://schemas.openxmlformats.org/officeDocument/2006/relationships/image" Target="../media/image2.png"/><Relationship Id="rId4" Type="http://schemas.openxmlformats.org/officeDocument/2006/relationships/image" Target="../media/image1.jpg"/></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70.xml"/><Relationship Id="rId1" Type="http://schemas.openxmlformats.org/officeDocument/2006/relationships/tags" Target="../tags/tag169.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72.xml"/><Relationship Id="rId1" Type="http://schemas.openxmlformats.org/officeDocument/2006/relationships/tags" Target="../tags/tag171.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74.xml"/><Relationship Id="rId1" Type="http://schemas.openxmlformats.org/officeDocument/2006/relationships/tags" Target="../tags/tag173.xml"/></Relationships>
</file>

<file path=ppt/slides/_rels/slide23.xml.rels><?xml version="1.0" encoding="UTF-8" standalone="yes"?>
<Relationships xmlns="http://schemas.openxmlformats.org/package/2006/relationships"><Relationship Id="rId3" Type="http://schemas.openxmlformats.org/officeDocument/2006/relationships/tags" Target="../tags/tag177.xml"/><Relationship Id="rId7" Type="http://schemas.openxmlformats.org/officeDocument/2006/relationships/image" Target="../media/image13.png"/><Relationship Id="rId2" Type="http://schemas.openxmlformats.org/officeDocument/2006/relationships/tags" Target="../tags/tag176.xml"/><Relationship Id="rId1" Type="http://schemas.openxmlformats.org/officeDocument/2006/relationships/tags" Target="../tags/tag175.xml"/><Relationship Id="rId6" Type="http://schemas.openxmlformats.org/officeDocument/2006/relationships/notesSlide" Target="../notesSlides/notesSlide6.xml"/><Relationship Id="rId5" Type="http://schemas.openxmlformats.org/officeDocument/2006/relationships/slideLayout" Target="../slideLayouts/slideLayout6.xml"/><Relationship Id="rId4" Type="http://schemas.openxmlformats.org/officeDocument/2006/relationships/tags" Target="../tags/tag178.xml"/></Relationships>
</file>

<file path=ppt/slides/_rels/slide24.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tags" Target="../tags/tag181.xml"/><Relationship Id="rId7" Type="http://schemas.openxmlformats.org/officeDocument/2006/relationships/notesSlide" Target="../notesSlides/notesSlide7.xml"/><Relationship Id="rId2" Type="http://schemas.openxmlformats.org/officeDocument/2006/relationships/tags" Target="../tags/tag180.xml"/><Relationship Id="rId1" Type="http://schemas.openxmlformats.org/officeDocument/2006/relationships/tags" Target="../tags/tag179.xml"/><Relationship Id="rId6" Type="http://schemas.openxmlformats.org/officeDocument/2006/relationships/slideLayout" Target="../slideLayouts/slideLayout6.xml"/><Relationship Id="rId5" Type="http://schemas.openxmlformats.org/officeDocument/2006/relationships/tags" Target="../tags/tag183.xml"/><Relationship Id="rId4" Type="http://schemas.openxmlformats.org/officeDocument/2006/relationships/tags" Target="../tags/tag182.xml"/></Relationships>
</file>

<file path=ppt/slides/_rels/slide25.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tags" Target="../tags/tag186.xml"/><Relationship Id="rId7" Type="http://schemas.openxmlformats.org/officeDocument/2006/relationships/notesSlide" Target="../notesSlides/notesSlide8.xml"/><Relationship Id="rId2" Type="http://schemas.openxmlformats.org/officeDocument/2006/relationships/tags" Target="../tags/tag185.xml"/><Relationship Id="rId1" Type="http://schemas.openxmlformats.org/officeDocument/2006/relationships/tags" Target="../tags/tag184.xml"/><Relationship Id="rId6" Type="http://schemas.openxmlformats.org/officeDocument/2006/relationships/slideLayout" Target="../slideLayouts/slideLayout6.xml"/><Relationship Id="rId5" Type="http://schemas.openxmlformats.org/officeDocument/2006/relationships/tags" Target="../tags/tag188.xml"/><Relationship Id="rId4" Type="http://schemas.openxmlformats.org/officeDocument/2006/relationships/tags" Target="../tags/tag187.xml"/></Relationships>
</file>

<file path=ppt/slides/_rels/slide26.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tags" Target="../tags/tag191.xml"/><Relationship Id="rId7" Type="http://schemas.openxmlformats.org/officeDocument/2006/relationships/notesSlide" Target="../notesSlides/notesSlide9.xml"/><Relationship Id="rId2" Type="http://schemas.openxmlformats.org/officeDocument/2006/relationships/tags" Target="../tags/tag190.xml"/><Relationship Id="rId1" Type="http://schemas.openxmlformats.org/officeDocument/2006/relationships/tags" Target="../tags/tag189.xml"/><Relationship Id="rId6" Type="http://schemas.openxmlformats.org/officeDocument/2006/relationships/slideLayout" Target="../slideLayouts/slideLayout6.xml"/><Relationship Id="rId5" Type="http://schemas.openxmlformats.org/officeDocument/2006/relationships/tags" Target="../tags/tag193.xml"/><Relationship Id="rId4" Type="http://schemas.openxmlformats.org/officeDocument/2006/relationships/tags" Target="../tags/tag192.xml"/></Relationships>
</file>

<file path=ppt/slides/_rels/slide27.xml.rels><?xml version="1.0" encoding="UTF-8" standalone="yes"?>
<Relationships xmlns="http://schemas.openxmlformats.org/package/2006/relationships"><Relationship Id="rId3" Type="http://schemas.openxmlformats.org/officeDocument/2006/relationships/tags" Target="../tags/tag196.xml"/><Relationship Id="rId7" Type="http://schemas.openxmlformats.org/officeDocument/2006/relationships/image" Target="../media/image13.png"/><Relationship Id="rId2" Type="http://schemas.openxmlformats.org/officeDocument/2006/relationships/tags" Target="../tags/tag195.xml"/><Relationship Id="rId1" Type="http://schemas.openxmlformats.org/officeDocument/2006/relationships/tags" Target="../tags/tag194.xml"/><Relationship Id="rId6" Type="http://schemas.openxmlformats.org/officeDocument/2006/relationships/notesSlide" Target="../notesSlides/notesSlide10.xml"/><Relationship Id="rId5" Type="http://schemas.openxmlformats.org/officeDocument/2006/relationships/slideLayout" Target="../slideLayouts/slideLayout6.xml"/><Relationship Id="rId4" Type="http://schemas.openxmlformats.org/officeDocument/2006/relationships/tags" Target="../tags/tag197.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1.xml"/><Relationship Id="rId1" Type="http://schemas.openxmlformats.org/officeDocument/2006/relationships/tags" Target="../tags/tag198.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99.xml"/></Relationships>
</file>

<file path=ppt/slides/_rels/slide3.xml.rels><?xml version="1.0" encoding="UTF-8" standalone="yes"?>
<Relationships xmlns="http://schemas.openxmlformats.org/package/2006/relationships"><Relationship Id="rId8" Type="http://schemas.openxmlformats.org/officeDocument/2006/relationships/tags" Target="../tags/tag10.xml"/><Relationship Id="rId13" Type="http://schemas.openxmlformats.org/officeDocument/2006/relationships/image" Target="../media/image5.png"/><Relationship Id="rId18" Type="http://schemas.openxmlformats.org/officeDocument/2006/relationships/image" Target="../media/image10.png"/><Relationship Id="rId3" Type="http://schemas.openxmlformats.org/officeDocument/2006/relationships/tags" Target="../tags/tag5.xml"/><Relationship Id="rId21" Type="http://schemas.openxmlformats.org/officeDocument/2006/relationships/oleObject" Target="../embeddings/oleObject1.bin"/><Relationship Id="rId7" Type="http://schemas.openxmlformats.org/officeDocument/2006/relationships/tags" Target="../tags/tag9.xml"/><Relationship Id="rId12" Type="http://schemas.openxmlformats.org/officeDocument/2006/relationships/image" Target="../media/image4.png"/><Relationship Id="rId17" Type="http://schemas.openxmlformats.org/officeDocument/2006/relationships/image" Target="../media/image9.png"/><Relationship Id="rId2" Type="http://schemas.openxmlformats.org/officeDocument/2006/relationships/tags" Target="../tags/tag4.xml"/><Relationship Id="rId16" Type="http://schemas.openxmlformats.org/officeDocument/2006/relationships/image" Target="../media/image8.png"/><Relationship Id="rId20" Type="http://schemas.openxmlformats.org/officeDocument/2006/relationships/image" Target="../media/image12.png"/><Relationship Id="rId1" Type="http://schemas.openxmlformats.org/officeDocument/2006/relationships/vmlDrawing" Target="../drawings/vmlDrawing1.vml"/><Relationship Id="rId6" Type="http://schemas.openxmlformats.org/officeDocument/2006/relationships/tags" Target="../tags/tag8.xml"/><Relationship Id="rId11" Type="http://schemas.openxmlformats.org/officeDocument/2006/relationships/slideLayout" Target="../slideLayouts/slideLayout1.xml"/><Relationship Id="rId5" Type="http://schemas.openxmlformats.org/officeDocument/2006/relationships/tags" Target="../tags/tag7.xml"/><Relationship Id="rId15" Type="http://schemas.openxmlformats.org/officeDocument/2006/relationships/image" Target="../media/image7.png"/><Relationship Id="rId10" Type="http://schemas.openxmlformats.org/officeDocument/2006/relationships/tags" Target="../tags/tag12.xml"/><Relationship Id="rId19" Type="http://schemas.openxmlformats.org/officeDocument/2006/relationships/image" Target="../media/image11.png"/><Relationship Id="rId4" Type="http://schemas.openxmlformats.org/officeDocument/2006/relationships/tags" Target="../tags/tag6.xml"/><Relationship Id="rId9" Type="http://schemas.openxmlformats.org/officeDocument/2006/relationships/tags" Target="../tags/tag11.xml"/><Relationship Id="rId14" Type="http://schemas.openxmlformats.org/officeDocument/2006/relationships/image" Target="../media/image6.png"/><Relationship Id="rId22"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01.xml"/><Relationship Id="rId1" Type="http://schemas.openxmlformats.org/officeDocument/2006/relationships/tags" Target="../tags/tag200.xml"/></Relationships>
</file>

<file path=ppt/slides/_rels/slide31.xml.rels><?xml version="1.0" encoding="UTF-8" standalone="yes"?>
<Relationships xmlns="http://schemas.openxmlformats.org/package/2006/relationships"><Relationship Id="rId3" Type="http://schemas.openxmlformats.org/officeDocument/2006/relationships/tags" Target="../tags/tag203.xml"/><Relationship Id="rId2" Type="http://schemas.openxmlformats.org/officeDocument/2006/relationships/tags" Target="../tags/tag202.xml"/><Relationship Id="rId1" Type="http://schemas.openxmlformats.org/officeDocument/2006/relationships/vmlDrawing" Target="../drawings/vmlDrawing2.vml"/><Relationship Id="rId6" Type="http://schemas.openxmlformats.org/officeDocument/2006/relationships/image" Target="../media/image16.wmf"/><Relationship Id="rId5" Type="http://schemas.openxmlformats.org/officeDocument/2006/relationships/oleObject" Target="../embeddings/oleObject2.bin"/><Relationship Id="rId4"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slideLayout" Target="../slideLayouts/slideLayout1.xml"/><Relationship Id="rId1" Type="http://schemas.openxmlformats.org/officeDocument/2006/relationships/tags" Target="../tags/tag204.xml"/></Relationships>
</file>

<file path=ppt/slides/_rels/slide33.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slideLayout" Target="../slideLayouts/slideLayout1.xml"/><Relationship Id="rId1" Type="http://schemas.openxmlformats.org/officeDocument/2006/relationships/tags" Target="../tags/tag205.xml"/></Relationships>
</file>

<file path=ppt/slides/_rels/slide3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slideLayout" Target="../slideLayouts/slideLayout1.xml"/><Relationship Id="rId1" Type="http://schemas.openxmlformats.org/officeDocument/2006/relationships/tags" Target="../tags/tag206.xml"/></Relationships>
</file>

<file path=ppt/slides/_rels/slide35.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slideLayout" Target="../slideLayouts/slideLayout1.xml"/><Relationship Id="rId1" Type="http://schemas.openxmlformats.org/officeDocument/2006/relationships/tags" Target="../tags/tag20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8" Type="http://schemas.openxmlformats.org/officeDocument/2006/relationships/tags" Target="../tags/tag215.xml"/><Relationship Id="rId13" Type="http://schemas.openxmlformats.org/officeDocument/2006/relationships/tags" Target="../tags/tag220.xml"/><Relationship Id="rId18" Type="http://schemas.openxmlformats.org/officeDocument/2006/relationships/tags" Target="../tags/tag225.xml"/><Relationship Id="rId26" Type="http://schemas.openxmlformats.org/officeDocument/2006/relationships/tags" Target="../tags/tag233.xml"/><Relationship Id="rId39" Type="http://schemas.openxmlformats.org/officeDocument/2006/relationships/tags" Target="../tags/tag246.xml"/><Relationship Id="rId3" Type="http://schemas.openxmlformats.org/officeDocument/2006/relationships/tags" Target="../tags/tag210.xml"/><Relationship Id="rId21" Type="http://schemas.openxmlformats.org/officeDocument/2006/relationships/tags" Target="../tags/tag228.xml"/><Relationship Id="rId34" Type="http://schemas.openxmlformats.org/officeDocument/2006/relationships/tags" Target="../tags/tag241.xml"/><Relationship Id="rId42" Type="http://schemas.openxmlformats.org/officeDocument/2006/relationships/tags" Target="../tags/tag249.xml"/><Relationship Id="rId7" Type="http://schemas.openxmlformats.org/officeDocument/2006/relationships/tags" Target="../tags/tag214.xml"/><Relationship Id="rId12" Type="http://schemas.openxmlformats.org/officeDocument/2006/relationships/tags" Target="../tags/tag219.xml"/><Relationship Id="rId17" Type="http://schemas.openxmlformats.org/officeDocument/2006/relationships/tags" Target="../tags/tag224.xml"/><Relationship Id="rId25" Type="http://schemas.openxmlformats.org/officeDocument/2006/relationships/tags" Target="../tags/tag232.xml"/><Relationship Id="rId33" Type="http://schemas.openxmlformats.org/officeDocument/2006/relationships/tags" Target="../tags/tag240.xml"/><Relationship Id="rId38" Type="http://schemas.openxmlformats.org/officeDocument/2006/relationships/tags" Target="../tags/tag245.xml"/><Relationship Id="rId2" Type="http://schemas.openxmlformats.org/officeDocument/2006/relationships/tags" Target="../tags/tag209.xml"/><Relationship Id="rId16" Type="http://schemas.openxmlformats.org/officeDocument/2006/relationships/tags" Target="../tags/tag223.xml"/><Relationship Id="rId20" Type="http://schemas.openxmlformats.org/officeDocument/2006/relationships/tags" Target="../tags/tag227.xml"/><Relationship Id="rId29" Type="http://schemas.openxmlformats.org/officeDocument/2006/relationships/tags" Target="../tags/tag236.xml"/><Relationship Id="rId41" Type="http://schemas.openxmlformats.org/officeDocument/2006/relationships/tags" Target="../tags/tag248.xml"/><Relationship Id="rId1" Type="http://schemas.openxmlformats.org/officeDocument/2006/relationships/tags" Target="../tags/tag208.xml"/><Relationship Id="rId6" Type="http://schemas.openxmlformats.org/officeDocument/2006/relationships/tags" Target="../tags/tag213.xml"/><Relationship Id="rId11" Type="http://schemas.openxmlformats.org/officeDocument/2006/relationships/tags" Target="../tags/tag218.xml"/><Relationship Id="rId24" Type="http://schemas.openxmlformats.org/officeDocument/2006/relationships/tags" Target="../tags/tag231.xml"/><Relationship Id="rId32" Type="http://schemas.openxmlformats.org/officeDocument/2006/relationships/tags" Target="../tags/tag239.xml"/><Relationship Id="rId37" Type="http://schemas.openxmlformats.org/officeDocument/2006/relationships/tags" Target="../tags/tag244.xml"/><Relationship Id="rId40" Type="http://schemas.openxmlformats.org/officeDocument/2006/relationships/tags" Target="../tags/tag247.xml"/><Relationship Id="rId45" Type="http://schemas.openxmlformats.org/officeDocument/2006/relationships/image" Target="../media/image13.png"/><Relationship Id="rId5" Type="http://schemas.openxmlformats.org/officeDocument/2006/relationships/tags" Target="../tags/tag212.xml"/><Relationship Id="rId15" Type="http://schemas.openxmlformats.org/officeDocument/2006/relationships/tags" Target="../tags/tag222.xml"/><Relationship Id="rId23" Type="http://schemas.openxmlformats.org/officeDocument/2006/relationships/tags" Target="../tags/tag230.xml"/><Relationship Id="rId28" Type="http://schemas.openxmlformats.org/officeDocument/2006/relationships/tags" Target="../tags/tag235.xml"/><Relationship Id="rId36" Type="http://schemas.openxmlformats.org/officeDocument/2006/relationships/tags" Target="../tags/tag243.xml"/><Relationship Id="rId10" Type="http://schemas.openxmlformats.org/officeDocument/2006/relationships/tags" Target="../tags/tag217.xml"/><Relationship Id="rId19" Type="http://schemas.openxmlformats.org/officeDocument/2006/relationships/tags" Target="../tags/tag226.xml"/><Relationship Id="rId31" Type="http://schemas.openxmlformats.org/officeDocument/2006/relationships/tags" Target="../tags/tag238.xml"/><Relationship Id="rId44" Type="http://schemas.openxmlformats.org/officeDocument/2006/relationships/notesSlide" Target="../notesSlides/notesSlide11.xml"/><Relationship Id="rId4" Type="http://schemas.openxmlformats.org/officeDocument/2006/relationships/tags" Target="../tags/tag211.xml"/><Relationship Id="rId9" Type="http://schemas.openxmlformats.org/officeDocument/2006/relationships/tags" Target="../tags/tag216.xml"/><Relationship Id="rId14" Type="http://schemas.openxmlformats.org/officeDocument/2006/relationships/tags" Target="../tags/tag221.xml"/><Relationship Id="rId22" Type="http://schemas.openxmlformats.org/officeDocument/2006/relationships/tags" Target="../tags/tag229.xml"/><Relationship Id="rId27" Type="http://schemas.openxmlformats.org/officeDocument/2006/relationships/tags" Target="../tags/tag234.xml"/><Relationship Id="rId30" Type="http://schemas.openxmlformats.org/officeDocument/2006/relationships/tags" Target="../tags/tag237.xml"/><Relationship Id="rId35" Type="http://schemas.openxmlformats.org/officeDocument/2006/relationships/tags" Target="../tags/tag242.xml"/><Relationship Id="rId43"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8" Type="http://schemas.openxmlformats.org/officeDocument/2006/relationships/notesSlide" Target="../notesSlides/notesSlide12.xml"/><Relationship Id="rId3" Type="http://schemas.openxmlformats.org/officeDocument/2006/relationships/tags" Target="../tags/tag252.xml"/><Relationship Id="rId7" Type="http://schemas.openxmlformats.org/officeDocument/2006/relationships/slideLayout" Target="../slideLayouts/slideLayout7.xml"/><Relationship Id="rId2" Type="http://schemas.openxmlformats.org/officeDocument/2006/relationships/tags" Target="../tags/tag251.xml"/><Relationship Id="rId1" Type="http://schemas.openxmlformats.org/officeDocument/2006/relationships/tags" Target="../tags/tag250.xml"/><Relationship Id="rId6" Type="http://schemas.openxmlformats.org/officeDocument/2006/relationships/tags" Target="../tags/tag255.xml"/><Relationship Id="rId5" Type="http://schemas.openxmlformats.org/officeDocument/2006/relationships/tags" Target="../tags/tag254.xml"/><Relationship Id="rId4" Type="http://schemas.openxmlformats.org/officeDocument/2006/relationships/tags" Target="../tags/tag253.xml"/><Relationship Id="rId9" Type="http://schemas.openxmlformats.org/officeDocument/2006/relationships/image" Target="../media/image13.png"/></Relationships>
</file>

<file path=ppt/slides/_rels/slide4.xml.rels><?xml version="1.0" encoding="UTF-8" standalone="yes"?>
<Relationships xmlns="http://schemas.openxmlformats.org/package/2006/relationships"><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slideLayout" Target="../slideLayouts/slideLayout7.xml"/><Relationship Id="rId5" Type="http://schemas.openxmlformats.org/officeDocument/2006/relationships/tags" Target="../tags/tag17.xml"/><Relationship Id="rId4" Type="http://schemas.openxmlformats.org/officeDocument/2006/relationships/tags" Target="../tags/tag16.xml"/></Relationships>
</file>

<file path=ppt/slides/_rels/slide40.xml.rels><?xml version="1.0" encoding="UTF-8" standalone="yes"?>
<Relationships xmlns="http://schemas.openxmlformats.org/package/2006/relationships"><Relationship Id="rId8" Type="http://schemas.openxmlformats.org/officeDocument/2006/relationships/notesSlide" Target="../notesSlides/notesSlide13.xml"/><Relationship Id="rId3" Type="http://schemas.openxmlformats.org/officeDocument/2006/relationships/tags" Target="../tags/tag258.xml"/><Relationship Id="rId7" Type="http://schemas.openxmlformats.org/officeDocument/2006/relationships/slideLayout" Target="../slideLayouts/slideLayout7.xml"/><Relationship Id="rId2" Type="http://schemas.openxmlformats.org/officeDocument/2006/relationships/tags" Target="../tags/tag257.xml"/><Relationship Id="rId1" Type="http://schemas.openxmlformats.org/officeDocument/2006/relationships/tags" Target="../tags/tag256.xml"/><Relationship Id="rId6" Type="http://schemas.openxmlformats.org/officeDocument/2006/relationships/tags" Target="../tags/tag261.xml"/><Relationship Id="rId5" Type="http://schemas.openxmlformats.org/officeDocument/2006/relationships/tags" Target="../tags/tag260.xml"/><Relationship Id="rId4" Type="http://schemas.openxmlformats.org/officeDocument/2006/relationships/tags" Target="../tags/tag259.xml"/><Relationship Id="rId9" Type="http://schemas.openxmlformats.org/officeDocument/2006/relationships/image" Target="../media/image13.png"/></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262.xml"/></Relationships>
</file>

<file path=ppt/slides/_rels/slide42.xml.rels><?xml version="1.0" encoding="UTF-8" standalone="yes"?>
<Relationships xmlns="http://schemas.openxmlformats.org/package/2006/relationships"><Relationship Id="rId3" Type="http://schemas.openxmlformats.org/officeDocument/2006/relationships/tags" Target="../tags/tag265.xml"/><Relationship Id="rId7" Type="http://schemas.openxmlformats.org/officeDocument/2006/relationships/image" Target="../media/image22.png"/><Relationship Id="rId2" Type="http://schemas.openxmlformats.org/officeDocument/2006/relationships/tags" Target="../tags/tag264.xml"/><Relationship Id="rId1" Type="http://schemas.openxmlformats.org/officeDocument/2006/relationships/tags" Target="../tags/tag263.xml"/><Relationship Id="rId6" Type="http://schemas.openxmlformats.org/officeDocument/2006/relationships/hyperlink" Target="http://en.wikipedia.org/wiki/File:CAN_Node.png" TargetMode="External"/><Relationship Id="rId5" Type="http://schemas.openxmlformats.org/officeDocument/2006/relationships/image" Target="../media/image21.png"/><Relationship Id="rId4"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8" Type="http://schemas.openxmlformats.org/officeDocument/2006/relationships/notesSlide" Target="../notesSlides/notesSlide14.xml"/><Relationship Id="rId3" Type="http://schemas.openxmlformats.org/officeDocument/2006/relationships/tags" Target="../tags/tag268.xml"/><Relationship Id="rId7" Type="http://schemas.openxmlformats.org/officeDocument/2006/relationships/slideLayout" Target="../slideLayouts/slideLayout7.xml"/><Relationship Id="rId2" Type="http://schemas.openxmlformats.org/officeDocument/2006/relationships/tags" Target="../tags/tag267.xml"/><Relationship Id="rId1" Type="http://schemas.openxmlformats.org/officeDocument/2006/relationships/tags" Target="../tags/tag266.xml"/><Relationship Id="rId6" Type="http://schemas.openxmlformats.org/officeDocument/2006/relationships/tags" Target="../tags/tag271.xml"/><Relationship Id="rId5" Type="http://schemas.openxmlformats.org/officeDocument/2006/relationships/tags" Target="../tags/tag270.xml"/><Relationship Id="rId10" Type="http://schemas.openxmlformats.org/officeDocument/2006/relationships/image" Target="../media/image23.png"/><Relationship Id="rId4" Type="http://schemas.openxmlformats.org/officeDocument/2006/relationships/tags" Target="../tags/tag269.xml"/><Relationship Id="rId9" Type="http://schemas.openxmlformats.org/officeDocument/2006/relationships/image" Target="../media/image13.png"/></Relationships>
</file>

<file path=ppt/slides/_rels/slide44.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slideLayout" Target="../slideLayouts/slideLayout1.xml"/><Relationship Id="rId1" Type="http://schemas.openxmlformats.org/officeDocument/2006/relationships/tags" Target="../tags/tag272.xml"/><Relationship Id="rId4" Type="http://schemas.openxmlformats.org/officeDocument/2006/relationships/image" Target="../media/image25.jpg"/></Relationships>
</file>

<file path=ppt/slides/_rels/slide45.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slideLayout" Target="../slideLayouts/slideLayout1.xml"/><Relationship Id="rId1" Type="http://schemas.openxmlformats.org/officeDocument/2006/relationships/tags" Target="../tags/tag273.xml"/><Relationship Id="rId4" Type="http://schemas.openxmlformats.org/officeDocument/2006/relationships/image" Target="../media/image25.jpg"/></Relationships>
</file>

<file path=ppt/slides/_rels/slide46.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slideLayout" Target="../slideLayouts/slideLayout1.xml"/><Relationship Id="rId1" Type="http://schemas.openxmlformats.org/officeDocument/2006/relationships/tags" Target="../tags/tag274.xml"/><Relationship Id="rId4" Type="http://schemas.openxmlformats.org/officeDocument/2006/relationships/image" Target="../media/image27.emf"/></Relationships>
</file>

<file path=ppt/slides/_rels/slide47.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slideLayout" Target="../slideLayouts/slideLayout1.xml"/><Relationship Id="rId1" Type="http://schemas.openxmlformats.org/officeDocument/2006/relationships/tags" Target="../tags/tag275.xml"/></Relationships>
</file>

<file path=ppt/slides/_rels/slide48.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slideLayout" Target="../slideLayouts/slideLayout1.xml"/><Relationship Id="rId1" Type="http://schemas.openxmlformats.org/officeDocument/2006/relationships/tags" Target="../tags/tag276.xml"/></Relationships>
</file>

<file path=ppt/slides/_rels/slide49.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slideLayout" Target="../slideLayouts/slideLayout1.xml"/><Relationship Id="rId1" Type="http://schemas.openxmlformats.org/officeDocument/2006/relationships/tags" Target="../tags/tag277.xml"/></Relationships>
</file>

<file path=ppt/slides/_rels/slide5.xml.rels><?xml version="1.0" encoding="UTF-8" standalone="yes"?>
<Relationships xmlns="http://schemas.openxmlformats.org/package/2006/relationships"><Relationship Id="rId8" Type="http://schemas.openxmlformats.org/officeDocument/2006/relationships/tags" Target="../tags/tag25.xml"/><Relationship Id="rId13" Type="http://schemas.openxmlformats.org/officeDocument/2006/relationships/tags" Target="../tags/tag30.xml"/><Relationship Id="rId18" Type="http://schemas.openxmlformats.org/officeDocument/2006/relationships/tags" Target="../tags/tag35.xml"/><Relationship Id="rId3" Type="http://schemas.openxmlformats.org/officeDocument/2006/relationships/tags" Target="../tags/tag20.xml"/><Relationship Id="rId7" Type="http://schemas.openxmlformats.org/officeDocument/2006/relationships/tags" Target="../tags/tag24.xml"/><Relationship Id="rId12" Type="http://schemas.openxmlformats.org/officeDocument/2006/relationships/tags" Target="../tags/tag29.xml"/><Relationship Id="rId17" Type="http://schemas.openxmlformats.org/officeDocument/2006/relationships/tags" Target="../tags/tag34.xml"/><Relationship Id="rId2" Type="http://schemas.openxmlformats.org/officeDocument/2006/relationships/tags" Target="../tags/tag19.xml"/><Relationship Id="rId16" Type="http://schemas.openxmlformats.org/officeDocument/2006/relationships/tags" Target="../tags/tag33.xml"/><Relationship Id="rId20" Type="http://schemas.openxmlformats.org/officeDocument/2006/relationships/slideLayout" Target="../slideLayouts/slideLayout7.xml"/><Relationship Id="rId1" Type="http://schemas.openxmlformats.org/officeDocument/2006/relationships/tags" Target="../tags/tag18.xml"/><Relationship Id="rId6" Type="http://schemas.openxmlformats.org/officeDocument/2006/relationships/tags" Target="../tags/tag23.xml"/><Relationship Id="rId11" Type="http://schemas.openxmlformats.org/officeDocument/2006/relationships/tags" Target="../tags/tag28.xml"/><Relationship Id="rId5" Type="http://schemas.openxmlformats.org/officeDocument/2006/relationships/tags" Target="../tags/tag22.xml"/><Relationship Id="rId15" Type="http://schemas.openxmlformats.org/officeDocument/2006/relationships/tags" Target="../tags/tag32.xml"/><Relationship Id="rId10" Type="http://schemas.openxmlformats.org/officeDocument/2006/relationships/tags" Target="../tags/tag27.xml"/><Relationship Id="rId19" Type="http://schemas.openxmlformats.org/officeDocument/2006/relationships/tags" Target="../tags/tag36.xml"/><Relationship Id="rId4" Type="http://schemas.openxmlformats.org/officeDocument/2006/relationships/tags" Target="../tags/tag21.xml"/><Relationship Id="rId9" Type="http://schemas.openxmlformats.org/officeDocument/2006/relationships/tags" Target="../tags/tag26.xml"/><Relationship Id="rId14" Type="http://schemas.openxmlformats.org/officeDocument/2006/relationships/tags" Target="../tags/tag31.xm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278.xml"/></Relationships>
</file>

<file path=ppt/slides/_rels/slide51.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slideLayout" Target="../slideLayouts/slideLayout1.xml"/><Relationship Id="rId1" Type="http://schemas.openxmlformats.org/officeDocument/2006/relationships/tags" Target="../tags/tag279.xml"/></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280.xml"/></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281.xml"/></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282.xml"/></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283.xml"/></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284.xml"/></Relationships>
</file>

<file path=ppt/slides/_rels/slide5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slideLayout" Target="../slideLayouts/slideLayout1.xml"/><Relationship Id="rId1" Type="http://schemas.openxmlformats.org/officeDocument/2006/relationships/tags" Target="../tags/tag285.xml"/></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286.xml"/></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287.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38.xml"/><Relationship Id="rId1" Type="http://schemas.openxmlformats.org/officeDocument/2006/relationships/tags" Target="../tags/tag3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3" Type="http://schemas.openxmlformats.org/officeDocument/2006/relationships/image" Target="../media/image34.jpg"/><Relationship Id="rId2" Type="http://schemas.openxmlformats.org/officeDocument/2006/relationships/image" Target="../media/image33.jpg"/><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3" Type="http://schemas.openxmlformats.org/officeDocument/2006/relationships/image" Target="../media/image36.jpg"/><Relationship Id="rId2" Type="http://schemas.openxmlformats.org/officeDocument/2006/relationships/image" Target="../media/image35.png"/><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jp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39.xml"/></Relationships>
</file>

<file path=ppt/slides/_rels/slide8.xml.rels><?xml version="1.0" encoding="UTF-8" standalone="yes"?>
<Relationships xmlns="http://schemas.openxmlformats.org/package/2006/relationships"><Relationship Id="rId13" Type="http://schemas.openxmlformats.org/officeDocument/2006/relationships/tags" Target="../tags/tag52.xml"/><Relationship Id="rId18" Type="http://schemas.openxmlformats.org/officeDocument/2006/relationships/tags" Target="../tags/tag57.xml"/><Relationship Id="rId26" Type="http://schemas.openxmlformats.org/officeDocument/2006/relationships/tags" Target="../tags/tag65.xml"/><Relationship Id="rId39" Type="http://schemas.openxmlformats.org/officeDocument/2006/relationships/tags" Target="../tags/tag78.xml"/><Relationship Id="rId21" Type="http://schemas.openxmlformats.org/officeDocument/2006/relationships/tags" Target="../tags/tag60.xml"/><Relationship Id="rId34" Type="http://schemas.openxmlformats.org/officeDocument/2006/relationships/tags" Target="../tags/tag73.xml"/><Relationship Id="rId42" Type="http://schemas.openxmlformats.org/officeDocument/2006/relationships/tags" Target="../tags/tag81.xml"/><Relationship Id="rId47" Type="http://schemas.openxmlformats.org/officeDocument/2006/relationships/tags" Target="../tags/tag86.xml"/><Relationship Id="rId50" Type="http://schemas.openxmlformats.org/officeDocument/2006/relationships/tags" Target="../tags/tag89.xml"/><Relationship Id="rId55" Type="http://schemas.openxmlformats.org/officeDocument/2006/relationships/tags" Target="../tags/tag94.xml"/><Relationship Id="rId63" Type="http://schemas.openxmlformats.org/officeDocument/2006/relationships/tags" Target="../tags/tag102.xml"/><Relationship Id="rId68" Type="http://schemas.openxmlformats.org/officeDocument/2006/relationships/tags" Target="../tags/tag107.xml"/><Relationship Id="rId76" Type="http://schemas.openxmlformats.org/officeDocument/2006/relationships/tags" Target="../tags/tag115.xml"/><Relationship Id="rId7" Type="http://schemas.openxmlformats.org/officeDocument/2006/relationships/tags" Target="../tags/tag46.xml"/><Relationship Id="rId71" Type="http://schemas.openxmlformats.org/officeDocument/2006/relationships/tags" Target="../tags/tag110.xml"/><Relationship Id="rId2" Type="http://schemas.openxmlformats.org/officeDocument/2006/relationships/tags" Target="../tags/tag41.xml"/><Relationship Id="rId16" Type="http://schemas.openxmlformats.org/officeDocument/2006/relationships/tags" Target="../tags/tag55.xml"/><Relationship Id="rId29" Type="http://schemas.openxmlformats.org/officeDocument/2006/relationships/tags" Target="../tags/tag68.xml"/><Relationship Id="rId11" Type="http://schemas.openxmlformats.org/officeDocument/2006/relationships/tags" Target="../tags/tag50.xml"/><Relationship Id="rId24" Type="http://schemas.openxmlformats.org/officeDocument/2006/relationships/tags" Target="../tags/tag63.xml"/><Relationship Id="rId32" Type="http://schemas.openxmlformats.org/officeDocument/2006/relationships/tags" Target="../tags/tag71.xml"/><Relationship Id="rId37" Type="http://schemas.openxmlformats.org/officeDocument/2006/relationships/tags" Target="../tags/tag76.xml"/><Relationship Id="rId40" Type="http://schemas.openxmlformats.org/officeDocument/2006/relationships/tags" Target="../tags/tag79.xml"/><Relationship Id="rId45" Type="http://schemas.openxmlformats.org/officeDocument/2006/relationships/tags" Target="../tags/tag84.xml"/><Relationship Id="rId53" Type="http://schemas.openxmlformats.org/officeDocument/2006/relationships/tags" Target="../tags/tag92.xml"/><Relationship Id="rId58" Type="http://schemas.openxmlformats.org/officeDocument/2006/relationships/tags" Target="../tags/tag97.xml"/><Relationship Id="rId66" Type="http://schemas.openxmlformats.org/officeDocument/2006/relationships/tags" Target="../tags/tag105.xml"/><Relationship Id="rId74" Type="http://schemas.openxmlformats.org/officeDocument/2006/relationships/tags" Target="../tags/tag113.xml"/><Relationship Id="rId5" Type="http://schemas.openxmlformats.org/officeDocument/2006/relationships/tags" Target="../tags/tag44.xml"/><Relationship Id="rId15" Type="http://schemas.openxmlformats.org/officeDocument/2006/relationships/tags" Target="../tags/tag54.xml"/><Relationship Id="rId23" Type="http://schemas.openxmlformats.org/officeDocument/2006/relationships/tags" Target="../tags/tag62.xml"/><Relationship Id="rId28" Type="http://schemas.openxmlformats.org/officeDocument/2006/relationships/tags" Target="../tags/tag67.xml"/><Relationship Id="rId36" Type="http://schemas.openxmlformats.org/officeDocument/2006/relationships/tags" Target="../tags/tag75.xml"/><Relationship Id="rId49" Type="http://schemas.openxmlformats.org/officeDocument/2006/relationships/tags" Target="../tags/tag88.xml"/><Relationship Id="rId57" Type="http://schemas.openxmlformats.org/officeDocument/2006/relationships/tags" Target="../tags/tag96.xml"/><Relationship Id="rId61" Type="http://schemas.openxmlformats.org/officeDocument/2006/relationships/tags" Target="../tags/tag100.xml"/><Relationship Id="rId10" Type="http://schemas.openxmlformats.org/officeDocument/2006/relationships/tags" Target="../tags/tag49.xml"/><Relationship Id="rId19" Type="http://schemas.openxmlformats.org/officeDocument/2006/relationships/tags" Target="../tags/tag58.xml"/><Relationship Id="rId31" Type="http://schemas.openxmlformats.org/officeDocument/2006/relationships/tags" Target="../tags/tag70.xml"/><Relationship Id="rId44" Type="http://schemas.openxmlformats.org/officeDocument/2006/relationships/tags" Target="../tags/tag83.xml"/><Relationship Id="rId52" Type="http://schemas.openxmlformats.org/officeDocument/2006/relationships/tags" Target="../tags/tag91.xml"/><Relationship Id="rId60" Type="http://schemas.openxmlformats.org/officeDocument/2006/relationships/tags" Target="../tags/tag99.xml"/><Relationship Id="rId65" Type="http://schemas.openxmlformats.org/officeDocument/2006/relationships/tags" Target="../tags/tag104.xml"/><Relationship Id="rId73" Type="http://schemas.openxmlformats.org/officeDocument/2006/relationships/tags" Target="../tags/tag112.xml"/><Relationship Id="rId4" Type="http://schemas.openxmlformats.org/officeDocument/2006/relationships/tags" Target="../tags/tag43.xml"/><Relationship Id="rId9" Type="http://schemas.openxmlformats.org/officeDocument/2006/relationships/tags" Target="../tags/tag48.xml"/><Relationship Id="rId14" Type="http://schemas.openxmlformats.org/officeDocument/2006/relationships/tags" Target="../tags/tag53.xml"/><Relationship Id="rId22" Type="http://schemas.openxmlformats.org/officeDocument/2006/relationships/tags" Target="../tags/tag61.xml"/><Relationship Id="rId27" Type="http://schemas.openxmlformats.org/officeDocument/2006/relationships/tags" Target="../tags/tag66.xml"/><Relationship Id="rId30" Type="http://schemas.openxmlformats.org/officeDocument/2006/relationships/tags" Target="../tags/tag69.xml"/><Relationship Id="rId35" Type="http://schemas.openxmlformats.org/officeDocument/2006/relationships/tags" Target="../tags/tag74.xml"/><Relationship Id="rId43" Type="http://schemas.openxmlformats.org/officeDocument/2006/relationships/tags" Target="../tags/tag82.xml"/><Relationship Id="rId48" Type="http://schemas.openxmlformats.org/officeDocument/2006/relationships/tags" Target="../tags/tag87.xml"/><Relationship Id="rId56" Type="http://schemas.openxmlformats.org/officeDocument/2006/relationships/tags" Target="../tags/tag95.xml"/><Relationship Id="rId64" Type="http://schemas.openxmlformats.org/officeDocument/2006/relationships/tags" Target="../tags/tag103.xml"/><Relationship Id="rId69" Type="http://schemas.openxmlformats.org/officeDocument/2006/relationships/tags" Target="../tags/tag108.xml"/><Relationship Id="rId77" Type="http://schemas.openxmlformats.org/officeDocument/2006/relationships/slideLayout" Target="../slideLayouts/slideLayout7.xml"/><Relationship Id="rId8" Type="http://schemas.openxmlformats.org/officeDocument/2006/relationships/tags" Target="../tags/tag47.xml"/><Relationship Id="rId51" Type="http://schemas.openxmlformats.org/officeDocument/2006/relationships/tags" Target="../tags/tag90.xml"/><Relationship Id="rId72" Type="http://schemas.openxmlformats.org/officeDocument/2006/relationships/tags" Target="../tags/tag111.xml"/><Relationship Id="rId3" Type="http://schemas.openxmlformats.org/officeDocument/2006/relationships/tags" Target="../tags/tag42.xml"/><Relationship Id="rId12" Type="http://schemas.openxmlformats.org/officeDocument/2006/relationships/tags" Target="../tags/tag51.xml"/><Relationship Id="rId17" Type="http://schemas.openxmlformats.org/officeDocument/2006/relationships/tags" Target="../tags/tag56.xml"/><Relationship Id="rId25" Type="http://schemas.openxmlformats.org/officeDocument/2006/relationships/tags" Target="../tags/tag64.xml"/><Relationship Id="rId33" Type="http://schemas.openxmlformats.org/officeDocument/2006/relationships/tags" Target="../tags/tag72.xml"/><Relationship Id="rId38" Type="http://schemas.openxmlformats.org/officeDocument/2006/relationships/tags" Target="../tags/tag77.xml"/><Relationship Id="rId46" Type="http://schemas.openxmlformats.org/officeDocument/2006/relationships/tags" Target="../tags/tag85.xml"/><Relationship Id="rId59" Type="http://schemas.openxmlformats.org/officeDocument/2006/relationships/tags" Target="../tags/tag98.xml"/><Relationship Id="rId67" Type="http://schemas.openxmlformats.org/officeDocument/2006/relationships/tags" Target="../tags/tag106.xml"/><Relationship Id="rId20" Type="http://schemas.openxmlformats.org/officeDocument/2006/relationships/tags" Target="../tags/tag59.xml"/><Relationship Id="rId41" Type="http://schemas.openxmlformats.org/officeDocument/2006/relationships/tags" Target="../tags/tag80.xml"/><Relationship Id="rId54" Type="http://schemas.openxmlformats.org/officeDocument/2006/relationships/tags" Target="../tags/tag93.xml"/><Relationship Id="rId62" Type="http://schemas.openxmlformats.org/officeDocument/2006/relationships/tags" Target="../tags/tag101.xml"/><Relationship Id="rId70" Type="http://schemas.openxmlformats.org/officeDocument/2006/relationships/tags" Target="../tags/tag109.xml"/><Relationship Id="rId75" Type="http://schemas.openxmlformats.org/officeDocument/2006/relationships/tags" Target="../tags/tag114.xml"/><Relationship Id="rId1" Type="http://schemas.openxmlformats.org/officeDocument/2006/relationships/tags" Target="../tags/tag40.xml"/><Relationship Id="rId6" Type="http://schemas.openxmlformats.org/officeDocument/2006/relationships/tags" Target="../tags/tag45.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17.xml"/><Relationship Id="rId1" Type="http://schemas.openxmlformats.org/officeDocument/2006/relationships/tags" Target="../tags/tag11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7"/>
          <p:cNvSpPr>
            <a:spLocks noGrp="1"/>
          </p:cNvSpPr>
          <p:nvPr>
            <p:ph type="ctrTitle"/>
            <p:custDataLst>
              <p:tags r:id="rId1"/>
            </p:custDataLst>
          </p:nvPr>
        </p:nvSpPr>
        <p:spPr>
          <a:xfrm>
            <a:off x="1314450" y="2542604"/>
            <a:ext cx="6515100" cy="1772793"/>
          </a:xfrm>
          <a:solidFill>
            <a:schemeClr val="bg1"/>
          </a:solidFill>
          <a:ln w="25400" cap="sq">
            <a:solidFill>
              <a:schemeClr val="tx1"/>
            </a:solidFill>
            <a:miter lim="800000"/>
          </a:ln>
        </p:spPr>
        <p:txBody>
          <a:bodyPr vert="horz" wrap="square" lIns="91440" tIns="45720" rIns="91440" bIns="45720" rtlCol="0" anchor="ctr">
            <a:normAutofit/>
          </a:bodyPr>
          <a:lstStyle/>
          <a:p>
            <a:pPr defTabSz="914400">
              <a:spcAft>
                <a:spcPts val="0"/>
              </a:spcAft>
              <a:defRPr/>
            </a:pPr>
            <a:r>
              <a:rPr lang="en-US" sz="4200" b="1"/>
              <a:t>CAN Protocol</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78" name="Picture 33" descr="BEQIK_FR.png" hidden="1"/>
          <p:cNvPicPr>
            <a:picLocks/>
          </p:cNvPicPr>
          <p:nvPr>
            <p:custDataLst>
              <p:tags r:id="rId2"/>
            </p:custDataLst>
          </p:nvPr>
        </p:nvPicPr>
        <p:blipFill>
          <a:blip r:embed="rId8">
            <a:extLst>
              <a:ext uri="{28A0092B-C50C-407E-A947-70E740481C1C}">
                <a14:useLocalDpi xmlns:a14="http://schemas.microsoft.com/office/drawing/2010/main" val="0"/>
              </a:ext>
            </a:extLst>
          </a:blip>
          <a:srcRect/>
          <a:stretch>
            <a:fillRect/>
          </a:stretch>
        </p:blipFill>
        <p:spPr bwMode="auto">
          <a:xfrm>
            <a:off x="81643" y="6179345"/>
            <a:ext cx="408214" cy="1870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pic>
      <p:sp>
        <p:nvSpPr>
          <p:cNvPr id="50181" name="Rectangle 30"/>
          <p:cNvSpPr>
            <a:spLocks noChangeArrowheads="1"/>
          </p:cNvSpPr>
          <p:nvPr>
            <p:custDataLst>
              <p:tags r:id="rId3"/>
            </p:custDataLst>
          </p:nvPr>
        </p:nvSpPr>
        <p:spPr bwMode="auto">
          <a:xfrm>
            <a:off x="6939643" y="342265"/>
            <a:ext cx="1959429" cy="1318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nchor="ctr">
            <a:spAutoFit/>
          </a:bodyPr>
          <a:lstStyle>
            <a:lvl1pPr>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eaLnBrk="1" hangingPunct="1">
              <a:lnSpc>
                <a:spcPct val="100000"/>
              </a:lnSpc>
              <a:buClrTx/>
              <a:buSzTx/>
              <a:buFontTx/>
              <a:buNone/>
            </a:pPr>
            <a:r>
              <a:rPr lang="en-US" altLang="en-US" sz="857">
                <a:solidFill>
                  <a:srgbClr val="FFFFFF"/>
                </a:solidFill>
              </a:rPr>
              <a:t> </a:t>
            </a:r>
          </a:p>
        </p:txBody>
      </p:sp>
      <p:sp>
        <p:nvSpPr>
          <p:cNvPr id="50184" name="Text Box 3"/>
          <p:cNvSpPr txBox="1">
            <a:spLocks noChangeArrowheads="1"/>
          </p:cNvSpPr>
          <p:nvPr>
            <p:custDataLst>
              <p:tags r:id="rId4"/>
            </p:custDataLst>
          </p:nvPr>
        </p:nvSpPr>
        <p:spPr bwMode="auto">
          <a:xfrm>
            <a:off x="1067140" y="1339440"/>
            <a:ext cx="3048000" cy="5137560"/>
          </a:xfrm>
          <a:prstGeom prst="rect">
            <a:avLst/>
          </a:prstGeom>
          <a:gradFill rotWithShape="0">
            <a:gsLst>
              <a:gs pos="0">
                <a:srgbClr val="F7DDF7"/>
              </a:gs>
              <a:gs pos="50000">
                <a:srgbClr val="F0BFF0"/>
              </a:gs>
              <a:gs pos="100000">
                <a:srgbClr val="F7DDF7"/>
              </a:gs>
            </a:gsLst>
            <a:lin ang="540000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gn="ctr">
              <a:lnSpc>
                <a:spcPct val="90000"/>
              </a:lnSpc>
              <a:spcBef>
                <a:spcPct val="50000"/>
              </a:spcBef>
              <a:buClrTx/>
              <a:buSzTx/>
              <a:buFontTx/>
              <a:buNone/>
            </a:pPr>
            <a:endParaRPr lang="en-US" altLang="en-US" sz="10285" b="1" dirty="0">
              <a:latin typeface="Helvetica" panose="020B0604020202020204" pitchFamily="34" charset="0"/>
            </a:endParaRPr>
          </a:p>
          <a:p>
            <a:pPr algn="ctr">
              <a:lnSpc>
                <a:spcPct val="90000"/>
              </a:lnSpc>
              <a:spcBef>
                <a:spcPct val="50000"/>
              </a:spcBef>
              <a:buClrTx/>
              <a:buSzTx/>
              <a:buFontTx/>
              <a:buNone/>
            </a:pPr>
            <a:endParaRPr lang="en-US" altLang="en-US" sz="10285" b="1" dirty="0">
              <a:latin typeface="Helvetica" panose="020B0604020202020204" pitchFamily="34" charset="0"/>
            </a:endParaRPr>
          </a:p>
          <a:p>
            <a:pPr algn="ctr">
              <a:lnSpc>
                <a:spcPct val="90000"/>
              </a:lnSpc>
              <a:spcBef>
                <a:spcPct val="50000"/>
              </a:spcBef>
              <a:buClrTx/>
              <a:buSzTx/>
              <a:buFontTx/>
              <a:buNone/>
            </a:pPr>
            <a:endParaRPr lang="en-US" altLang="en-US" sz="3000" b="1" dirty="0">
              <a:latin typeface="Helvetica" panose="020B0604020202020204" pitchFamily="34" charset="0"/>
            </a:endParaRPr>
          </a:p>
          <a:p>
            <a:pPr algn="ctr">
              <a:lnSpc>
                <a:spcPct val="90000"/>
              </a:lnSpc>
              <a:spcBef>
                <a:spcPct val="50000"/>
              </a:spcBef>
              <a:buClrTx/>
              <a:buSzTx/>
              <a:buFontTx/>
              <a:buNone/>
            </a:pPr>
            <a:r>
              <a:rPr lang="en-US" altLang="en-US" sz="2143" b="1" dirty="0">
                <a:latin typeface="Helvetica" panose="020B0604020202020204" pitchFamily="34" charset="0"/>
              </a:rPr>
              <a:t>Electronic Control Unit</a:t>
            </a:r>
          </a:p>
        </p:txBody>
      </p:sp>
      <p:grpSp>
        <p:nvGrpSpPr>
          <p:cNvPr id="50185" name="Group 4"/>
          <p:cNvGrpSpPr>
            <a:grpSpLocks/>
          </p:cNvGrpSpPr>
          <p:nvPr/>
        </p:nvGrpSpPr>
        <p:grpSpPr bwMode="auto">
          <a:xfrm>
            <a:off x="686140" y="1400672"/>
            <a:ext cx="3352459" cy="3778364"/>
            <a:chOff x="576" y="952"/>
            <a:chExt cx="2112" cy="2469"/>
          </a:xfrm>
        </p:grpSpPr>
        <p:sp>
          <p:nvSpPr>
            <p:cNvPr id="50196" name="Text Box 5"/>
            <p:cNvSpPr txBox="1">
              <a:spLocks noChangeArrowheads="1"/>
            </p:cNvSpPr>
            <p:nvPr/>
          </p:nvSpPr>
          <p:spPr bwMode="auto">
            <a:xfrm>
              <a:off x="859" y="969"/>
              <a:ext cx="1829" cy="254"/>
            </a:xfrm>
            <a:prstGeom prst="rect">
              <a:avLst/>
            </a:prstGeom>
            <a:solidFill>
              <a:srgbClr val="FFFABF"/>
            </a:solidFill>
            <a:ln>
              <a:noFill/>
            </a:ln>
            <a:effectLst>
              <a:prstShdw prst="shdw17" dist="17961" dir="2700000">
                <a:srgbClr val="999673"/>
              </a:prstShdw>
            </a:effectLst>
            <a:extLs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gn="ctr">
                <a:lnSpc>
                  <a:spcPct val="90000"/>
                </a:lnSpc>
                <a:spcBef>
                  <a:spcPct val="50000"/>
                </a:spcBef>
                <a:buClrTx/>
                <a:buSzTx/>
                <a:buFontTx/>
                <a:buNone/>
              </a:pPr>
              <a:r>
                <a:rPr lang="en-US" altLang="en-US" sz="2143" b="1">
                  <a:latin typeface="Helvetica" panose="020B0604020202020204" pitchFamily="34" charset="0"/>
                </a:rPr>
                <a:t>Application Layer</a:t>
              </a:r>
            </a:p>
          </p:txBody>
        </p:sp>
        <p:sp>
          <p:nvSpPr>
            <p:cNvPr id="50197" name="Text Box 6"/>
            <p:cNvSpPr txBox="1">
              <a:spLocks noChangeArrowheads="1"/>
            </p:cNvSpPr>
            <p:nvPr/>
          </p:nvSpPr>
          <p:spPr bwMode="auto">
            <a:xfrm>
              <a:off x="859" y="1330"/>
              <a:ext cx="1829" cy="254"/>
            </a:xfrm>
            <a:prstGeom prst="rect">
              <a:avLst/>
            </a:prstGeom>
            <a:solidFill>
              <a:srgbClr val="FFE1BF"/>
            </a:solidFill>
            <a:ln>
              <a:noFill/>
            </a:ln>
            <a:effectLst>
              <a:prstShdw prst="shdw17" dist="17961" dir="2700000">
                <a:srgbClr val="998773"/>
              </a:prstShdw>
            </a:effectLst>
            <a:extLs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gn="ctr">
                <a:lnSpc>
                  <a:spcPct val="90000"/>
                </a:lnSpc>
                <a:spcBef>
                  <a:spcPct val="50000"/>
                </a:spcBef>
                <a:buClrTx/>
                <a:buSzTx/>
                <a:buFontTx/>
                <a:buNone/>
              </a:pPr>
              <a:r>
                <a:rPr lang="en-US" altLang="en-US" sz="2143" b="1">
                  <a:latin typeface="Helvetica" panose="020B0604020202020204" pitchFamily="34" charset="0"/>
                </a:rPr>
                <a:t>Presentation Layer</a:t>
              </a:r>
            </a:p>
          </p:txBody>
        </p:sp>
        <p:sp>
          <p:nvSpPr>
            <p:cNvPr id="50198" name="Text Box 7"/>
            <p:cNvSpPr txBox="1">
              <a:spLocks noChangeArrowheads="1"/>
            </p:cNvSpPr>
            <p:nvPr/>
          </p:nvSpPr>
          <p:spPr bwMode="auto">
            <a:xfrm>
              <a:off x="859" y="1693"/>
              <a:ext cx="1829" cy="254"/>
            </a:xfrm>
            <a:prstGeom prst="rect">
              <a:avLst/>
            </a:prstGeom>
            <a:solidFill>
              <a:srgbClr val="FFBEBF"/>
            </a:solidFill>
            <a:ln>
              <a:noFill/>
            </a:ln>
            <a:effectLst>
              <a:prstShdw prst="shdw17" dist="17961" dir="2700000">
                <a:srgbClr val="997273"/>
              </a:prstShdw>
            </a:effectLst>
            <a:extLs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gn="ctr">
                <a:lnSpc>
                  <a:spcPct val="90000"/>
                </a:lnSpc>
                <a:spcBef>
                  <a:spcPct val="50000"/>
                </a:spcBef>
                <a:buClrTx/>
                <a:buSzTx/>
                <a:buFontTx/>
                <a:buNone/>
              </a:pPr>
              <a:r>
                <a:rPr lang="en-US" altLang="en-US" sz="2143" b="1">
                  <a:latin typeface="Helvetica" panose="020B0604020202020204" pitchFamily="34" charset="0"/>
                </a:rPr>
                <a:t>Session Layer</a:t>
              </a:r>
            </a:p>
          </p:txBody>
        </p:sp>
        <p:sp>
          <p:nvSpPr>
            <p:cNvPr id="50199" name="Text Box 8"/>
            <p:cNvSpPr txBox="1">
              <a:spLocks noChangeArrowheads="1"/>
            </p:cNvSpPr>
            <p:nvPr/>
          </p:nvSpPr>
          <p:spPr bwMode="auto">
            <a:xfrm>
              <a:off x="859" y="2418"/>
              <a:ext cx="1829" cy="254"/>
            </a:xfrm>
            <a:prstGeom prst="rect">
              <a:avLst/>
            </a:prstGeom>
            <a:solidFill>
              <a:srgbClr val="A0E6FF"/>
            </a:solidFill>
            <a:ln>
              <a:noFill/>
            </a:ln>
            <a:effectLst>
              <a:prstShdw prst="shdw17" dist="17961" dir="2700000">
                <a:srgbClr val="608A99"/>
              </a:prstShdw>
            </a:effectLst>
            <a:extLs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gn="ctr">
                <a:lnSpc>
                  <a:spcPct val="90000"/>
                </a:lnSpc>
                <a:spcBef>
                  <a:spcPct val="50000"/>
                </a:spcBef>
                <a:buClrTx/>
                <a:buSzTx/>
                <a:buFontTx/>
                <a:buNone/>
              </a:pPr>
              <a:r>
                <a:rPr lang="en-US" altLang="en-US" sz="2143" b="1">
                  <a:latin typeface="Helvetica" panose="020B0604020202020204" pitchFamily="34" charset="0"/>
                </a:rPr>
                <a:t>Network Layer</a:t>
              </a:r>
            </a:p>
          </p:txBody>
        </p:sp>
        <p:sp>
          <p:nvSpPr>
            <p:cNvPr id="50200" name="Text Box 9"/>
            <p:cNvSpPr txBox="1">
              <a:spLocks noChangeArrowheads="1"/>
            </p:cNvSpPr>
            <p:nvPr/>
          </p:nvSpPr>
          <p:spPr bwMode="auto">
            <a:xfrm>
              <a:off x="859" y="2056"/>
              <a:ext cx="1829" cy="254"/>
            </a:xfrm>
            <a:prstGeom prst="rect">
              <a:avLst/>
            </a:prstGeom>
            <a:solidFill>
              <a:srgbClr val="BEFFD9"/>
            </a:solidFill>
            <a:ln>
              <a:noFill/>
            </a:ln>
            <a:effectLst>
              <a:prstShdw prst="shdw17" dist="17961" dir="2700000">
                <a:srgbClr val="729982"/>
              </a:prstShdw>
            </a:effectLst>
            <a:extLs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gn="ctr">
                <a:lnSpc>
                  <a:spcPct val="90000"/>
                </a:lnSpc>
                <a:spcBef>
                  <a:spcPct val="50000"/>
                </a:spcBef>
                <a:buClrTx/>
                <a:buSzTx/>
                <a:buFontTx/>
                <a:buNone/>
              </a:pPr>
              <a:r>
                <a:rPr lang="en-US" altLang="en-US" sz="2143" b="1">
                  <a:latin typeface="Helvetica" panose="020B0604020202020204" pitchFamily="34" charset="0"/>
                </a:rPr>
                <a:t>Transport Layer</a:t>
              </a:r>
            </a:p>
          </p:txBody>
        </p:sp>
        <p:sp>
          <p:nvSpPr>
            <p:cNvPr id="50201" name="Text Box 10"/>
            <p:cNvSpPr txBox="1">
              <a:spLocks noChangeArrowheads="1"/>
            </p:cNvSpPr>
            <p:nvPr/>
          </p:nvSpPr>
          <p:spPr bwMode="auto">
            <a:xfrm>
              <a:off x="859" y="2781"/>
              <a:ext cx="1829" cy="254"/>
            </a:xfrm>
            <a:prstGeom prst="rect">
              <a:avLst/>
            </a:prstGeom>
            <a:solidFill>
              <a:srgbClr val="64B4FF"/>
            </a:solidFill>
            <a:ln>
              <a:noFill/>
            </a:ln>
            <a:effectLst>
              <a:prstShdw prst="shdw17" dist="17961" dir="2700000">
                <a:srgbClr val="3C6C99"/>
              </a:prstShdw>
            </a:effectLst>
            <a:extLs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gn="ctr">
                <a:lnSpc>
                  <a:spcPct val="90000"/>
                </a:lnSpc>
                <a:spcBef>
                  <a:spcPct val="50000"/>
                </a:spcBef>
                <a:buClrTx/>
                <a:buSzTx/>
                <a:buFontTx/>
                <a:buNone/>
              </a:pPr>
              <a:r>
                <a:rPr lang="en-US" altLang="en-US" sz="2143" b="1">
                  <a:latin typeface="Helvetica" panose="020B0604020202020204" pitchFamily="34" charset="0"/>
                </a:rPr>
                <a:t>Data Link Layer</a:t>
              </a:r>
            </a:p>
          </p:txBody>
        </p:sp>
        <p:sp>
          <p:nvSpPr>
            <p:cNvPr id="50202" name="Text Box 11"/>
            <p:cNvSpPr txBox="1">
              <a:spLocks noChangeArrowheads="1"/>
            </p:cNvSpPr>
            <p:nvPr/>
          </p:nvSpPr>
          <p:spPr bwMode="auto">
            <a:xfrm>
              <a:off x="859" y="3144"/>
              <a:ext cx="1829" cy="254"/>
            </a:xfrm>
            <a:prstGeom prst="rect">
              <a:avLst/>
            </a:prstGeom>
            <a:solidFill>
              <a:srgbClr val="D2B4FF"/>
            </a:solidFill>
            <a:ln>
              <a:noFill/>
            </a:ln>
            <a:effectLst>
              <a:prstShdw prst="shdw17" dist="17961" dir="2700000">
                <a:srgbClr val="7E6C99"/>
              </a:prstShdw>
            </a:effectLst>
            <a:extLs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gn="ctr">
                <a:lnSpc>
                  <a:spcPct val="90000"/>
                </a:lnSpc>
                <a:spcBef>
                  <a:spcPct val="50000"/>
                </a:spcBef>
                <a:buClrTx/>
                <a:buSzTx/>
                <a:buFontTx/>
                <a:buNone/>
              </a:pPr>
              <a:r>
                <a:rPr lang="en-US" altLang="en-US" sz="2143" b="1">
                  <a:latin typeface="Helvetica" panose="020B0604020202020204" pitchFamily="34" charset="0"/>
                </a:rPr>
                <a:t>Physical Layer</a:t>
              </a:r>
            </a:p>
          </p:txBody>
        </p:sp>
        <p:sp>
          <p:nvSpPr>
            <p:cNvPr id="50203" name="Text Box 12"/>
            <p:cNvSpPr txBox="1">
              <a:spLocks noChangeArrowheads="1"/>
            </p:cNvSpPr>
            <p:nvPr/>
          </p:nvSpPr>
          <p:spPr bwMode="auto">
            <a:xfrm>
              <a:off x="576" y="952"/>
              <a:ext cx="231" cy="293"/>
            </a:xfrm>
            <a:prstGeom prst="rect">
              <a:avLst/>
            </a:prstGeom>
            <a:noFill/>
            <a:ln>
              <a:noFill/>
            </a:ln>
            <a:effectLst>
              <a:outerShdw dist="35921" dir="2700000" algn="ctr" rotWithShape="0">
                <a:srgbClr val="FFFABF"/>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defTabSz="762000">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nSpc>
                  <a:spcPct val="90000"/>
                </a:lnSpc>
                <a:buClrTx/>
                <a:buSzTx/>
                <a:buFontTx/>
                <a:buNone/>
              </a:pPr>
              <a:r>
                <a:rPr lang="en-US" altLang="en-US" sz="2571" b="1">
                  <a:solidFill>
                    <a:srgbClr val="000099"/>
                  </a:solidFill>
                  <a:latin typeface="Arial" panose="020B0604020202020204" pitchFamily="34" charset="0"/>
                  <a:cs typeface="Arial" panose="020B0604020202020204" pitchFamily="34" charset="0"/>
                </a:rPr>
                <a:t>7</a:t>
              </a:r>
            </a:p>
          </p:txBody>
        </p:sp>
        <p:sp>
          <p:nvSpPr>
            <p:cNvPr id="50204" name="Text Box 13"/>
            <p:cNvSpPr txBox="1">
              <a:spLocks noChangeArrowheads="1"/>
            </p:cNvSpPr>
            <p:nvPr/>
          </p:nvSpPr>
          <p:spPr bwMode="auto">
            <a:xfrm>
              <a:off x="576" y="1314"/>
              <a:ext cx="231" cy="293"/>
            </a:xfrm>
            <a:prstGeom prst="rect">
              <a:avLst/>
            </a:prstGeom>
            <a:noFill/>
            <a:ln>
              <a:noFill/>
            </a:ln>
            <a:effectLst>
              <a:outerShdw dist="35921" dir="2700000" algn="ctr" rotWithShape="0">
                <a:srgbClr val="FFE1BF"/>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defTabSz="762000">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nSpc>
                  <a:spcPct val="90000"/>
                </a:lnSpc>
                <a:buClrTx/>
                <a:buSzTx/>
                <a:buFontTx/>
                <a:buNone/>
              </a:pPr>
              <a:r>
                <a:rPr lang="en-US" altLang="en-US" sz="2571" b="1">
                  <a:solidFill>
                    <a:srgbClr val="000099"/>
                  </a:solidFill>
                  <a:latin typeface="Arial" panose="020B0604020202020204" pitchFamily="34" charset="0"/>
                  <a:cs typeface="Arial" panose="020B0604020202020204" pitchFamily="34" charset="0"/>
                </a:rPr>
                <a:t>6</a:t>
              </a:r>
            </a:p>
          </p:txBody>
        </p:sp>
        <p:sp>
          <p:nvSpPr>
            <p:cNvPr id="50205" name="Text Box 14"/>
            <p:cNvSpPr txBox="1">
              <a:spLocks noChangeArrowheads="1"/>
            </p:cNvSpPr>
            <p:nvPr/>
          </p:nvSpPr>
          <p:spPr bwMode="auto">
            <a:xfrm>
              <a:off x="576" y="1677"/>
              <a:ext cx="231" cy="293"/>
            </a:xfrm>
            <a:prstGeom prst="rect">
              <a:avLst/>
            </a:prstGeom>
            <a:noFill/>
            <a:ln>
              <a:noFill/>
            </a:ln>
            <a:effectLst>
              <a:outerShdw dist="35921" dir="2700000" algn="ctr" rotWithShape="0">
                <a:srgbClr val="FFBEBF"/>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defTabSz="762000">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nSpc>
                  <a:spcPct val="90000"/>
                </a:lnSpc>
                <a:buClrTx/>
                <a:buSzTx/>
                <a:buFontTx/>
                <a:buNone/>
              </a:pPr>
              <a:r>
                <a:rPr lang="en-US" altLang="en-US" sz="2571" b="1">
                  <a:solidFill>
                    <a:srgbClr val="000099"/>
                  </a:solidFill>
                  <a:latin typeface="Arial" panose="020B0604020202020204" pitchFamily="34" charset="0"/>
                  <a:cs typeface="Arial" panose="020B0604020202020204" pitchFamily="34" charset="0"/>
                </a:rPr>
                <a:t>5</a:t>
              </a:r>
            </a:p>
          </p:txBody>
        </p:sp>
        <p:sp>
          <p:nvSpPr>
            <p:cNvPr id="50206" name="Text Box 15"/>
            <p:cNvSpPr txBox="1">
              <a:spLocks noChangeArrowheads="1"/>
            </p:cNvSpPr>
            <p:nvPr/>
          </p:nvSpPr>
          <p:spPr bwMode="auto">
            <a:xfrm>
              <a:off x="576" y="2040"/>
              <a:ext cx="231" cy="293"/>
            </a:xfrm>
            <a:prstGeom prst="rect">
              <a:avLst/>
            </a:prstGeom>
            <a:noFill/>
            <a:ln>
              <a:noFill/>
            </a:ln>
            <a:effectLst>
              <a:outerShdw dist="35921" dir="2700000" algn="ctr" rotWithShape="0">
                <a:srgbClr val="BEFFD9"/>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defTabSz="762000">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nSpc>
                  <a:spcPct val="90000"/>
                </a:lnSpc>
                <a:buClrTx/>
                <a:buSzTx/>
                <a:buFontTx/>
                <a:buNone/>
              </a:pPr>
              <a:r>
                <a:rPr lang="en-US" altLang="en-US" sz="2571" b="1">
                  <a:solidFill>
                    <a:srgbClr val="000099"/>
                  </a:solidFill>
                  <a:latin typeface="Arial" panose="020B0604020202020204" pitchFamily="34" charset="0"/>
                  <a:cs typeface="Arial" panose="020B0604020202020204" pitchFamily="34" charset="0"/>
                </a:rPr>
                <a:t>4</a:t>
              </a:r>
            </a:p>
          </p:txBody>
        </p:sp>
        <p:sp>
          <p:nvSpPr>
            <p:cNvPr id="50207" name="Text Box 16"/>
            <p:cNvSpPr txBox="1">
              <a:spLocks noChangeArrowheads="1"/>
            </p:cNvSpPr>
            <p:nvPr/>
          </p:nvSpPr>
          <p:spPr bwMode="auto">
            <a:xfrm>
              <a:off x="576" y="2402"/>
              <a:ext cx="231" cy="293"/>
            </a:xfrm>
            <a:prstGeom prst="rect">
              <a:avLst/>
            </a:prstGeom>
            <a:noFill/>
            <a:ln>
              <a:noFill/>
            </a:ln>
            <a:effectLst>
              <a:outerShdw dist="35921" dir="2700000" algn="ctr" rotWithShape="0">
                <a:srgbClr val="A0E6FF"/>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defTabSz="762000">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nSpc>
                  <a:spcPct val="90000"/>
                </a:lnSpc>
                <a:buClrTx/>
                <a:buSzTx/>
                <a:buFontTx/>
                <a:buNone/>
              </a:pPr>
              <a:r>
                <a:rPr lang="en-US" altLang="en-US" sz="2571" b="1">
                  <a:solidFill>
                    <a:srgbClr val="000099"/>
                  </a:solidFill>
                  <a:latin typeface="Arial" panose="020B0604020202020204" pitchFamily="34" charset="0"/>
                  <a:cs typeface="Arial" panose="020B0604020202020204" pitchFamily="34" charset="0"/>
                </a:rPr>
                <a:t>3</a:t>
              </a:r>
            </a:p>
          </p:txBody>
        </p:sp>
        <p:sp>
          <p:nvSpPr>
            <p:cNvPr id="50208" name="Text Box 17"/>
            <p:cNvSpPr txBox="1">
              <a:spLocks noChangeArrowheads="1"/>
            </p:cNvSpPr>
            <p:nvPr/>
          </p:nvSpPr>
          <p:spPr bwMode="auto">
            <a:xfrm>
              <a:off x="576" y="2765"/>
              <a:ext cx="231" cy="293"/>
            </a:xfrm>
            <a:prstGeom prst="rect">
              <a:avLst/>
            </a:prstGeom>
            <a:noFill/>
            <a:ln>
              <a:noFill/>
            </a:ln>
            <a:effectLst>
              <a:outerShdw dist="35921" dir="2700000" algn="ctr" rotWithShape="0">
                <a:srgbClr val="64B4FF"/>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defTabSz="762000">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nSpc>
                  <a:spcPct val="90000"/>
                </a:lnSpc>
                <a:buClrTx/>
                <a:buSzTx/>
                <a:buFontTx/>
                <a:buNone/>
              </a:pPr>
              <a:r>
                <a:rPr lang="en-US" altLang="en-US" sz="2571" b="1">
                  <a:solidFill>
                    <a:srgbClr val="000099"/>
                  </a:solidFill>
                  <a:latin typeface="Arial" panose="020B0604020202020204" pitchFamily="34" charset="0"/>
                  <a:cs typeface="Arial" panose="020B0604020202020204" pitchFamily="34" charset="0"/>
                </a:rPr>
                <a:t>2</a:t>
              </a:r>
            </a:p>
          </p:txBody>
        </p:sp>
        <p:sp>
          <p:nvSpPr>
            <p:cNvPr id="50209" name="Text Box 18"/>
            <p:cNvSpPr txBox="1">
              <a:spLocks noChangeArrowheads="1"/>
            </p:cNvSpPr>
            <p:nvPr/>
          </p:nvSpPr>
          <p:spPr bwMode="auto">
            <a:xfrm>
              <a:off x="576" y="3128"/>
              <a:ext cx="231" cy="293"/>
            </a:xfrm>
            <a:prstGeom prst="rect">
              <a:avLst/>
            </a:prstGeom>
            <a:noFill/>
            <a:ln>
              <a:noFill/>
            </a:ln>
            <a:effectLst>
              <a:outerShdw dist="35921" dir="2700000" algn="ctr" rotWithShape="0">
                <a:srgbClr val="D2B4FF"/>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defTabSz="762000">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nSpc>
                  <a:spcPct val="90000"/>
                </a:lnSpc>
                <a:buClrTx/>
                <a:buSzTx/>
                <a:buFontTx/>
                <a:buNone/>
              </a:pPr>
              <a:r>
                <a:rPr lang="en-US" altLang="en-US" sz="2571" b="1">
                  <a:solidFill>
                    <a:srgbClr val="000099"/>
                  </a:solidFill>
                  <a:latin typeface="Arial" panose="020B0604020202020204" pitchFamily="34" charset="0"/>
                  <a:cs typeface="Arial" panose="020B0604020202020204" pitchFamily="34" charset="0"/>
                </a:rPr>
                <a:t>1</a:t>
              </a:r>
            </a:p>
          </p:txBody>
        </p:sp>
      </p:grpSp>
      <p:grpSp>
        <p:nvGrpSpPr>
          <p:cNvPr id="50186" name="Group 19"/>
          <p:cNvGrpSpPr>
            <a:grpSpLocks/>
          </p:cNvGrpSpPr>
          <p:nvPr/>
        </p:nvGrpSpPr>
        <p:grpSpPr bwMode="auto">
          <a:xfrm>
            <a:off x="4191680" y="1412578"/>
            <a:ext cx="4418920" cy="4276726"/>
            <a:chOff x="2784" y="960"/>
            <a:chExt cx="2784" cy="2794"/>
          </a:xfrm>
        </p:grpSpPr>
        <p:sp>
          <p:nvSpPr>
            <p:cNvPr id="50188" name="Text Box 20"/>
            <p:cNvSpPr txBox="1">
              <a:spLocks noChangeArrowheads="1"/>
            </p:cNvSpPr>
            <p:nvPr/>
          </p:nvSpPr>
          <p:spPr bwMode="auto">
            <a:xfrm>
              <a:off x="3066" y="960"/>
              <a:ext cx="2502" cy="2794"/>
            </a:xfrm>
            <a:prstGeom prst="rect">
              <a:avLst/>
            </a:prstGeom>
            <a:gradFill rotWithShape="0">
              <a:gsLst>
                <a:gs pos="0">
                  <a:srgbClr val="F7F7F7"/>
                </a:gs>
                <a:gs pos="50000">
                  <a:srgbClr val="DBDBDB"/>
                </a:gs>
                <a:gs pos="100000">
                  <a:srgbClr val="F7F7F7"/>
                </a:gs>
              </a:gsLst>
              <a:lin ang="540000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nSpc>
                  <a:spcPct val="90000"/>
                </a:lnSpc>
                <a:spcBef>
                  <a:spcPct val="50000"/>
                </a:spcBef>
                <a:buClrTx/>
                <a:buSzTx/>
                <a:buFontTx/>
                <a:buNone/>
              </a:pPr>
              <a:br>
                <a:rPr lang="en-US" altLang="en-US" sz="750" b="1">
                  <a:latin typeface="Helvetica" panose="020B0604020202020204" pitchFamily="34" charset="0"/>
                </a:rPr>
              </a:br>
              <a:r>
                <a:rPr lang="en-US" altLang="en-US" sz="1286" b="1">
                  <a:latin typeface="Helvetica" panose="020B0604020202020204" pitchFamily="34" charset="0"/>
                </a:rPr>
                <a:t>Applications, operating system</a:t>
              </a:r>
              <a:br>
                <a:rPr lang="en-US" altLang="en-US" sz="1286" b="1">
                  <a:latin typeface="Helvetica" panose="020B0604020202020204" pitchFamily="34" charset="0"/>
                </a:rPr>
              </a:br>
              <a:br>
                <a:rPr lang="en-US" altLang="en-US" sz="3107" b="1">
                  <a:latin typeface="Helvetica" panose="020B0604020202020204" pitchFamily="34" charset="0"/>
                </a:rPr>
              </a:br>
              <a:r>
                <a:rPr lang="en-US" altLang="en-US" sz="1286" b="1">
                  <a:latin typeface="Helvetica" panose="020B0604020202020204" pitchFamily="34" charset="0"/>
                </a:rPr>
                <a:t>Conversion of data formats</a:t>
              </a:r>
              <a:br>
                <a:rPr lang="en-US" altLang="en-US" sz="1286" b="1">
                  <a:latin typeface="Helvetica" panose="020B0604020202020204" pitchFamily="34" charset="0"/>
                </a:rPr>
              </a:br>
              <a:br>
                <a:rPr lang="en-US" altLang="en-US" sz="2571" b="1">
                  <a:latin typeface="Helvetica" panose="020B0604020202020204" pitchFamily="34" charset="0"/>
                </a:rPr>
              </a:br>
              <a:r>
                <a:rPr lang="en-US" altLang="en-US" sz="1286" b="1">
                  <a:latin typeface="Helvetica" panose="020B0604020202020204" pitchFamily="34" charset="0"/>
                </a:rPr>
                <a:t>Task synchronization, buffers, connection setup and monitoring, access rights control</a:t>
              </a:r>
              <a:br>
                <a:rPr lang="en-US" altLang="en-US" sz="1286" b="1">
                  <a:latin typeface="Helvetica" panose="020B0604020202020204" pitchFamily="34" charset="0"/>
                </a:rPr>
              </a:br>
              <a:br>
                <a:rPr lang="en-US" altLang="en-US" sz="1929" b="1">
                  <a:latin typeface="Helvetica" panose="020B0604020202020204" pitchFamily="34" charset="0"/>
                </a:rPr>
              </a:br>
              <a:r>
                <a:rPr lang="en-US" altLang="en-US" sz="1286" b="1">
                  <a:latin typeface="Helvetica" panose="020B0604020202020204" pitchFamily="34" charset="0"/>
                </a:rPr>
                <a:t>Address conversion, routing,</a:t>
              </a:r>
              <a:br>
                <a:rPr lang="en-US" altLang="en-US" sz="1286" b="1">
                  <a:latin typeface="Helvetica" panose="020B0604020202020204" pitchFamily="34" charset="0"/>
                </a:rPr>
              </a:br>
              <a:r>
                <a:rPr lang="en-US" altLang="en-US" sz="1286" b="1">
                  <a:latin typeface="Helvetica" panose="020B0604020202020204" pitchFamily="34" charset="0"/>
                </a:rPr>
                <a:t>segmentation</a:t>
              </a:r>
              <a:br>
                <a:rPr lang="en-US" altLang="en-US" sz="1286" b="1">
                  <a:latin typeface="Helvetica" panose="020B0604020202020204" pitchFamily="34" charset="0"/>
                </a:rPr>
              </a:br>
              <a:br>
                <a:rPr lang="en-US" altLang="en-US" sz="2036" b="1">
                  <a:latin typeface="Helvetica" panose="020B0604020202020204" pitchFamily="34" charset="0"/>
                </a:rPr>
              </a:br>
              <a:r>
                <a:rPr lang="en-US" altLang="en-US" sz="1286" b="1">
                  <a:latin typeface="Helvetica" panose="020B0604020202020204" pitchFamily="34" charset="0"/>
                </a:rPr>
                <a:t>Setup of logical connection,</a:t>
              </a:r>
              <a:br>
                <a:rPr lang="en-US" altLang="en-US" sz="1286" b="1">
                  <a:latin typeface="Helvetica" panose="020B0604020202020204" pitchFamily="34" charset="0"/>
                </a:rPr>
              </a:br>
              <a:r>
                <a:rPr lang="en-US" altLang="en-US" sz="1286" b="1">
                  <a:latin typeface="Helvetica" panose="020B0604020202020204" pitchFamily="34" charset="0"/>
                </a:rPr>
                <a:t>transport protocol</a:t>
              </a:r>
              <a:br>
                <a:rPr lang="en-US" altLang="en-US" sz="1286" b="1">
                  <a:latin typeface="Helvetica" panose="020B0604020202020204" pitchFamily="34" charset="0"/>
                </a:rPr>
              </a:br>
              <a:br>
                <a:rPr lang="en-US" altLang="en-US" sz="1929" b="1">
                  <a:latin typeface="Helvetica" panose="020B0604020202020204" pitchFamily="34" charset="0"/>
                </a:rPr>
              </a:br>
              <a:r>
                <a:rPr lang="en-US" altLang="en-US" sz="1286" b="1">
                  <a:latin typeface="Helvetica" panose="020B0604020202020204" pitchFamily="34" charset="0"/>
                </a:rPr>
                <a:t>Transmission security, frame setup, error management</a:t>
              </a:r>
              <a:br>
                <a:rPr lang="en-US" altLang="en-US" sz="1286" b="1">
                  <a:latin typeface="Helvetica" panose="020B0604020202020204" pitchFamily="34" charset="0"/>
                </a:rPr>
              </a:br>
              <a:br>
                <a:rPr lang="en-US" altLang="en-US" sz="1179" b="1">
                  <a:latin typeface="Helvetica" panose="020B0604020202020204" pitchFamily="34" charset="0"/>
                </a:rPr>
              </a:br>
              <a:r>
                <a:rPr lang="en-US" altLang="en-US" sz="1286" b="1">
                  <a:latin typeface="Helvetica" panose="020B0604020202020204" pitchFamily="34" charset="0"/>
                </a:rPr>
                <a:t>Electrical / mechanical characteristics: Transmission medium, wiring, connectors, encoding, signals</a:t>
              </a:r>
            </a:p>
          </p:txBody>
        </p:sp>
        <p:sp>
          <p:nvSpPr>
            <p:cNvPr id="50189" name="Freeform 21"/>
            <p:cNvSpPr>
              <a:spLocks/>
            </p:cNvSpPr>
            <p:nvPr/>
          </p:nvSpPr>
          <p:spPr bwMode="auto">
            <a:xfrm>
              <a:off x="2784" y="997"/>
              <a:ext cx="227" cy="181"/>
            </a:xfrm>
            <a:custGeom>
              <a:avLst/>
              <a:gdLst>
                <a:gd name="T0" fmla="*/ 0 w 240"/>
                <a:gd name="T1" fmla="*/ 45 h 192"/>
                <a:gd name="T2" fmla="*/ 91 w 240"/>
                <a:gd name="T3" fmla="*/ 45 h 192"/>
                <a:gd name="T4" fmla="*/ 91 w 240"/>
                <a:gd name="T5" fmla="*/ 0 h 192"/>
                <a:gd name="T6" fmla="*/ 227 w 240"/>
                <a:gd name="T7" fmla="*/ 91 h 192"/>
                <a:gd name="T8" fmla="*/ 91 w 240"/>
                <a:gd name="T9" fmla="*/ 181 h 192"/>
                <a:gd name="T10" fmla="*/ 91 w 240"/>
                <a:gd name="T11" fmla="*/ 136 h 192"/>
                <a:gd name="T12" fmla="*/ 0 w 240"/>
                <a:gd name="T13" fmla="*/ 136 h 192"/>
                <a:gd name="T14" fmla="*/ 0 w 240"/>
                <a:gd name="T15" fmla="*/ 45 h 19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0" h="192">
                  <a:moveTo>
                    <a:pt x="0" y="48"/>
                  </a:moveTo>
                  <a:lnTo>
                    <a:pt x="96" y="48"/>
                  </a:lnTo>
                  <a:lnTo>
                    <a:pt x="96" y="0"/>
                  </a:lnTo>
                  <a:lnTo>
                    <a:pt x="240" y="96"/>
                  </a:lnTo>
                  <a:lnTo>
                    <a:pt x="96" y="192"/>
                  </a:lnTo>
                  <a:lnTo>
                    <a:pt x="96" y="144"/>
                  </a:lnTo>
                  <a:lnTo>
                    <a:pt x="0" y="144"/>
                  </a:lnTo>
                  <a:lnTo>
                    <a:pt x="0" y="48"/>
                  </a:lnTo>
                  <a:close/>
                </a:path>
              </a:pathLst>
            </a:custGeom>
            <a:solidFill>
              <a:srgbClr val="FFFABF"/>
            </a:solidFill>
            <a:ln w="12700" cap="flat" cmpd="sng">
              <a:solidFill>
                <a:schemeClr val="tx1"/>
              </a:solidFill>
              <a:prstDash val="solid"/>
              <a:round/>
              <a:headEnd/>
              <a:tailEnd/>
            </a:ln>
            <a:effectLst>
              <a:outerShdw dist="35921" dir="2700000" algn="ctr" rotWithShape="0">
                <a:schemeClr val="bg2"/>
              </a:outerShdw>
            </a:effectLst>
          </p:spPr>
          <p:txBody>
            <a:bodyPr wrap="none" anchor="ctr"/>
            <a:lstStyle/>
            <a:p>
              <a:endParaRPr lang="en-GB" sz="1929"/>
            </a:p>
          </p:txBody>
        </p:sp>
        <p:sp>
          <p:nvSpPr>
            <p:cNvPr id="50190" name="Freeform 22"/>
            <p:cNvSpPr>
              <a:spLocks/>
            </p:cNvSpPr>
            <p:nvPr/>
          </p:nvSpPr>
          <p:spPr bwMode="auto">
            <a:xfrm>
              <a:off x="2784" y="1360"/>
              <a:ext cx="227" cy="181"/>
            </a:xfrm>
            <a:custGeom>
              <a:avLst/>
              <a:gdLst>
                <a:gd name="T0" fmla="*/ 0 w 240"/>
                <a:gd name="T1" fmla="*/ 45 h 192"/>
                <a:gd name="T2" fmla="*/ 91 w 240"/>
                <a:gd name="T3" fmla="*/ 45 h 192"/>
                <a:gd name="T4" fmla="*/ 91 w 240"/>
                <a:gd name="T5" fmla="*/ 0 h 192"/>
                <a:gd name="T6" fmla="*/ 227 w 240"/>
                <a:gd name="T7" fmla="*/ 91 h 192"/>
                <a:gd name="T8" fmla="*/ 91 w 240"/>
                <a:gd name="T9" fmla="*/ 181 h 192"/>
                <a:gd name="T10" fmla="*/ 91 w 240"/>
                <a:gd name="T11" fmla="*/ 136 h 192"/>
                <a:gd name="T12" fmla="*/ 0 w 240"/>
                <a:gd name="T13" fmla="*/ 136 h 192"/>
                <a:gd name="T14" fmla="*/ 0 w 240"/>
                <a:gd name="T15" fmla="*/ 45 h 19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0" h="192">
                  <a:moveTo>
                    <a:pt x="0" y="48"/>
                  </a:moveTo>
                  <a:lnTo>
                    <a:pt x="96" y="48"/>
                  </a:lnTo>
                  <a:lnTo>
                    <a:pt x="96" y="0"/>
                  </a:lnTo>
                  <a:lnTo>
                    <a:pt x="240" y="96"/>
                  </a:lnTo>
                  <a:lnTo>
                    <a:pt x="96" y="192"/>
                  </a:lnTo>
                  <a:lnTo>
                    <a:pt x="96" y="144"/>
                  </a:lnTo>
                  <a:lnTo>
                    <a:pt x="0" y="144"/>
                  </a:lnTo>
                  <a:lnTo>
                    <a:pt x="0" y="48"/>
                  </a:lnTo>
                  <a:close/>
                </a:path>
              </a:pathLst>
            </a:custGeom>
            <a:solidFill>
              <a:srgbClr val="FFE1BF"/>
            </a:solidFill>
            <a:ln w="12700" cap="flat" cmpd="sng">
              <a:solidFill>
                <a:schemeClr val="tx1"/>
              </a:solidFill>
              <a:prstDash val="solid"/>
              <a:round/>
              <a:headEnd/>
              <a:tailEnd/>
            </a:ln>
            <a:effectLst>
              <a:outerShdw dist="35921" dir="2700000" algn="ctr" rotWithShape="0">
                <a:schemeClr val="bg2"/>
              </a:outerShdw>
            </a:effectLst>
          </p:spPr>
          <p:txBody>
            <a:bodyPr wrap="none" anchor="ctr"/>
            <a:lstStyle/>
            <a:p>
              <a:endParaRPr lang="en-GB" sz="1929"/>
            </a:p>
          </p:txBody>
        </p:sp>
        <p:sp>
          <p:nvSpPr>
            <p:cNvPr id="50191" name="Freeform 23"/>
            <p:cNvSpPr>
              <a:spLocks/>
            </p:cNvSpPr>
            <p:nvPr/>
          </p:nvSpPr>
          <p:spPr bwMode="auto">
            <a:xfrm>
              <a:off x="2784" y="1722"/>
              <a:ext cx="227" cy="181"/>
            </a:xfrm>
            <a:custGeom>
              <a:avLst/>
              <a:gdLst>
                <a:gd name="T0" fmla="*/ 0 w 240"/>
                <a:gd name="T1" fmla="*/ 45 h 192"/>
                <a:gd name="T2" fmla="*/ 91 w 240"/>
                <a:gd name="T3" fmla="*/ 45 h 192"/>
                <a:gd name="T4" fmla="*/ 91 w 240"/>
                <a:gd name="T5" fmla="*/ 0 h 192"/>
                <a:gd name="T6" fmla="*/ 227 w 240"/>
                <a:gd name="T7" fmla="*/ 91 h 192"/>
                <a:gd name="T8" fmla="*/ 91 w 240"/>
                <a:gd name="T9" fmla="*/ 181 h 192"/>
                <a:gd name="T10" fmla="*/ 91 w 240"/>
                <a:gd name="T11" fmla="*/ 136 h 192"/>
                <a:gd name="T12" fmla="*/ 0 w 240"/>
                <a:gd name="T13" fmla="*/ 136 h 192"/>
                <a:gd name="T14" fmla="*/ 0 w 240"/>
                <a:gd name="T15" fmla="*/ 45 h 19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0" h="192">
                  <a:moveTo>
                    <a:pt x="0" y="48"/>
                  </a:moveTo>
                  <a:lnTo>
                    <a:pt x="96" y="48"/>
                  </a:lnTo>
                  <a:lnTo>
                    <a:pt x="96" y="0"/>
                  </a:lnTo>
                  <a:lnTo>
                    <a:pt x="240" y="96"/>
                  </a:lnTo>
                  <a:lnTo>
                    <a:pt x="96" y="192"/>
                  </a:lnTo>
                  <a:lnTo>
                    <a:pt x="96" y="144"/>
                  </a:lnTo>
                  <a:lnTo>
                    <a:pt x="0" y="144"/>
                  </a:lnTo>
                  <a:lnTo>
                    <a:pt x="0" y="48"/>
                  </a:lnTo>
                  <a:close/>
                </a:path>
              </a:pathLst>
            </a:custGeom>
            <a:solidFill>
              <a:srgbClr val="FFBEBF"/>
            </a:solidFill>
            <a:ln w="12700" cap="flat" cmpd="sng">
              <a:solidFill>
                <a:schemeClr val="tx1"/>
              </a:solidFill>
              <a:prstDash val="solid"/>
              <a:round/>
              <a:headEnd/>
              <a:tailEnd/>
            </a:ln>
            <a:effectLst>
              <a:outerShdw dist="35921" dir="2700000" algn="ctr" rotWithShape="0">
                <a:schemeClr val="bg2"/>
              </a:outerShdw>
            </a:effectLst>
          </p:spPr>
          <p:txBody>
            <a:bodyPr wrap="none" anchor="ctr"/>
            <a:lstStyle/>
            <a:p>
              <a:endParaRPr lang="en-GB" sz="1929"/>
            </a:p>
          </p:txBody>
        </p:sp>
        <p:sp>
          <p:nvSpPr>
            <p:cNvPr id="50192" name="Freeform 24"/>
            <p:cNvSpPr>
              <a:spLocks/>
            </p:cNvSpPr>
            <p:nvPr/>
          </p:nvSpPr>
          <p:spPr bwMode="auto">
            <a:xfrm>
              <a:off x="2784" y="2085"/>
              <a:ext cx="227" cy="180"/>
            </a:xfrm>
            <a:custGeom>
              <a:avLst/>
              <a:gdLst>
                <a:gd name="T0" fmla="*/ 0 w 240"/>
                <a:gd name="T1" fmla="*/ 45 h 192"/>
                <a:gd name="T2" fmla="*/ 91 w 240"/>
                <a:gd name="T3" fmla="*/ 45 h 192"/>
                <a:gd name="T4" fmla="*/ 91 w 240"/>
                <a:gd name="T5" fmla="*/ 0 h 192"/>
                <a:gd name="T6" fmla="*/ 227 w 240"/>
                <a:gd name="T7" fmla="*/ 90 h 192"/>
                <a:gd name="T8" fmla="*/ 91 w 240"/>
                <a:gd name="T9" fmla="*/ 180 h 192"/>
                <a:gd name="T10" fmla="*/ 91 w 240"/>
                <a:gd name="T11" fmla="*/ 135 h 192"/>
                <a:gd name="T12" fmla="*/ 0 w 240"/>
                <a:gd name="T13" fmla="*/ 135 h 192"/>
                <a:gd name="T14" fmla="*/ 0 w 240"/>
                <a:gd name="T15" fmla="*/ 45 h 19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0" h="192">
                  <a:moveTo>
                    <a:pt x="0" y="48"/>
                  </a:moveTo>
                  <a:lnTo>
                    <a:pt x="96" y="48"/>
                  </a:lnTo>
                  <a:lnTo>
                    <a:pt x="96" y="0"/>
                  </a:lnTo>
                  <a:lnTo>
                    <a:pt x="240" y="96"/>
                  </a:lnTo>
                  <a:lnTo>
                    <a:pt x="96" y="192"/>
                  </a:lnTo>
                  <a:lnTo>
                    <a:pt x="96" y="144"/>
                  </a:lnTo>
                  <a:lnTo>
                    <a:pt x="0" y="144"/>
                  </a:lnTo>
                  <a:lnTo>
                    <a:pt x="0" y="48"/>
                  </a:lnTo>
                  <a:close/>
                </a:path>
              </a:pathLst>
            </a:custGeom>
            <a:solidFill>
              <a:srgbClr val="BEFFD9"/>
            </a:solidFill>
            <a:ln w="12700" cap="flat" cmpd="sng">
              <a:solidFill>
                <a:schemeClr val="tx1"/>
              </a:solidFill>
              <a:prstDash val="solid"/>
              <a:round/>
              <a:headEnd/>
              <a:tailEnd/>
            </a:ln>
            <a:effectLst>
              <a:outerShdw dist="35921" dir="2700000" algn="ctr" rotWithShape="0">
                <a:schemeClr val="bg2"/>
              </a:outerShdw>
            </a:effectLst>
          </p:spPr>
          <p:txBody>
            <a:bodyPr wrap="none" anchor="ctr"/>
            <a:lstStyle/>
            <a:p>
              <a:endParaRPr lang="en-GB" sz="1929"/>
            </a:p>
          </p:txBody>
        </p:sp>
        <p:sp>
          <p:nvSpPr>
            <p:cNvPr id="50193" name="Freeform 25"/>
            <p:cNvSpPr>
              <a:spLocks/>
            </p:cNvSpPr>
            <p:nvPr/>
          </p:nvSpPr>
          <p:spPr bwMode="auto">
            <a:xfrm>
              <a:off x="2784" y="2448"/>
              <a:ext cx="227" cy="181"/>
            </a:xfrm>
            <a:custGeom>
              <a:avLst/>
              <a:gdLst>
                <a:gd name="T0" fmla="*/ 0 w 240"/>
                <a:gd name="T1" fmla="*/ 45 h 192"/>
                <a:gd name="T2" fmla="*/ 91 w 240"/>
                <a:gd name="T3" fmla="*/ 45 h 192"/>
                <a:gd name="T4" fmla="*/ 91 w 240"/>
                <a:gd name="T5" fmla="*/ 0 h 192"/>
                <a:gd name="T6" fmla="*/ 227 w 240"/>
                <a:gd name="T7" fmla="*/ 91 h 192"/>
                <a:gd name="T8" fmla="*/ 91 w 240"/>
                <a:gd name="T9" fmla="*/ 181 h 192"/>
                <a:gd name="T10" fmla="*/ 91 w 240"/>
                <a:gd name="T11" fmla="*/ 136 h 192"/>
                <a:gd name="T12" fmla="*/ 0 w 240"/>
                <a:gd name="T13" fmla="*/ 136 h 192"/>
                <a:gd name="T14" fmla="*/ 0 w 240"/>
                <a:gd name="T15" fmla="*/ 45 h 19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0" h="192">
                  <a:moveTo>
                    <a:pt x="0" y="48"/>
                  </a:moveTo>
                  <a:lnTo>
                    <a:pt x="96" y="48"/>
                  </a:lnTo>
                  <a:lnTo>
                    <a:pt x="96" y="0"/>
                  </a:lnTo>
                  <a:lnTo>
                    <a:pt x="240" y="96"/>
                  </a:lnTo>
                  <a:lnTo>
                    <a:pt x="96" y="192"/>
                  </a:lnTo>
                  <a:lnTo>
                    <a:pt x="96" y="144"/>
                  </a:lnTo>
                  <a:lnTo>
                    <a:pt x="0" y="144"/>
                  </a:lnTo>
                  <a:lnTo>
                    <a:pt x="0" y="48"/>
                  </a:lnTo>
                  <a:close/>
                </a:path>
              </a:pathLst>
            </a:custGeom>
            <a:solidFill>
              <a:srgbClr val="A0E6FF"/>
            </a:solidFill>
            <a:ln w="12700" cap="flat" cmpd="sng">
              <a:solidFill>
                <a:schemeClr val="tx1"/>
              </a:solidFill>
              <a:prstDash val="solid"/>
              <a:round/>
              <a:headEnd/>
              <a:tailEnd/>
            </a:ln>
            <a:effectLst>
              <a:outerShdw dist="35921" dir="2700000" algn="ctr" rotWithShape="0">
                <a:schemeClr val="bg2"/>
              </a:outerShdw>
            </a:effectLst>
          </p:spPr>
          <p:txBody>
            <a:bodyPr wrap="none" anchor="ctr"/>
            <a:lstStyle/>
            <a:p>
              <a:endParaRPr lang="en-GB" sz="1929"/>
            </a:p>
          </p:txBody>
        </p:sp>
        <p:sp>
          <p:nvSpPr>
            <p:cNvPr id="50194" name="Freeform 26"/>
            <p:cNvSpPr>
              <a:spLocks/>
            </p:cNvSpPr>
            <p:nvPr/>
          </p:nvSpPr>
          <p:spPr bwMode="auto">
            <a:xfrm>
              <a:off x="2784" y="2812"/>
              <a:ext cx="227" cy="180"/>
            </a:xfrm>
            <a:custGeom>
              <a:avLst/>
              <a:gdLst>
                <a:gd name="T0" fmla="*/ 0 w 240"/>
                <a:gd name="T1" fmla="*/ 45 h 192"/>
                <a:gd name="T2" fmla="*/ 91 w 240"/>
                <a:gd name="T3" fmla="*/ 45 h 192"/>
                <a:gd name="T4" fmla="*/ 91 w 240"/>
                <a:gd name="T5" fmla="*/ 0 h 192"/>
                <a:gd name="T6" fmla="*/ 227 w 240"/>
                <a:gd name="T7" fmla="*/ 90 h 192"/>
                <a:gd name="T8" fmla="*/ 91 w 240"/>
                <a:gd name="T9" fmla="*/ 180 h 192"/>
                <a:gd name="T10" fmla="*/ 91 w 240"/>
                <a:gd name="T11" fmla="*/ 135 h 192"/>
                <a:gd name="T12" fmla="*/ 0 w 240"/>
                <a:gd name="T13" fmla="*/ 135 h 192"/>
                <a:gd name="T14" fmla="*/ 0 w 240"/>
                <a:gd name="T15" fmla="*/ 45 h 19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0" h="192">
                  <a:moveTo>
                    <a:pt x="0" y="48"/>
                  </a:moveTo>
                  <a:lnTo>
                    <a:pt x="96" y="48"/>
                  </a:lnTo>
                  <a:lnTo>
                    <a:pt x="96" y="0"/>
                  </a:lnTo>
                  <a:lnTo>
                    <a:pt x="240" y="96"/>
                  </a:lnTo>
                  <a:lnTo>
                    <a:pt x="96" y="192"/>
                  </a:lnTo>
                  <a:lnTo>
                    <a:pt x="96" y="144"/>
                  </a:lnTo>
                  <a:lnTo>
                    <a:pt x="0" y="144"/>
                  </a:lnTo>
                  <a:lnTo>
                    <a:pt x="0" y="48"/>
                  </a:lnTo>
                  <a:close/>
                </a:path>
              </a:pathLst>
            </a:custGeom>
            <a:solidFill>
              <a:srgbClr val="64B4FF"/>
            </a:solidFill>
            <a:ln w="12700" cap="flat" cmpd="sng">
              <a:solidFill>
                <a:schemeClr val="tx1"/>
              </a:solidFill>
              <a:prstDash val="solid"/>
              <a:round/>
              <a:headEnd/>
              <a:tailEnd/>
            </a:ln>
            <a:effectLst>
              <a:outerShdw dist="35921" dir="2700000" algn="ctr" rotWithShape="0">
                <a:schemeClr val="bg2"/>
              </a:outerShdw>
            </a:effectLst>
          </p:spPr>
          <p:txBody>
            <a:bodyPr wrap="none" anchor="ctr"/>
            <a:lstStyle/>
            <a:p>
              <a:endParaRPr lang="en-GB" sz="1929"/>
            </a:p>
          </p:txBody>
        </p:sp>
        <p:sp>
          <p:nvSpPr>
            <p:cNvPr id="50195" name="Freeform 27"/>
            <p:cNvSpPr>
              <a:spLocks/>
            </p:cNvSpPr>
            <p:nvPr/>
          </p:nvSpPr>
          <p:spPr bwMode="auto">
            <a:xfrm>
              <a:off x="2784" y="3174"/>
              <a:ext cx="227" cy="180"/>
            </a:xfrm>
            <a:custGeom>
              <a:avLst/>
              <a:gdLst>
                <a:gd name="T0" fmla="*/ 0 w 240"/>
                <a:gd name="T1" fmla="*/ 45 h 192"/>
                <a:gd name="T2" fmla="*/ 91 w 240"/>
                <a:gd name="T3" fmla="*/ 45 h 192"/>
                <a:gd name="T4" fmla="*/ 91 w 240"/>
                <a:gd name="T5" fmla="*/ 0 h 192"/>
                <a:gd name="T6" fmla="*/ 227 w 240"/>
                <a:gd name="T7" fmla="*/ 90 h 192"/>
                <a:gd name="T8" fmla="*/ 91 w 240"/>
                <a:gd name="T9" fmla="*/ 180 h 192"/>
                <a:gd name="T10" fmla="*/ 91 w 240"/>
                <a:gd name="T11" fmla="*/ 135 h 192"/>
                <a:gd name="T12" fmla="*/ 0 w 240"/>
                <a:gd name="T13" fmla="*/ 135 h 192"/>
                <a:gd name="T14" fmla="*/ 0 w 240"/>
                <a:gd name="T15" fmla="*/ 45 h 19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0" h="192">
                  <a:moveTo>
                    <a:pt x="0" y="48"/>
                  </a:moveTo>
                  <a:lnTo>
                    <a:pt x="96" y="48"/>
                  </a:lnTo>
                  <a:lnTo>
                    <a:pt x="96" y="0"/>
                  </a:lnTo>
                  <a:lnTo>
                    <a:pt x="240" y="96"/>
                  </a:lnTo>
                  <a:lnTo>
                    <a:pt x="96" y="192"/>
                  </a:lnTo>
                  <a:lnTo>
                    <a:pt x="96" y="144"/>
                  </a:lnTo>
                  <a:lnTo>
                    <a:pt x="0" y="144"/>
                  </a:lnTo>
                  <a:lnTo>
                    <a:pt x="0" y="48"/>
                  </a:lnTo>
                  <a:close/>
                </a:path>
              </a:pathLst>
            </a:custGeom>
            <a:solidFill>
              <a:srgbClr val="D2B4FF"/>
            </a:solidFill>
            <a:ln w="12700" cap="flat" cmpd="sng">
              <a:solidFill>
                <a:schemeClr val="tx1"/>
              </a:solidFill>
              <a:prstDash val="solid"/>
              <a:round/>
              <a:headEnd/>
              <a:tailEnd/>
            </a:ln>
            <a:effectLst>
              <a:outerShdw dist="35921" dir="2700000" algn="ctr" rotWithShape="0">
                <a:schemeClr val="bg2"/>
              </a:outerShdw>
            </a:effectLst>
          </p:spPr>
          <p:txBody>
            <a:bodyPr wrap="none" anchor="ctr"/>
            <a:lstStyle/>
            <a:p>
              <a:endParaRPr lang="en-GB" sz="1929"/>
            </a:p>
          </p:txBody>
        </p:sp>
      </p:grpSp>
      <p:sp>
        <p:nvSpPr>
          <p:cNvPr id="50187" name="Rectangle 28"/>
          <p:cNvSpPr>
            <a:spLocks noChangeArrowheads="1"/>
          </p:cNvSpPr>
          <p:nvPr>
            <p:custDataLst>
              <p:tags r:id="rId5"/>
            </p:custDataLst>
          </p:nvPr>
        </p:nvSpPr>
        <p:spPr bwMode="auto">
          <a:xfrm>
            <a:off x="483054" y="265340"/>
            <a:ext cx="4257805" cy="392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6951" tIns="47625" rIns="96951" bIns="47625">
            <a:spAutoFit/>
          </a:bodyPr>
          <a:lstStyle>
            <a:lvl1pPr defTabSz="762000">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nSpc>
                <a:spcPct val="90000"/>
              </a:lnSpc>
              <a:buClrTx/>
              <a:buSzTx/>
              <a:buFontTx/>
              <a:buNone/>
            </a:pPr>
            <a:r>
              <a:rPr lang="en-US" altLang="en-US" sz="2143" b="1">
                <a:solidFill>
                  <a:schemeClr val="bg1"/>
                </a:solidFill>
                <a:latin typeface="Arial" panose="020B0604020202020204" pitchFamily="34" charset="0"/>
              </a:rPr>
              <a:t>The ISO/OSI seven-layer model</a:t>
            </a:r>
          </a:p>
        </p:txBody>
      </p:sp>
      <p:sp>
        <p:nvSpPr>
          <p:cNvPr id="2" name="Title 1"/>
          <p:cNvSpPr>
            <a:spLocks noGrp="1"/>
          </p:cNvSpPr>
          <p:nvPr>
            <p:ph type="title"/>
          </p:nvPr>
        </p:nvSpPr>
        <p:spPr>
          <a:xfrm>
            <a:off x="628650" y="365126"/>
            <a:ext cx="7886700" cy="919915"/>
          </a:xfrm>
        </p:spPr>
        <p:txBody>
          <a:bodyPr>
            <a:normAutofit/>
          </a:bodyPr>
          <a:lstStyle/>
          <a:p>
            <a:pPr algn="ctr"/>
            <a:r>
              <a:rPr lang="en-GB" sz="2800" b="1" dirty="0">
                <a:latin typeface="Arial" panose="020B0604020202020204" pitchFamily="34" charset="0"/>
                <a:cs typeface="Arial" panose="020B0604020202020204" pitchFamily="34" charset="0"/>
              </a:rPr>
              <a:t>The ISO/OSI 7-layer Model</a:t>
            </a:r>
          </a:p>
        </p:txBody>
      </p:sp>
    </p:spTree>
    <p:custDataLst>
      <p:tags r:id="rId1"/>
    </p:custDataLst>
    <p:extLst>
      <p:ext uri="{BB962C8B-B14F-4D97-AF65-F5344CB8AC3E}">
        <p14:creationId xmlns:p14="http://schemas.microsoft.com/office/powerpoint/2010/main" val="2907480337"/>
      </p:ext>
    </p:extLst>
  </p:cSld>
  <p:clrMapOvr>
    <a:masterClrMapping/>
  </p:clrMapOvr>
  <p:transition>
    <p:push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226" name="Picture 36" descr="BEQIK_FR.png" hidden="1"/>
          <p:cNvPicPr>
            <a:picLocks/>
          </p:cNvPicPr>
          <p:nvPr>
            <p:custDataLst>
              <p:tags r:id="rId2"/>
            </p:custDataLst>
          </p:nvPr>
        </p:nvPicPr>
        <p:blipFill>
          <a:blip r:embed="rId16">
            <a:extLst>
              <a:ext uri="{28A0092B-C50C-407E-A947-70E740481C1C}">
                <a14:useLocalDpi xmlns:a14="http://schemas.microsoft.com/office/drawing/2010/main" val="0"/>
              </a:ext>
            </a:extLst>
          </a:blip>
          <a:srcRect/>
          <a:stretch>
            <a:fillRect/>
          </a:stretch>
        </p:blipFill>
        <p:spPr bwMode="auto">
          <a:xfrm>
            <a:off x="81643" y="6179345"/>
            <a:ext cx="408214" cy="1870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pic>
      <p:sp>
        <p:nvSpPr>
          <p:cNvPr id="52229" name="Rectangle 33"/>
          <p:cNvSpPr>
            <a:spLocks noChangeArrowheads="1"/>
          </p:cNvSpPr>
          <p:nvPr>
            <p:custDataLst>
              <p:tags r:id="rId3"/>
            </p:custDataLst>
          </p:nvPr>
        </p:nvSpPr>
        <p:spPr bwMode="auto">
          <a:xfrm>
            <a:off x="6939643" y="342265"/>
            <a:ext cx="1959429" cy="1318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nchor="ctr">
            <a:spAutoFit/>
          </a:bodyPr>
          <a:lstStyle>
            <a:lvl1pPr>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eaLnBrk="1" hangingPunct="1">
              <a:lnSpc>
                <a:spcPct val="100000"/>
              </a:lnSpc>
              <a:buClrTx/>
              <a:buSzTx/>
              <a:buFontTx/>
              <a:buNone/>
            </a:pPr>
            <a:r>
              <a:rPr lang="en-US" altLang="en-US" sz="857">
                <a:solidFill>
                  <a:srgbClr val="FFFFFF"/>
                </a:solidFill>
              </a:rPr>
              <a:t> </a:t>
            </a:r>
          </a:p>
        </p:txBody>
      </p:sp>
      <p:sp>
        <p:nvSpPr>
          <p:cNvPr id="52232" name="Text Box 3"/>
          <p:cNvSpPr txBox="1">
            <a:spLocks noChangeArrowheads="1"/>
          </p:cNvSpPr>
          <p:nvPr>
            <p:custDataLst>
              <p:tags r:id="rId4"/>
            </p:custDataLst>
          </p:nvPr>
        </p:nvSpPr>
        <p:spPr bwMode="auto">
          <a:xfrm>
            <a:off x="4494779" y="1448819"/>
            <a:ext cx="4020911" cy="4471417"/>
          </a:xfrm>
          <a:prstGeom prst="rect">
            <a:avLst/>
          </a:prstGeom>
          <a:gradFill rotWithShape="0">
            <a:gsLst>
              <a:gs pos="0">
                <a:srgbClr val="F7F7F7"/>
              </a:gs>
              <a:gs pos="50000">
                <a:srgbClr val="DBDBDB"/>
              </a:gs>
              <a:gs pos="100000">
                <a:srgbClr val="F7F7F7"/>
              </a:gs>
            </a:gsLst>
            <a:lin ang="540000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a:lnSpc>
                <a:spcPct val="111000"/>
              </a:lnSpc>
              <a:buClr>
                <a:srgbClr val="425C8F"/>
              </a:buClr>
              <a:buSzPct val="65000"/>
              <a:buFont typeface="Wingdings" panose="05000000000000000000" pitchFamily="2" charset="2"/>
              <a:buChar char="è"/>
              <a:tabLst>
                <a:tab pos="663575" algn="l"/>
              </a:tabLst>
              <a:defRPr>
                <a:solidFill>
                  <a:schemeClr val="tx1"/>
                </a:solidFill>
                <a:latin typeface="Bosch Office Sans" pitchFamily="2" charset="0"/>
              </a:defRPr>
            </a:lvl1pPr>
            <a:lvl2pPr marL="742950" indent="-285750" defTabSz="762000">
              <a:lnSpc>
                <a:spcPct val="111000"/>
              </a:lnSpc>
              <a:buClr>
                <a:srgbClr val="425C8F"/>
              </a:buClr>
              <a:buSzPct val="50000"/>
              <a:buFont typeface="Wingdings" panose="05000000000000000000" pitchFamily="2" charset="2"/>
              <a:buChar char=""/>
              <a:tabLst>
                <a:tab pos="663575" algn="l"/>
              </a:tabLst>
              <a:defRPr>
                <a:solidFill>
                  <a:schemeClr val="tx1"/>
                </a:solidFill>
                <a:latin typeface="Bosch Office Sans" pitchFamily="2" charset="0"/>
              </a:defRPr>
            </a:lvl2pPr>
            <a:lvl3pPr marL="1143000" indent="-228600" defTabSz="762000">
              <a:lnSpc>
                <a:spcPct val="111000"/>
              </a:lnSpc>
              <a:buClr>
                <a:srgbClr val="425C8F"/>
              </a:buClr>
              <a:buSzPct val="50000"/>
              <a:buFont typeface="Wingdings" panose="05000000000000000000" pitchFamily="2" charset="2"/>
              <a:buChar char=""/>
              <a:tabLst>
                <a:tab pos="663575" algn="l"/>
              </a:tabLst>
              <a:defRPr>
                <a:solidFill>
                  <a:schemeClr val="tx1"/>
                </a:solidFill>
                <a:latin typeface="Bosch Office Sans" pitchFamily="2" charset="0"/>
              </a:defRPr>
            </a:lvl3pPr>
            <a:lvl4pPr marL="1600200" indent="-228600" defTabSz="762000">
              <a:lnSpc>
                <a:spcPct val="111000"/>
              </a:lnSpc>
              <a:buClr>
                <a:srgbClr val="425C8F"/>
              </a:buClr>
              <a:buSzPct val="50000"/>
              <a:buFont typeface="Wingdings" panose="05000000000000000000" pitchFamily="2" charset="2"/>
              <a:buChar char=""/>
              <a:tabLst>
                <a:tab pos="663575" algn="l"/>
              </a:tabLst>
              <a:defRPr>
                <a:solidFill>
                  <a:schemeClr val="tx1"/>
                </a:solidFill>
                <a:latin typeface="Bosch Office Sans" pitchFamily="2" charset="0"/>
              </a:defRPr>
            </a:lvl4pPr>
            <a:lvl5pPr marL="2057400" indent="-228600" defTabSz="762000">
              <a:lnSpc>
                <a:spcPct val="111000"/>
              </a:lnSpc>
              <a:buClr>
                <a:srgbClr val="425C8F"/>
              </a:buClr>
              <a:buSzPct val="50000"/>
              <a:buFont typeface="Wingdings" panose="05000000000000000000" pitchFamily="2" charset="2"/>
              <a:buChar char=""/>
              <a:tabLst>
                <a:tab pos="663575" algn="l"/>
              </a:tabLst>
              <a:defRPr>
                <a:solidFill>
                  <a:schemeClr val="tx1"/>
                </a:solidFill>
                <a:latin typeface="Bosch Office Sans" pitchFamily="2" charset="0"/>
              </a:defRPr>
            </a:lvl5pPr>
            <a:lvl6pPr marL="25146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tabLst>
                <a:tab pos="663575" algn="l"/>
              </a:tabLst>
              <a:defRPr>
                <a:solidFill>
                  <a:schemeClr val="tx1"/>
                </a:solidFill>
                <a:latin typeface="Bosch Office Sans" pitchFamily="2" charset="0"/>
              </a:defRPr>
            </a:lvl6pPr>
            <a:lvl7pPr marL="29718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tabLst>
                <a:tab pos="663575" algn="l"/>
              </a:tabLst>
              <a:defRPr>
                <a:solidFill>
                  <a:schemeClr val="tx1"/>
                </a:solidFill>
                <a:latin typeface="Bosch Office Sans" pitchFamily="2" charset="0"/>
              </a:defRPr>
            </a:lvl7pPr>
            <a:lvl8pPr marL="34290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tabLst>
                <a:tab pos="663575" algn="l"/>
              </a:tabLst>
              <a:defRPr>
                <a:solidFill>
                  <a:schemeClr val="tx1"/>
                </a:solidFill>
                <a:latin typeface="Bosch Office Sans" pitchFamily="2" charset="0"/>
              </a:defRPr>
            </a:lvl8pPr>
            <a:lvl9pPr marL="38862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tabLst>
                <a:tab pos="663575" algn="l"/>
              </a:tabLst>
              <a:defRPr>
                <a:solidFill>
                  <a:schemeClr val="tx1"/>
                </a:solidFill>
                <a:latin typeface="Bosch Office Sans" pitchFamily="2" charset="0"/>
              </a:defRPr>
            </a:lvl9pPr>
          </a:lstStyle>
          <a:p>
            <a:pPr>
              <a:lnSpc>
                <a:spcPct val="90000"/>
              </a:lnSpc>
              <a:spcBef>
                <a:spcPct val="50000"/>
              </a:spcBef>
              <a:buClrTx/>
              <a:buSzTx/>
              <a:buFontTx/>
              <a:buNone/>
            </a:pPr>
            <a:endParaRPr lang="en-US" altLang="en-US" sz="8571" b="1">
              <a:solidFill>
                <a:srgbClr val="800000"/>
              </a:solidFill>
              <a:latin typeface="Helvetica" panose="020B0604020202020204" pitchFamily="34" charset="0"/>
            </a:endParaRPr>
          </a:p>
          <a:p>
            <a:pPr>
              <a:lnSpc>
                <a:spcPct val="90000"/>
              </a:lnSpc>
              <a:spcBef>
                <a:spcPct val="50000"/>
              </a:spcBef>
              <a:buClrTx/>
              <a:buSzTx/>
              <a:buFontTx/>
              <a:buNone/>
            </a:pPr>
            <a:r>
              <a:rPr lang="en-US" altLang="en-US" sz="1714" b="1">
                <a:latin typeface="Helvetica" panose="020B0604020202020204" pitchFamily="34" charset="0"/>
              </a:rPr>
              <a:t>	not specified by the                                                                                   	CAN Specification,       			implemented in Software</a:t>
            </a:r>
          </a:p>
          <a:p>
            <a:pPr>
              <a:lnSpc>
                <a:spcPct val="90000"/>
              </a:lnSpc>
              <a:spcBef>
                <a:spcPct val="50000"/>
              </a:spcBef>
              <a:buClrTx/>
              <a:buSzTx/>
              <a:buFontTx/>
              <a:buNone/>
            </a:pPr>
            <a:endParaRPr lang="en-US" altLang="en-US" sz="1071" b="1">
              <a:latin typeface="Helvetica" panose="020B0604020202020204" pitchFamily="34" charset="0"/>
            </a:endParaRPr>
          </a:p>
          <a:p>
            <a:pPr>
              <a:lnSpc>
                <a:spcPct val="90000"/>
              </a:lnSpc>
              <a:spcBef>
                <a:spcPct val="50000"/>
              </a:spcBef>
              <a:buClrTx/>
              <a:buSzTx/>
              <a:buFontTx/>
              <a:buNone/>
            </a:pPr>
            <a:endParaRPr lang="en-US" altLang="en-US" sz="1714" b="1">
              <a:latin typeface="Helvetica" panose="020B0604020202020204" pitchFamily="34" charset="0"/>
            </a:endParaRPr>
          </a:p>
          <a:p>
            <a:pPr>
              <a:lnSpc>
                <a:spcPct val="90000"/>
              </a:lnSpc>
              <a:spcBef>
                <a:spcPct val="50000"/>
              </a:spcBef>
              <a:buClrTx/>
              <a:buSzTx/>
              <a:buFontTx/>
              <a:buNone/>
            </a:pPr>
            <a:endParaRPr lang="en-US" altLang="en-US" sz="1714" b="1">
              <a:latin typeface="Helvetica" panose="020B0604020202020204" pitchFamily="34" charset="0"/>
            </a:endParaRPr>
          </a:p>
          <a:p>
            <a:pPr>
              <a:lnSpc>
                <a:spcPct val="90000"/>
              </a:lnSpc>
              <a:spcBef>
                <a:spcPct val="50000"/>
              </a:spcBef>
              <a:buClrTx/>
              <a:buSzTx/>
              <a:buFontTx/>
              <a:buNone/>
            </a:pPr>
            <a:r>
              <a:rPr lang="en-US" altLang="en-US" sz="1286" b="1">
                <a:solidFill>
                  <a:srgbClr val="800000"/>
                </a:solidFill>
                <a:latin typeface="Helvetica" panose="020B0604020202020204" pitchFamily="34" charset="0"/>
              </a:rPr>
              <a:t>          Acceptance filtering, error management,</a:t>
            </a:r>
            <a:br>
              <a:rPr lang="en-US" altLang="en-US" sz="1286" b="1">
                <a:solidFill>
                  <a:srgbClr val="800000"/>
                </a:solidFill>
                <a:latin typeface="Helvetica" panose="020B0604020202020204" pitchFamily="34" charset="0"/>
              </a:rPr>
            </a:br>
            <a:r>
              <a:rPr lang="en-US" altLang="en-US" sz="1286" b="1">
                <a:solidFill>
                  <a:srgbClr val="800000"/>
                </a:solidFill>
                <a:latin typeface="Helvetica" panose="020B0604020202020204" pitchFamily="34" charset="0"/>
              </a:rPr>
              <a:t>          de-/encryption, (de-)stuffing, arbitration,</a:t>
            </a:r>
            <a:br>
              <a:rPr lang="en-US" altLang="en-US" sz="1286" b="1">
                <a:solidFill>
                  <a:srgbClr val="800000"/>
                </a:solidFill>
                <a:latin typeface="Helvetica" panose="020B0604020202020204" pitchFamily="34" charset="0"/>
              </a:rPr>
            </a:br>
            <a:r>
              <a:rPr lang="en-US" altLang="en-US" sz="1286" b="1">
                <a:solidFill>
                  <a:srgbClr val="800000"/>
                </a:solidFill>
                <a:latin typeface="Helvetica" panose="020B0604020202020204" pitchFamily="34" charset="0"/>
              </a:rPr>
              <a:t>          frame setup, acknowledgement</a:t>
            </a:r>
            <a:br>
              <a:rPr lang="en-US" altLang="en-US" sz="1286" b="1">
                <a:solidFill>
                  <a:srgbClr val="800000"/>
                </a:solidFill>
                <a:latin typeface="Helvetica" panose="020B0604020202020204" pitchFamily="34" charset="0"/>
              </a:rPr>
            </a:br>
            <a:br>
              <a:rPr lang="en-US" altLang="en-US" sz="857" b="1">
                <a:solidFill>
                  <a:srgbClr val="800000"/>
                </a:solidFill>
                <a:latin typeface="Helvetica" panose="020B0604020202020204" pitchFamily="34" charset="0"/>
              </a:rPr>
            </a:br>
            <a:r>
              <a:rPr lang="en-US" altLang="en-US" sz="1286" b="1">
                <a:solidFill>
                  <a:srgbClr val="800000"/>
                </a:solidFill>
                <a:latin typeface="Helvetica" panose="020B0604020202020204" pitchFamily="34" charset="0"/>
              </a:rPr>
              <a:t>          Encoding / decoding, bit timing,</a:t>
            </a:r>
            <a:br>
              <a:rPr lang="en-US" altLang="en-US" sz="1286" b="1">
                <a:solidFill>
                  <a:srgbClr val="800000"/>
                </a:solidFill>
                <a:latin typeface="Helvetica" panose="020B0604020202020204" pitchFamily="34" charset="0"/>
              </a:rPr>
            </a:br>
            <a:r>
              <a:rPr lang="en-US" altLang="en-US" sz="1286" b="1">
                <a:solidFill>
                  <a:srgbClr val="800000"/>
                </a:solidFill>
                <a:latin typeface="Helvetica" panose="020B0604020202020204" pitchFamily="34" charset="0"/>
              </a:rPr>
              <a:t>          synchronization, wiring, connectors,</a:t>
            </a:r>
            <a:br>
              <a:rPr lang="en-US" altLang="en-US" sz="1286" b="1">
                <a:solidFill>
                  <a:srgbClr val="800000"/>
                </a:solidFill>
                <a:latin typeface="Helvetica" panose="020B0604020202020204" pitchFamily="34" charset="0"/>
              </a:rPr>
            </a:br>
            <a:r>
              <a:rPr lang="en-US" altLang="en-US" sz="1286" b="1">
                <a:solidFill>
                  <a:srgbClr val="800000"/>
                </a:solidFill>
                <a:latin typeface="Helvetica" panose="020B0604020202020204" pitchFamily="34" charset="0"/>
              </a:rPr>
              <a:t>          bus, transceiver characteristics</a:t>
            </a:r>
          </a:p>
          <a:p>
            <a:pPr>
              <a:lnSpc>
                <a:spcPct val="90000"/>
              </a:lnSpc>
              <a:spcBef>
                <a:spcPct val="50000"/>
              </a:spcBef>
              <a:buClrTx/>
              <a:buSzTx/>
              <a:buFontTx/>
              <a:buNone/>
            </a:pPr>
            <a:endParaRPr lang="en-US" altLang="en-US" sz="429" b="1">
              <a:solidFill>
                <a:srgbClr val="800000"/>
              </a:solidFill>
              <a:latin typeface="Helvetica" panose="020B0604020202020204" pitchFamily="34" charset="0"/>
            </a:endParaRPr>
          </a:p>
        </p:txBody>
      </p:sp>
      <p:sp>
        <p:nvSpPr>
          <p:cNvPr id="52233" name="AutoShape 4"/>
          <p:cNvSpPr>
            <a:spLocks/>
          </p:cNvSpPr>
          <p:nvPr>
            <p:custDataLst>
              <p:tags r:id="rId5"/>
            </p:custDataLst>
          </p:nvPr>
        </p:nvSpPr>
        <p:spPr bwMode="auto">
          <a:xfrm>
            <a:off x="4639356" y="1518555"/>
            <a:ext cx="304459" cy="2707821"/>
          </a:xfrm>
          <a:prstGeom prst="rightBrace">
            <a:avLst>
              <a:gd name="adj1" fmla="val 57645"/>
              <a:gd name="adj2" fmla="val 50000"/>
            </a:avLst>
          </a:prstGeom>
          <a:noFill/>
          <a:ln w="38100">
            <a:solidFill>
              <a:srgbClr val="636363"/>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defTabSz="762000">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gn="ctr">
              <a:lnSpc>
                <a:spcPct val="90000"/>
              </a:lnSpc>
              <a:buClrTx/>
              <a:buSzTx/>
              <a:buFontTx/>
              <a:buNone/>
            </a:pPr>
            <a:endParaRPr lang="en-US" altLang="en-US" sz="1286" b="1">
              <a:latin typeface="Helvetica" panose="020B0604020202020204" pitchFamily="34" charset="0"/>
            </a:endParaRPr>
          </a:p>
        </p:txBody>
      </p:sp>
      <p:sp>
        <p:nvSpPr>
          <p:cNvPr id="52234" name="Freeform 5"/>
          <p:cNvSpPr>
            <a:spLocks/>
          </p:cNvSpPr>
          <p:nvPr>
            <p:custDataLst>
              <p:tags r:id="rId6"/>
            </p:custDataLst>
          </p:nvPr>
        </p:nvSpPr>
        <p:spPr bwMode="auto">
          <a:xfrm>
            <a:off x="4038941" y="1501546"/>
            <a:ext cx="358889" cy="277246"/>
          </a:xfrm>
          <a:custGeom>
            <a:avLst/>
            <a:gdLst>
              <a:gd name="T0" fmla="*/ 0 w 240"/>
              <a:gd name="T1" fmla="*/ 64691 h 192"/>
              <a:gd name="T2" fmla="*/ 133985 w 240"/>
              <a:gd name="T3" fmla="*/ 64691 h 192"/>
              <a:gd name="T4" fmla="*/ 133985 w 240"/>
              <a:gd name="T5" fmla="*/ 0 h 192"/>
              <a:gd name="T6" fmla="*/ 334963 w 240"/>
              <a:gd name="T7" fmla="*/ 129382 h 192"/>
              <a:gd name="T8" fmla="*/ 133985 w 240"/>
              <a:gd name="T9" fmla="*/ 258763 h 192"/>
              <a:gd name="T10" fmla="*/ 133985 w 240"/>
              <a:gd name="T11" fmla="*/ 194072 h 192"/>
              <a:gd name="T12" fmla="*/ 0 w 240"/>
              <a:gd name="T13" fmla="*/ 194072 h 192"/>
              <a:gd name="T14" fmla="*/ 0 w 240"/>
              <a:gd name="T15" fmla="*/ 64691 h 19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0" h="192">
                <a:moveTo>
                  <a:pt x="0" y="48"/>
                </a:moveTo>
                <a:lnTo>
                  <a:pt x="96" y="48"/>
                </a:lnTo>
                <a:lnTo>
                  <a:pt x="96" y="0"/>
                </a:lnTo>
                <a:lnTo>
                  <a:pt x="240" y="96"/>
                </a:lnTo>
                <a:lnTo>
                  <a:pt x="96" y="192"/>
                </a:lnTo>
                <a:lnTo>
                  <a:pt x="96" y="144"/>
                </a:lnTo>
                <a:lnTo>
                  <a:pt x="0" y="144"/>
                </a:lnTo>
                <a:lnTo>
                  <a:pt x="0" y="48"/>
                </a:lnTo>
                <a:close/>
              </a:path>
            </a:pathLst>
          </a:custGeom>
          <a:solidFill>
            <a:srgbClr val="FFFABF"/>
          </a:solidFill>
          <a:ln w="12700" cap="flat" cmpd="sng">
            <a:solidFill>
              <a:schemeClr val="tx1"/>
            </a:solidFill>
            <a:prstDash val="solid"/>
            <a:round/>
            <a:headEnd/>
            <a:tailEnd/>
          </a:ln>
          <a:effectLst>
            <a:outerShdw dist="35921" dir="2700000" algn="ctr" rotWithShape="0">
              <a:schemeClr val="bg2"/>
            </a:outerShdw>
          </a:effectLst>
        </p:spPr>
        <p:txBody>
          <a:bodyPr wrap="none" anchor="ctr"/>
          <a:lstStyle/>
          <a:p>
            <a:endParaRPr lang="en-GB" sz="1929"/>
          </a:p>
        </p:txBody>
      </p:sp>
      <p:sp>
        <p:nvSpPr>
          <p:cNvPr id="52235" name="Freeform 6"/>
          <p:cNvSpPr>
            <a:spLocks/>
          </p:cNvSpPr>
          <p:nvPr>
            <p:custDataLst>
              <p:tags r:id="rId7"/>
            </p:custDataLst>
          </p:nvPr>
        </p:nvSpPr>
        <p:spPr bwMode="auto">
          <a:xfrm>
            <a:off x="4038941" y="2057738"/>
            <a:ext cx="358889" cy="277245"/>
          </a:xfrm>
          <a:custGeom>
            <a:avLst/>
            <a:gdLst>
              <a:gd name="T0" fmla="*/ 0 w 240"/>
              <a:gd name="T1" fmla="*/ 64691 h 192"/>
              <a:gd name="T2" fmla="*/ 133985 w 240"/>
              <a:gd name="T3" fmla="*/ 64691 h 192"/>
              <a:gd name="T4" fmla="*/ 133985 w 240"/>
              <a:gd name="T5" fmla="*/ 0 h 192"/>
              <a:gd name="T6" fmla="*/ 334963 w 240"/>
              <a:gd name="T7" fmla="*/ 129381 h 192"/>
              <a:gd name="T8" fmla="*/ 133985 w 240"/>
              <a:gd name="T9" fmla="*/ 258762 h 192"/>
              <a:gd name="T10" fmla="*/ 133985 w 240"/>
              <a:gd name="T11" fmla="*/ 194072 h 192"/>
              <a:gd name="T12" fmla="*/ 0 w 240"/>
              <a:gd name="T13" fmla="*/ 194072 h 192"/>
              <a:gd name="T14" fmla="*/ 0 w 240"/>
              <a:gd name="T15" fmla="*/ 64691 h 19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0" h="192">
                <a:moveTo>
                  <a:pt x="0" y="48"/>
                </a:moveTo>
                <a:lnTo>
                  <a:pt x="96" y="48"/>
                </a:lnTo>
                <a:lnTo>
                  <a:pt x="96" y="0"/>
                </a:lnTo>
                <a:lnTo>
                  <a:pt x="240" y="96"/>
                </a:lnTo>
                <a:lnTo>
                  <a:pt x="96" y="192"/>
                </a:lnTo>
                <a:lnTo>
                  <a:pt x="96" y="144"/>
                </a:lnTo>
                <a:lnTo>
                  <a:pt x="0" y="144"/>
                </a:lnTo>
                <a:lnTo>
                  <a:pt x="0" y="48"/>
                </a:lnTo>
                <a:close/>
              </a:path>
            </a:pathLst>
          </a:custGeom>
          <a:solidFill>
            <a:srgbClr val="FFE1BF"/>
          </a:solidFill>
          <a:ln w="12700" cap="flat" cmpd="sng">
            <a:solidFill>
              <a:schemeClr val="tx1"/>
            </a:solidFill>
            <a:prstDash val="solid"/>
            <a:round/>
            <a:headEnd/>
            <a:tailEnd/>
          </a:ln>
          <a:effectLst>
            <a:outerShdw dist="35921" dir="2700000" algn="ctr" rotWithShape="0">
              <a:schemeClr val="bg2"/>
            </a:outerShdw>
          </a:effectLst>
        </p:spPr>
        <p:txBody>
          <a:bodyPr wrap="none" anchor="ctr"/>
          <a:lstStyle/>
          <a:p>
            <a:endParaRPr lang="en-GB" sz="1929"/>
          </a:p>
        </p:txBody>
      </p:sp>
      <p:sp>
        <p:nvSpPr>
          <p:cNvPr id="52236" name="Freeform 7"/>
          <p:cNvSpPr>
            <a:spLocks/>
          </p:cNvSpPr>
          <p:nvPr>
            <p:custDataLst>
              <p:tags r:id="rId8"/>
            </p:custDataLst>
          </p:nvPr>
        </p:nvSpPr>
        <p:spPr bwMode="auto">
          <a:xfrm>
            <a:off x="4038941" y="2612229"/>
            <a:ext cx="358889" cy="275545"/>
          </a:xfrm>
          <a:custGeom>
            <a:avLst/>
            <a:gdLst>
              <a:gd name="T0" fmla="*/ 0 w 240"/>
              <a:gd name="T1" fmla="*/ 64294 h 192"/>
              <a:gd name="T2" fmla="*/ 133985 w 240"/>
              <a:gd name="T3" fmla="*/ 64294 h 192"/>
              <a:gd name="T4" fmla="*/ 133985 w 240"/>
              <a:gd name="T5" fmla="*/ 0 h 192"/>
              <a:gd name="T6" fmla="*/ 334963 w 240"/>
              <a:gd name="T7" fmla="*/ 128588 h 192"/>
              <a:gd name="T8" fmla="*/ 133985 w 240"/>
              <a:gd name="T9" fmla="*/ 257175 h 192"/>
              <a:gd name="T10" fmla="*/ 133985 w 240"/>
              <a:gd name="T11" fmla="*/ 192881 h 192"/>
              <a:gd name="T12" fmla="*/ 0 w 240"/>
              <a:gd name="T13" fmla="*/ 192881 h 192"/>
              <a:gd name="T14" fmla="*/ 0 w 240"/>
              <a:gd name="T15" fmla="*/ 64294 h 19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0" h="192">
                <a:moveTo>
                  <a:pt x="0" y="48"/>
                </a:moveTo>
                <a:lnTo>
                  <a:pt x="96" y="48"/>
                </a:lnTo>
                <a:lnTo>
                  <a:pt x="96" y="0"/>
                </a:lnTo>
                <a:lnTo>
                  <a:pt x="240" y="96"/>
                </a:lnTo>
                <a:lnTo>
                  <a:pt x="96" y="192"/>
                </a:lnTo>
                <a:lnTo>
                  <a:pt x="96" y="144"/>
                </a:lnTo>
                <a:lnTo>
                  <a:pt x="0" y="144"/>
                </a:lnTo>
                <a:lnTo>
                  <a:pt x="0" y="48"/>
                </a:lnTo>
                <a:close/>
              </a:path>
            </a:pathLst>
          </a:custGeom>
          <a:solidFill>
            <a:srgbClr val="FFBEBF"/>
          </a:solidFill>
          <a:ln w="12700" cap="flat" cmpd="sng">
            <a:solidFill>
              <a:schemeClr val="tx1"/>
            </a:solidFill>
            <a:prstDash val="solid"/>
            <a:round/>
            <a:headEnd/>
            <a:tailEnd/>
          </a:ln>
          <a:effectLst>
            <a:outerShdw dist="35921" dir="2700000" algn="ctr" rotWithShape="0">
              <a:schemeClr val="bg2"/>
            </a:outerShdw>
          </a:effectLst>
        </p:spPr>
        <p:txBody>
          <a:bodyPr wrap="none" anchor="ctr"/>
          <a:lstStyle/>
          <a:p>
            <a:endParaRPr lang="en-GB" sz="1929"/>
          </a:p>
        </p:txBody>
      </p:sp>
      <p:sp>
        <p:nvSpPr>
          <p:cNvPr id="52237" name="Freeform 8"/>
          <p:cNvSpPr>
            <a:spLocks/>
          </p:cNvSpPr>
          <p:nvPr>
            <p:custDataLst>
              <p:tags r:id="rId9"/>
            </p:custDataLst>
          </p:nvPr>
        </p:nvSpPr>
        <p:spPr bwMode="auto">
          <a:xfrm>
            <a:off x="4038941" y="3166720"/>
            <a:ext cx="358889" cy="277245"/>
          </a:xfrm>
          <a:custGeom>
            <a:avLst/>
            <a:gdLst>
              <a:gd name="T0" fmla="*/ 0 w 240"/>
              <a:gd name="T1" fmla="*/ 64691 h 192"/>
              <a:gd name="T2" fmla="*/ 133985 w 240"/>
              <a:gd name="T3" fmla="*/ 64691 h 192"/>
              <a:gd name="T4" fmla="*/ 133985 w 240"/>
              <a:gd name="T5" fmla="*/ 0 h 192"/>
              <a:gd name="T6" fmla="*/ 334963 w 240"/>
              <a:gd name="T7" fmla="*/ 129381 h 192"/>
              <a:gd name="T8" fmla="*/ 133985 w 240"/>
              <a:gd name="T9" fmla="*/ 258762 h 192"/>
              <a:gd name="T10" fmla="*/ 133985 w 240"/>
              <a:gd name="T11" fmla="*/ 194072 h 192"/>
              <a:gd name="T12" fmla="*/ 0 w 240"/>
              <a:gd name="T13" fmla="*/ 194072 h 192"/>
              <a:gd name="T14" fmla="*/ 0 w 240"/>
              <a:gd name="T15" fmla="*/ 64691 h 19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0" h="192">
                <a:moveTo>
                  <a:pt x="0" y="48"/>
                </a:moveTo>
                <a:lnTo>
                  <a:pt x="96" y="48"/>
                </a:lnTo>
                <a:lnTo>
                  <a:pt x="96" y="0"/>
                </a:lnTo>
                <a:lnTo>
                  <a:pt x="240" y="96"/>
                </a:lnTo>
                <a:lnTo>
                  <a:pt x="96" y="192"/>
                </a:lnTo>
                <a:lnTo>
                  <a:pt x="96" y="144"/>
                </a:lnTo>
                <a:lnTo>
                  <a:pt x="0" y="144"/>
                </a:lnTo>
                <a:lnTo>
                  <a:pt x="0" y="48"/>
                </a:lnTo>
                <a:close/>
              </a:path>
            </a:pathLst>
          </a:custGeom>
          <a:solidFill>
            <a:srgbClr val="BEFFD9"/>
          </a:solidFill>
          <a:ln w="12700" cap="flat" cmpd="sng">
            <a:solidFill>
              <a:schemeClr val="tx1"/>
            </a:solidFill>
            <a:prstDash val="solid"/>
            <a:round/>
            <a:headEnd/>
            <a:tailEnd/>
          </a:ln>
          <a:effectLst>
            <a:outerShdw dist="35921" dir="2700000" algn="ctr" rotWithShape="0">
              <a:schemeClr val="bg2"/>
            </a:outerShdw>
          </a:effectLst>
        </p:spPr>
        <p:txBody>
          <a:bodyPr wrap="none" anchor="ctr"/>
          <a:lstStyle/>
          <a:p>
            <a:endParaRPr lang="en-GB" sz="1929"/>
          </a:p>
        </p:txBody>
      </p:sp>
      <p:sp>
        <p:nvSpPr>
          <p:cNvPr id="52238" name="Freeform 9"/>
          <p:cNvSpPr>
            <a:spLocks/>
          </p:cNvSpPr>
          <p:nvPr>
            <p:custDataLst>
              <p:tags r:id="rId10"/>
            </p:custDataLst>
          </p:nvPr>
        </p:nvSpPr>
        <p:spPr bwMode="auto">
          <a:xfrm>
            <a:off x="4038941" y="3722912"/>
            <a:ext cx="358889" cy="277246"/>
          </a:xfrm>
          <a:custGeom>
            <a:avLst/>
            <a:gdLst>
              <a:gd name="T0" fmla="*/ 0 w 240"/>
              <a:gd name="T1" fmla="*/ 64691 h 192"/>
              <a:gd name="T2" fmla="*/ 133985 w 240"/>
              <a:gd name="T3" fmla="*/ 64691 h 192"/>
              <a:gd name="T4" fmla="*/ 133985 w 240"/>
              <a:gd name="T5" fmla="*/ 0 h 192"/>
              <a:gd name="T6" fmla="*/ 334963 w 240"/>
              <a:gd name="T7" fmla="*/ 129382 h 192"/>
              <a:gd name="T8" fmla="*/ 133985 w 240"/>
              <a:gd name="T9" fmla="*/ 258763 h 192"/>
              <a:gd name="T10" fmla="*/ 133985 w 240"/>
              <a:gd name="T11" fmla="*/ 194072 h 192"/>
              <a:gd name="T12" fmla="*/ 0 w 240"/>
              <a:gd name="T13" fmla="*/ 194072 h 192"/>
              <a:gd name="T14" fmla="*/ 0 w 240"/>
              <a:gd name="T15" fmla="*/ 64691 h 19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0" h="192">
                <a:moveTo>
                  <a:pt x="0" y="48"/>
                </a:moveTo>
                <a:lnTo>
                  <a:pt x="96" y="48"/>
                </a:lnTo>
                <a:lnTo>
                  <a:pt x="96" y="0"/>
                </a:lnTo>
                <a:lnTo>
                  <a:pt x="240" y="96"/>
                </a:lnTo>
                <a:lnTo>
                  <a:pt x="96" y="192"/>
                </a:lnTo>
                <a:lnTo>
                  <a:pt x="96" y="144"/>
                </a:lnTo>
                <a:lnTo>
                  <a:pt x="0" y="144"/>
                </a:lnTo>
                <a:lnTo>
                  <a:pt x="0" y="48"/>
                </a:lnTo>
                <a:close/>
              </a:path>
            </a:pathLst>
          </a:custGeom>
          <a:solidFill>
            <a:srgbClr val="A0E6FF"/>
          </a:solidFill>
          <a:ln w="12700" cap="flat" cmpd="sng">
            <a:solidFill>
              <a:schemeClr val="tx1"/>
            </a:solidFill>
            <a:prstDash val="solid"/>
            <a:round/>
            <a:headEnd/>
            <a:tailEnd/>
          </a:ln>
          <a:effectLst>
            <a:outerShdw dist="35921" dir="2700000" algn="ctr" rotWithShape="0">
              <a:schemeClr val="bg2"/>
            </a:outerShdw>
          </a:effectLst>
        </p:spPr>
        <p:txBody>
          <a:bodyPr wrap="none" anchor="ctr"/>
          <a:lstStyle/>
          <a:p>
            <a:endParaRPr lang="en-GB" sz="1929"/>
          </a:p>
        </p:txBody>
      </p:sp>
      <p:sp>
        <p:nvSpPr>
          <p:cNvPr id="52239" name="Freeform 10"/>
          <p:cNvSpPr>
            <a:spLocks/>
          </p:cNvSpPr>
          <p:nvPr>
            <p:custDataLst>
              <p:tags r:id="rId11"/>
            </p:custDataLst>
          </p:nvPr>
        </p:nvSpPr>
        <p:spPr bwMode="auto">
          <a:xfrm>
            <a:off x="4038941" y="4279104"/>
            <a:ext cx="358889" cy="277245"/>
          </a:xfrm>
          <a:custGeom>
            <a:avLst/>
            <a:gdLst>
              <a:gd name="T0" fmla="*/ 0 w 240"/>
              <a:gd name="T1" fmla="*/ 64691 h 192"/>
              <a:gd name="T2" fmla="*/ 133985 w 240"/>
              <a:gd name="T3" fmla="*/ 64691 h 192"/>
              <a:gd name="T4" fmla="*/ 133985 w 240"/>
              <a:gd name="T5" fmla="*/ 0 h 192"/>
              <a:gd name="T6" fmla="*/ 334963 w 240"/>
              <a:gd name="T7" fmla="*/ 129381 h 192"/>
              <a:gd name="T8" fmla="*/ 133985 w 240"/>
              <a:gd name="T9" fmla="*/ 258762 h 192"/>
              <a:gd name="T10" fmla="*/ 133985 w 240"/>
              <a:gd name="T11" fmla="*/ 194072 h 192"/>
              <a:gd name="T12" fmla="*/ 0 w 240"/>
              <a:gd name="T13" fmla="*/ 194072 h 192"/>
              <a:gd name="T14" fmla="*/ 0 w 240"/>
              <a:gd name="T15" fmla="*/ 64691 h 19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0" h="192">
                <a:moveTo>
                  <a:pt x="0" y="48"/>
                </a:moveTo>
                <a:lnTo>
                  <a:pt x="96" y="48"/>
                </a:lnTo>
                <a:lnTo>
                  <a:pt x="96" y="0"/>
                </a:lnTo>
                <a:lnTo>
                  <a:pt x="240" y="96"/>
                </a:lnTo>
                <a:lnTo>
                  <a:pt x="96" y="192"/>
                </a:lnTo>
                <a:lnTo>
                  <a:pt x="96" y="144"/>
                </a:lnTo>
                <a:lnTo>
                  <a:pt x="0" y="144"/>
                </a:lnTo>
                <a:lnTo>
                  <a:pt x="0" y="48"/>
                </a:lnTo>
                <a:close/>
              </a:path>
            </a:pathLst>
          </a:custGeom>
          <a:solidFill>
            <a:srgbClr val="64B4FF"/>
          </a:solidFill>
          <a:ln w="12700" cap="flat" cmpd="sng">
            <a:solidFill>
              <a:schemeClr val="tx1"/>
            </a:solidFill>
            <a:prstDash val="solid"/>
            <a:round/>
            <a:headEnd/>
            <a:tailEnd/>
          </a:ln>
          <a:effectLst>
            <a:outerShdw dist="35921" dir="2700000" algn="ctr" rotWithShape="0">
              <a:schemeClr val="bg2"/>
            </a:outerShdw>
          </a:effectLst>
        </p:spPr>
        <p:txBody>
          <a:bodyPr wrap="none" anchor="ctr"/>
          <a:lstStyle/>
          <a:p>
            <a:endParaRPr lang="en-GB" sz="1929"/>
          </a:p>
        </p:txBody>
      </p:sp>
      <p:sp>
        <p:nvSpPr>
          <p:cNvPr id="52240" name="Freeform 11"/>
          <p:cNvSpPr>
            <a:spLocks/>
          </p:cNvSpPr>
          <p:nvPr>
            <p:custDataLst>
              <p:tags r:id="rId12"/>
            </p:custDataLst>
          </p:nvPr>
        </p:nvSpPr>
        <p:spPr bwMode="auto">
          <a:xfrm>
            <a:off x="4038941" y="4831894"/>
            <a:ext cx="358889" cy="277246"/>
          </a:xfrm>
          <a:custGeom>
            <a:avLst/>
            <a:gdLst>
              <a:gd name="T0" fmla="*/ 0 w 240"/>
              <a:gd name="T1" fmla="*/ 64691 h 192"/>
              <a:gd name="T2" fmla="*/ 133985 w 240"/>
              <a:gd name="T3" fmla="*/ 64691 h 192"/>
              <a:gd name="T4" fmla="*/ 133985 w 240"/>
              <a:gd name="T5" fmla="*/ 0 h 192"/>
              <a:gd name="T6" fmla="*/ 334963 w 240"/>
              <a:gd name="T7" fmla="*/ 129382 h 192"/>
              <a:gd name="T8" fmla="*/ 133985 w 240"/>
              <a:gd name="T9" fmla="*/ 258763 h 192"/>
              <a:gd name="T10" fmla="*/ 133985 w 240"/>
              <a:gd name="T11" fmla="*/ 194072 h 192"/>
              <a:gd name="T12" fmla="*/ 0 w 240"/>
              <a:gd name="T13" fmla="*/ 194072 h 192"/>
              <a:gd name="T14" fmla="*/ 0 w 240"/>
              <a:gd name="T15" fmla="*/ 64691 h 19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0" h="192">
                <a:moveTo>
                  <a:pt x="0" y="48"/>
                </a:moveTo>
                <a:lnTo>
                  <a:pt x="96" y="48"/>
                </a:lnTo>
                <a:lnTo>
                  <a:pt x="96" y="0"/>
                </a:lnTo>
                <a:lnTo>
                  <a:pt x="240" y="96"/>
                </a:lnTo>
                <a:lnTo>
                  <a:pt x="96" y="192"/>
                </a:lnTo>
                <a:lnTo>
                  <a:pt x="96" y="144"/>
                </a:lnTo>
                <a:lnTo>
                  <a:pt x="0" y="144"/>
                </a:lnTo>
                <a:lnTo>
                  <a:pt x="0" y="48"/>
                </a:lnTo>
                <a:close/>
              </a:path>
            </a:pathLst>
          </a:custGeom>
          <a:solidFill>
            <a:srgbClr val="D2B4FF"/>
          </a:solidFill>
          <a:ln w="12700" cap="flat" cmpd="sng">
            <a:solidFill>
              <a:schemeClr val="tx1"/>
            </a:solidFill>
            <a:prstDash val="solid"/>
            <a:round/>
            <a:headEnd/>
            <a:tailEnd/>
          </a:ln>
          <a:effectLst>
            <a:outerShdw dist="35921" dir="2700000" algn="ctr" rotWithShape="0">
              <a:schemeClr val="bg2"/>
            </a:outerShdw>
          </a:effectLst>
        </p:spPr>
        <p:txBody>
          <a:bodyPr wrap="none" anchor="ctr"/>
          <a:lstStyle/>
          <a:p>
            <a:endParaRPr lang="en-GB" sz="1929"/>
          </a:p>
        </p:txBody>
      </p:sp>
      <p:sp>
        <p:nvSpPr>
          <p:cNvPr id="52241" name="Rectangle 12"/>
          <p:cNvSpPr>
            <a:spLocks noChangeArrowheads="1"/>
          </p:cNvSpPr>
          <p:nvPr>
            <p:custDataLst>
              <p:tags r:id="rId13"/>
            </p:custDataLst>
          </p:nvPr>
        </p:nvSpPr>
        <p:spPr bwMode="auto">
          <a:xfrm>
            <a:off x="187099" y="267041"/>
            <a:ext cx="5726156" cy="392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6951" tIns="47625" rIns="96951" bIns="47625">
            <a:spAutoFit/>
          </a:bodyPr>
          <a:lstStyle>
            <a:lvl1pPr defTabSz="762000">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nSpc>
                <a:spcPct val="90000"/>
              </a:lnSpc>
              <a:buClrTx/>
              <a:buSzTx/>
              <a:buFontTx/>
              <a:buNone/>
            </a:pPr>
            <a:r>
              <a:rPr lang="en-US" altLang="en-US" sz="2143" b="1">
                <a:solidFill>
                  <a:schemeClr val="bg1"/>
                </a:solidFill>
                <a:latin typeface="Arial" panose="020B0604020202020204" pitchFamily="34" charset="0"/>
              </a:rPr>
              <a:t>CAN within the ISO/OSI seven-layer model</a:t>
            </a:r>
          </a:p>
        </p:txBody>
      </p:sp>
      <p:grpSp>
        <p:nvGrpSpPr>
          <p:cNvPr id="52242" name="Group 13"/>
          <p:cNvGrpSpPr>
            <a:grpSpLocks/>
          </p:cNvGrpSpPr>
          <p:nvPr/>
        </p:nvGrpSpPr>
        <p:grpSpPr bwMode="auto">
          <a:xfrm>
            <a:off x="4875780" y="3785846"/>
            <a:ext cx="3275920" cy="1615848"/>
            <a:chOff x="3312" y="2448"/>
            <a:chExt cx="2064" cy="1056"/>
          </a:xfrm>
        </p:grpSpPr>
        <p:sp>
          <p:nvSpPr>
            <p:cNvPr id="52259" name="AutoShape 14"/>
            <p:cNvSpPr>
              <a:spLocks noChangeArrowheads="1"/>
            </p:cNvSpPr>
            <p:nvPr/>
          </p:nvSpPr>
          <p:spPr bwMode="auto">
            <a:xfrm>
              <a:off x="3312" y="2688"/>
              <a:ext cx="2064" cy="816"/>
            </a:xfrm>
            <a:prstGeom prst="roundRect">
              <a:avLst>
                <a:gd name="adj" fmla="val 16667"/>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eaLnBrk="1" hangingPunct="1">
                <a:lnSpc>
                  <a:spcPct val="100000"/>
                </a:lnSpc>
                <a:buClrTx/>
                <a:buSzTx/>
                <a:buFontTx/>
                <a:buNone/>
              </a:pPr>
              <a:endParaRPr lang="en-US" altLang="en-US" sz="1929"/>
            </a:p>
          </p:txBody>
        </p:sp>
        <p:sp>
          <p:nvSpPr>
            <p:cNvPr id="52260" name="Text Box 15"/>
            <p:cNvSpPr txBox="1">
              <a:spLocks noChangeArrowheads="1"/>
            </p:cNvSpPr>
            <p:nvPr/>
          </p:nvSpPr>
          <p:spPr bwMode="auto">
            <a:xfrm>
              <a:off x="3312" y="2448"/>
              <a:ext cx="2064"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gn="ctr">
                <a:lnSpc>
                  <a:spcPct val="100000"/>
                </a:lnSpc>
                <a:buClrTx/>
                <a:buSzTx/>
                <a:buFontTx/>
                <a:buNone/>
              </a:pPr>
              <a:r>
                <a:rPr lang="en-US" altLang="en-US" sz="1714" b="1">
                  <a:solidFill>
                    <a:srgbClr val="FF0000"/>
                  </a:solidFill>
                  <a:latin typeface="Arial" panose="020B0604020202020204" pitchFamily="34" charset="0"/>
                </a:rPr>
                <a:t>Implemented in Hardware</a:t>
              </a:r>
            </a:p>
          </p:txBody>
        </p:sp>
      </p:grpSp>
      <p:grpSp>
        <p:nvGrpSpPr>
          <p:cNvPr id="52243" name="Group 16"/>
          <p:cNvGrpSpPr>
            <a:grpSpLocks/>
          </p:cNvGrpSpPr>
          <p:nvPr/>
        </p:nvGrpSpPr>
        <p:grpSpPr bwMode="auto">
          <a:xfrm>
            <a:off x="533400" y="1372278"/>
            <a:ext cx="3427299" cy="5137379"/>
            <a:chOff x="576" y="912"/>
            <a:chExt cx="2160" cy="3357"/>
          </a:xfrm>
        </p:grpSpPr>
        <p:sp>
          <p:nvSpPr>
            <p:cNvPr id="52244" name="Text Box 17"/>
            <p:cNvSpPr txBox="1">
              <a:spLocks noChangeArrowheads="1"/>
            </p:cNvSpPr>
            <p:nvPr/>
          </p:nvSpPr>
          <p:spPr bwMode="auto">
            <a:xfrm>
              <a:off x="816" y="912"/>
              <a:ext cx="1920" cy="3357"/>
            </a:xfrm>
            <a:prstGeom prst="rect">
              <a:avLst/>
            </a:prstGeom>
            <a:gradFill rotWithShape="0">
              <a:gsLst>
                <a:gs pos="0">
                  <a:srgbClr val="F7DDF7"/>
                </a:gs>
                <a:gs pos="50000">
                  <a:srgbClr val="F0BFF0"/>
                </a:gs>
                <a:gs pos="100000">
                  <a:srgbClr val="F7DDF7"/>
                </a:gs>
              </a:gsLst>
              <a:lin ang="540000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gn="ctr">
                <a:lnSpc>
                  <a:spcPct val="90000"/>
                </a:lnSpc>
                <a:spcBef>
                  <a:spcPct val="50000"/>
                </a:spcBef>
                <a:buClrTx/>
                <a:buSzTx/>
                <a:buFontTx/>
                <a:buNone/>
              </a:pPr>
              <a:endParaRPr lang="en-US" altLang="en-US" sz="10285" b="1" dirty="0">
                <a:latin typeface="Helvetica" panose="020B0604020202020204" pitchFamily="34" charset="0"/>
              </a:endParaRPr>
            </a:p>
            <a:p>
              <a:pPr algn="ctr">
                <a:lnSpc>
                  <a:spcPct val="90000"/>
                </a:lnSpc>
                <a:spcBef>
                  <a:spcPct val="50000"/>
                </a:spcBef>
                <a:buClrTx/>
                <a:buSzTx/>
                <a:buFontTx/>
                <a:buNone/>
              </a:pPr>
              <a:endParaRPr lang="en-US" altLang="en-US" sz="10285" b="1" dirty="0">
                <a:latin typeface="Helvetica" panose="020B0604020202020204" pitchFamily="34" charset="0"/>
              </a:endParaRPr>
            </a:p>
            <a:p>
              <a:pPr algn="ctr">
                <a:lnSpc>
                  <a:spcPct val="90000"/>
                </a:lnSpc>
                <a:spcBef>
                  <a:spcPct val="50000"/>
                </a:spcBef>
                <a:buClrTx/>
                <a:buSzTx/>
                <a:buFontTx/>
                <a:buNone/>
              </a:pPr>
              <a:endParaRPr lang="en-US" altLang="en-US" sz="3000" b="1" dirty="0">
                <a:latin typeface="Helvetica" panose="020B0604020202020204" pitchFamily="34" charset="0"/>
              </a:endParaRPr>
            </a:p>
            <a:p>
              <a:pPr algn="ctr">
                <a:lnSpc>
                  <a:spcPct val="90000"/>
                </a:lnSpc>
                <a:spcBef>
                  <a:spcPct val="50000"/>
                </a:spcBef>
                <a:buClrTx/>
                <a:buSzTx/>
                <a:buFontTx/>
                <a:buNone/>
              </a:pPr>
              <a:r>
                <a:rPr lang="en-US" altLang="en-US" sz="2143" b="1" dirty="0">
                  <a:latin typeface="Helvetica" panose="020B0604020202020204" pitchFamily="34" charset="0"/>
                </a:rPr>
                <a:t>Electronic Control Unit</a:t>
              </a:r>
            </a:p>
          </p:txBody>
        </p:sp>
        <p:sp>
          <p:nvSpPr>
            <p:cNvPr id="52245" name="Text Box 18"/>
            <p:cNvSpPr txBox="1">
              <a:spLocks noChangeArrowheads="1"/>
            </p:cNvSpPr>
            <p:nvPr/>
          </p:nvSpPr>
          <p:spPr bwMode="auto">
            <a:xfrm>
              <a:off x="859" y="969"/>
              <a:ext cx="1829" cy="254"/>
            </a:xfrm>
            <a:prstGeom prst="rect">
              <a:avLst/>
            </a:prstGeom>
            <a:solidFill>
              <a:srgbClr val="FFFABF"/>
            </a:solidFill>
            <a:ln>
              <a:noFill/>
            </a:ln>
            <a:effectLst>
              <a:prstShdw prst="shdw17" dist="17961" dir="2700000">
                <a:srgbClr val="999673"/>
              </a:prstShdw>
            </a:effectLst>
            <a:extLs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gn="ctr">
                <a:lnSpc>
                  <a:spcPct val="90000"/>
                </a:lnSpc>
                <a:spcBef>
                  <a:spcPct val="50000"/>
                </a:spcBef>
                <a:buClrTx/>
                <a:buSzTx/>
                <a:buFontTx/>
                <a:buNone/>
              </a:pPr>
              <a:r>
                <a:rPr lang="en-US" altLang="en-US" sz="2143" b="1">
                  <a:latin typeface="Helvetica" panose="020B0604020202020204" pitchFamily="34" charset="0"/>
                </a:rPr>
                <a:t>Application Layer</a:t>
              </a:r>
            </a:p>
          </p:txBody>
        </p:sp>
        <p:sp>
          <p:nvSpPr>
            <p:cNvPr id="52246" name="Text Box 19"/>
            <p:cNvSpPr txBox="1">
              <a:spLocks noChangeArrowheads="1"/>
            </p:cNvSpPr>
            <p:nvPr/>
          </p:nvSpPr>
          <p:spPr bwMode="auto">
            <a:xfrm>
              <a:off x="859" y="1330"/>
              <a:ext cx="1829" cy="254"/>
            </a:xfrm>
            <a:prstGeom prst="rect">
              <a:avLst/>
            </a:prstGeom>
            <a:solidFill>
              <a:srgbClr val="FFE1BF"/>
            </a:solidFill>
            <a:ln>
              <a:noFill/>
            </a:ln>
            <a:effectLst>
              <a:prstShdw prst="shdw17" dist="17961" dir="2700000">
                <a:srgbClr val="998773"/>
              </a:prstShdw>
            </a:effectLst>
            <a:extLs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gn="ctr">
                <a:lnSpc>
                  <a:spcPct val="90000"/>
                </a:lnSpc>
                <a:spcBef>
                  <a:spcPct val="50000"/>
                </a:spcBef>
                <a:buClrTx/>
                <a:buSzTx/>
                <a:buFontTx/>
                <a:buNone/>
              </a:pPr>
              <a:r>
                <a:rPr lang="en-US" altLang="en-US" sz="2143" b="1">
                  <a:latin typeface="Helvetica" panose="020B0604020202020204" pitchFamily="34" charset="0"/>
                </a:rPr>
                <a:t>Presentation Layer</a:t>
              </a:r>
            </a:p>
          </p:txBody>
        </p:sp>
        <p:sp>
          <p:nvSpPr>
            <p:cNvPr id="52247" name="Text Box 20"/>
            <p:cNvSpPr txBox="1">
              <a:spLocks noChangeArrowheads="1"/>
            </p:cNvSpPr>
            <p:nvPr/>
          </p:nvSpPr>
          <p:spPr bwMode="auto">
            <a:xfrm>
              <a:off x="859" y="1693"/>
              <a:ext cx="1829" cy="254"/>
            </a:xfrm>
            <a:prstGeom prst="rect">
              <a:avLst/>
            </a:prstGeom>
            <a:solidFill>
              <a:srgbClr val="FFBEBF"/>
            </a:solidFill>
            <a:ln>
              <a:noFill/>
            </a:ln>
            <a:effectLst>
              <a:prstShdw prst="shdw17" dist="17961" dir="2700000">
                <a:srgbClr val="997273"/>
              </a:prstShdw>
            </a:effectLst>
            <a:extLs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gn="ctr">
                <a:lnSpc>
                  <a:spcPct val="90000"/>
                </a:lnSpc>
                <a:spcBef>
                  <a:spcPct val="50000"/>
                </a:spcBef>
                <a:buClrTx/>
                <a:buSzTx/>
                <a:buFontTx/>
                <a:buNone/>
              </a:pPr>
              <a:r>
                <a:rPr lang="en-US" altLang="en-US" sz="2143" b="1">
                  <a:latin typeface="Helvetica" panose="020B0604020202020204" pitchFamily="34" charset="0"/>
                </a:rPr>
                <a:t>Session Layer</a:t>
              </a:r>
            </a:p>
          </p:txBody>
        </p:sp>
        <p:sp>
          <p:nvSpPr>
            <p:cNvPr id="52248" name="Text Box 21"/>
            <p:cNvSpPr txBox="1">
              <a:spLocks noChangeArrowheads="1"/>
            </p:cNvSpPr>
            <p:nvPr/>
          </p:nvSpPr>
          <p:spPr bwMode="auto">
            <a:xfrm>
              <a:off x="859" y="2418"/>
              <a:ext cx="1829" cy="254"/>
            </a:xfrm>
            <a:prstGeom prst="rect">
              <a:avLst/>
            </a:prstGeom>
            <a:solidFill>
              <a:srgbClr val="A0E6FF"/>
            </a:solidFill>
            <a:ln>
              <a:noFill/>
            </a:ln>
            <a:effectLst>
              <a:prstShdw prst="shdw17" dist="17961" dir="2700000">
                <a:srgbClr val="608A99"/>
              </a:prstShdw>
            </a:effectLst>
            <a:extLs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gn="ctr">
                <a:lnSpc>
                  <a:spcPct val="90000"/>
                </a:lnSpc>
                <a:spcBef>
                  <a:spcPct val="50000"/>
                </a:spcBef>
                <a:buClrTx/>
                <a:buSzTx/>
                <a:buFontTx/>
                <a:buNone/>
              </a:pPr>
              <a:r>
                <a:rPr lang="en-US" altLang="en-US" sz="2143" b="1">
                  <a:latin typeface="Helvetica" panose="020B0604020202020204" pitchFamily="34" charset="0"/>
                </a:rPr>
                <a:t>Network Layer</a:t>
              </a:r>
            </a:p>
          </p:txBody>
        </p:sp>
        <p:sp>
          <p:nvSpPr>
            <p:cNvPr id="52249" name="Text Box 22"/>
            <p:cNvSpPr txBox="1">
              <a:spLocks noChangeArrowheads="1"/>
            </p:cNvSpPr>
            <p:nvPr/>
          </p:nvSpPr>
          <p:spPr bwMode="auto">
            <a:xfrm>
              <a:off x="859" y="2056"/>
              <a:ext cx="1829" cy="254"/>
            </a:xfrm>
            <a:prstGeom prst="rect">
              <a:avLst/>
            </a:prstGeom>
            <a:solidFill>
              <a:srgbClr val="BEFFD9"/>
            </a:solidFill>
            <a:ln>
              <a:noFill/>
            </a:ln>
            <a:effectLst>
              <a:prstShdw prst="shdw17" dist="17961" dir="2700000">
                <a:srgbClr val="729982"/>
              </a:prstShdw>
            </a:effectLst>
            <a:extLs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gn="ctr">
                <a:lnSpc>
                  <a:spcPct val="90000"/>
                </a:lnSpc>
                <a:spcBef>
                  <a:spcPct val="50000"/>
                </a:spcBef>
                <a:buClrTx/>
                <a:buSzTx/>
                <a:buFontTx/>
                <a:buNone/>
              </a:pPr>
              <a:r>
                <a:rPr lang="en-US" altLang="en-US" sz="2143" b="1">
                  <a:latin typeface="Helvetica" panose="020B0604020202020204" pitchFamily="34" charset="0"/>
                </a:rPr>
                <a:t>Transport Layer</a:t>
              </a:r>
            </a:p>
          </p:txBody>
        </p:sp>
        <p:sp>
          <p:nvSpPr>
            <p:cNvPr id="52250" name="Text Box 23"/>
            <p:cNvSpPr txBox="1">
              <a:spLocks noChangeArrowheads="1"/>
            </p:cNvSpPr>
            <p:nvPr/>
          </p:nvSpPr>
          <p:spPr bwMode="auto">
            <a:xfrm>
              <a:off x="859" y="2781"/>
              <a:ext cx="1829" cy="254"/>
            </a:xfrm>
            <a:prstGeom prst="rect">
              <a:avLst/>
            </a:prstGeom>
            <a:solidFill>
              <a:srgbClr val="64B4FF"/>
            </a:solidFill>
            <a:ln>
              <a:noFill/>
            </a:ln>
            <a:effectLst>
              <a:prstShdw prst="shdw17" dist="17961" dir="2700000">
                <a:srgbClr val="3C6C99"/>
              </a:prstShdw>
            </a:effectLst>
            <a:extLs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gn="ctr">
                <a:lnSpc>
                  <a:spcPct val="90000"/>
                </a:lnSpc>
                <a:spcBef>
                  <a:spcPct val="50000"/>
                </a:spcBef>
                <a:buClrTx/>
                <a:buSzTx/>
                <a:buFontTx/>
                <a:buNone/>
              </a:pPr>
              <a:r>
                <a:rPr lang="en-US" altLang="en-US" sz="2143" b="1" dirty="0">
                  <a:latin typeface="Helvetica" panose="020B0604020202020204" pitchFamily="34" charset="0"/>
                </a:rPr>
                <a:t>Data Link Layer</a:t>
              </a:r>
            </a:p>
          </p:txBody>
        </p:sp>
        <p:sp>
          <p:nvSpPr>
            <p:cNvPr id="52251" name="Text Box 24"/>
            <p:cNvSpPr txBox="1">
              <a:spLocks noChangeArrowheads="1"/>
            </p:cNvSpPr>
            <p:nvPr/>
          </p:nvSpPr>
          <p:spPr bwMode="auto">
            <a:xfrm>
              <a:off x="859" y="3144"/>
              <a:ext cx="1829" cy="254"/>
            </a:xfrm>
            <a:prstGeom prst="rect">
              <a:avLst/>
            </a:prstGeom>
            <a:solidFill>
              <a:srgbClr val="D2B4FF"/>
            </a:solidFill>
            <a:ln>
              <a:noFill/>
            </a:ln>
            <a:effectLst>
              <a:prstShdw prst="shdw17" dist="17961" dir="2700000">
                <a:srgbClr val="7E6C99"/>
              </a:prstShdw>
            </a:effectLst>
            <a:extLs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gn="ctr">
                <a:lnSpc>
                  <a:spcPct val="90000"/>
                </a:lnSpc>
                <a:spcBef>
                  <a:spcPct val="50000"/>
                </a:spcBef>
                <a:buClrTx/>
                <a:buSzTx/>
                <a:buFontTx/>
                <a:buNone/>
              </a:pPr>
              <a:r>
                <a:rPr lang="en-US" altLang="en-US" sz="2143" b="1">
                  <a:latin typeface="Helvetica" panose="020B0604020202020204" pitchFamily="34" charset="0"/>
                </a:rPr>
                <a:t>Physical Layer</a:t>
              </a:r>
            </a:p>
          </p:txBody>
        </p:sp>
        <p:sp>
          <p:nvSpPr>
            <p:cNvPr id="52252" name="Text Box 25"/>
            <p:cNvSpPr txBox="1">
              <a:spLocks noChangeArrowheads="1"/>
            </p:cNvSpPr>
            <p:nvPr/>
          </p:nvSpPr>
          <p:spPr bwMode="auto">
            <a:xfrm>
              <a:off x="576" y="952"/>
              <a:ext cx="232" cy="293"/>
            </a:xfrm>
            <a:prstGeom prst="rect">
              <a:avLst/>
            </a:prstGeom>
            <a:noFill/>
            <a:ln>
              <a:noFill/>
            </a:ln>
            <a:effectLst>
              <a:outerShdw dist="35921" dir="2700000" algn="ctr" rotWithShape="0">
                <a:srgbClr val="FFFABF"/>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defTabSz="762000">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nSpc>
                  <a:spcPct val="90000"/>
                </a:lnSpc>
                <a:buClrTx/>
                <a:buSzTx/>
                <a:buFontTx/>
                <a:buNone/>
              </a:pPr>
              <a:r>
                <a:rPr lang="en-US" altLang="en-US" sz="2571" b="1">
                  <a:solidFill>
                    <a:srgbClr val="000099"/>
                  </a:solidFill>
                  <a:latin typeface="Arial" panose="020B0604020202020204" pitchFamily="34" charset="0"/>
                  <a:cs typeface="Arial" panose="020B0604020202020204" pitchFamily="34" charset="0"/>
                </a:rPr>
                <a:t>7</a:t>
              </a:r>
            </a:p>
          </p:txBody>
        </p:sp>
        <p:sp>
          <p:nvSpPr>
            <p:cNvPr id="52253" name="Text Box 26"/>
            <p:cNvSpPr txBox="1">
              <a:spLocks noChangeArrowheads="1"/>
            </p:cNvSpPr>
            <p:nvPr/>
          </p:nvSpPr>
          <p:spPr bwMode="auto">
            <a:xfrm>
              <a:off x="576" y="1314"/>
              <a:ext cx="232" cy="293"/>
            </a:xfrm>
            <a:prstGeom prst="rect">
              <a:avLst/>
            </a:prstGeom>
            <a:noFill/>
            <a:ln>
              <a:noFill/>
            </a:ln>
            <a:effectLst>
              <a:outerShdw dist="35921" dir="2700000" algn="ctr" rotWithShape="0">
                <a:srgbClr val="FFE1BF"/>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defTabSz="762000">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nSpc>
                  <a:spcPct val="90000"/>
                </a:lnSpc>
                <a:buClrTx/>
                <a:buSzTx/>
                <a:buFontTx/>
                <a:buNone/>
              </a:pPr>
              <a:r>
                <a:rPr lang="en-US" altLang="en-US" sz="2571" b="1">
                  <a:solidFill>
                    <a:srgbClr val="000099"/>
                  </a:solidFill>
                  <a:latin typeface="Arial" panose="020B0604020202020204" pitchFamily="34" charset="0"/>
                  <a:cs typeface="Arial" panose="020B0604020202020204" pitchFamily="34" charset="0"/>
                </a:rPr>
                <a:t>6</a:t>
              </a:r>
            </a:p>
          </p:txBody>
        </p:sp>
        <p:sp>
          <p:nvSpPr>
            <p:cNvPr id="52254" name="Text Box 27"/>
            <p:cNvSpPr txBox="1">
              <a:spLocks noChangeArrowheads="1"/>
            </p:cNvSpPr>
            <p:nvPr/>
          </p:nvSpPr>
          <p:spPr bwMode="auto">
            <a:xfrm>
              <a:off x="576" y="1677"/>
              <a:ext cx="232" cy="293"/>
            </a:xfrm>
            <a:prstGeom prst="rect">
              <a:avLst/>
            </a:prstGeom>
            <a:noFill/>
            <a:ln>
              <a:noFill/>
            </a:ln>
            <a:effectLst>
              <a:outerShdw dist="35921" dir="2700000" algn="ctr" rotWithShape="0">
                <a:srgbClr val="FFBEBF"/>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defTabSz="762000">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nSpc>
                  <a:spcPct val="90000"/>
                </a:lnSpc>
                <a:buClrTx/>
                <a:buSzTx/>
                <a:buFontTx/>
                <a:buNone/>
              </a:pPr>
              <a:r>
                <a:rPr lang="en-US" altLang="en-US" sz="2571" b="1">
                  <a:solidFill>
                    <a:srgbClr val="000099"/>
                  </a:solidFill>
                  <a:latin typeface="Arial" panose="020B0604020202020204" pitchFamily="34" charset="0"/>
                  <a:cs typeface="Arial" panose="020B0604020202020204" pitchFamily="34" charset="0"/>
                </a:rPr>
                <a:t>5</a:t>
              </a:r>
            </a:p>
          </p:txBody>
        </p:sp>
        <p:sp>
          <p:nvSpPr>
            <p:cNvPr id="52255" name="Text Box 28"/>
            <p:cNvSpPr txBox="1">
              <a:spLocks noChangeArrowheads="1"/>
            </p:cNvSpPr>
            <p:nvPr/>
          </p:nvSpPr>
          <p:spPr bwMode="auto">
            <a:xfrm>
              <a:off x="576" y="2040"/>
              <a:ext cx="232" cy="293"/>
            </a:xfrm>
            <a:prstGeom prst="rect">
              <a:avLst/>
            </a:prstGeom>
            <a:noFill/>
            <a:ln>
              <a:noFill/>
            </a:ln>
            <a:effectLst>
              <a:outerShdw dist="35921" dir="2700000" algn="ctr" rotWithShape="0">
                <a:srgbClr val="BEFFD9"/>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defTabSz="762000">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nSpc>
                  <a:spcPct val="90000"/>
                </a:lnSpc>
                <a:buClrTx/>
                <a:buSzTx/>
                <a:buFontTx/>
                <a:buNone/>
              </a:pPr>
              <a:r>
                <a:rPr lang="en-US" altLang="en-US" sz="2571" b="1">
                  <a:solidFill>
                    <a:srgbClr val="000099"/>
                  </a:solidFill>
                  <a:latin typeface="Arial" panose="020B0604020202020204" pitchFamily="34" charset="0"/>
                  <a:cs typeface="Arial" panose="020B0604020202020204" pitchFamily="34" charset="0"/>
                </a:rPr>
                <a:t>4</a:t>
              </a:r>
            </a:p>
          </p:txBody>
        </p:sp>
        <p:sp>
          <p:nvSpPr>
            <p:cNvPr id="52256" name="Text Box 29"/>
            <p:cNvSpPr txBox="1">
              <a:spLocks noChangeArrowheads="1"/>
            </p:cNvSpPr>
            <p:nvPr/>
          </p:nvSpPr>
          <p:spPr bwMode="auto">
            <a:xfrm>
              <a:off x="576" y="2404"/>
              <a:ext cx="232" cy="293"/>
            </a:xfrm>
            <a:prstGeom prst="rect">
              <a:avLst/>
            </a:prstGeom>
            <a:noFill/>
            <a:ln>
              <a:noFill/>
            </a:ln>
            <a:effectLst>
              <a:outerShdw dist="35921" dir="2700000" algn="ctr" rotWithShape="0">
                <a:srgbClr val="A0E6FF"/>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defTabSz="762000">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nSpc>
                  <a:spcPct val="90000"/>
                </a:lnSpc>
                <a:buClrTx/>
                <a:buSzTx/>
                <a:buFontTx/>
                <a:buNone/>
              </a:pPr>
              <a:r>
                <a:rPr lang="en-US" altLang="en-US" sz="2571" b="1">
                  <a:solidFill>
                    <a:srgbClr val="000099"/>
                  </a:solidFill>
                  <a:latin typeface="Arial" panose="020B0604020202020204" pitchFamily="34" charset="0"/>
                  <a:cs typeface="Arial" panose="020B0604020202020204" pitchFamily="34" charset="0"/>
                </a:rPr>
                <a:t>3</a:t>
              </a:r>
            </a:p>
          </p:txBody>
        </p:sp>
        <p:sp>
          <p:nvSpPr>
            <p:cNvPr id="52257" name="Text Box 30"/>
            <p:cNvSpPr txBox="1">
              <a:spLocks noChangeArrowheads="1"/>
            </p:cNvSpPr>
            <p:nvPr/>
          </p:nvSpPr>
          <p:spPr bwMode="auto">
            <a:xfrm>
              <a:off x="576" y="2765"/>
              <a:ext cx="232" cy="293"/>
            </a:xfrm>
            <a:prstGeom prst="rect">
              <a:avLst/>
            </a:prstGeom>
            <a:noFill/>
            <a:ln>
              <a:noFill/>
            </a:ln>
            <a:effectLst>
              <a:outerShdw dist="35921" dir="2700000" algn="ctr" rotWithShape="0">
                <a:srgbClr val="64B4FF"/>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defTabSz="762000">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nSpc>
                  <a:spcPct val="90000"/>
                </a:lnSpc>
                <a:buClrTx/>
                <a:buSzTx/>
                <a:buFontTx/>
                <a:buNone/>
              </a:pPr>
              <a:r>
                <a:rPr lang="en-US" altLang="en-US" sz="2571" b="1">
                  <a:solidFill>
                    <a:srgbClr val="000099"/>
                  </a:solidFill>
                  <a:latin typeface="Arial" panose="020B0604020202020204" pitchFamily="34" charset="0"/>
                  <a:cs typeface="Arial" panose="020B0604020202020204" pitchFamily="34" charset="0"/>
                </a:rPr>
                <a:t>2</a:t>
              </a:r>
            </a:p>
          </p:txBody>
        </p:sp>
        <p:sp>
          <p:nvSpPr>
            <p:cNvPr id="52258" name="Text Box 31"/>
            <p:cNvSpPr txBox="1">
              <a:spLocks noChangeArrowheads="1"/>
            </p:cNvSpPr>
            <p:nvPr/>
          </p:nvSpPr>
          <p:spPr bwMode="auto">
            <a:xfrm>
              <a:off x="576" y="3128"/>
              <a:ext cx="232" cy="293"/>
            </a:xfrm>
            <a:prstGeom prst="rect">
              <a:avLst/>
            </a:prstGeom>
            <a:noFill/>
            <a:ln>
              <a:noFill/>
            </a:ln>
            <a:effectLst>
              <a:outerShdw dist="35921" dir="2700000" algn="ctr" rotWithShape="0">
                <a:srgbClr val="D2B4FF"/>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defTabSz="762000">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nSpc>
                  <a:spcPct val="90000"/>
                </a:lnSpc>
                <a:buClrTx/>
                <a:buSzTx/>
                <a:buFontTx/>
                <a:buNone/>
              </a:pPr>
              <a:r>
                <a:rPr lang="en-US" altLang="en-US" sz="2571" b="1">
                  <a:solidFill>
                    <a:srgbClr val="000099"/>
                  </a:solidFill>
                  <a:latin typeface="Arial" panose="020B0604020202020204" pitchFamily="34" charset="0"/>
                  <a:cs typeface="Arial" panose="020B0604020202020204" pitchFamily="34" charset="0"/>
                </a:rPr>
                <a:t>1</a:t>
              </a:r>
            </a:p>
          </p:txBody>
        </p:sp>
      </p:grpSp>
      <p:sp>
        <p:nvSpPr>
          <p:cNvPr id="2" name="Title 1"/>
          <p:cNvSpPr>
            <a:spLocks noGrp="1"/>
          </p:cNvSpPr>
          <p:nvPr>
            <p:ph type="title"/>
          </p:nvPr>
        </p:nvSpPr>
        <p:spPr>
          <a:xfrm>
            <a:off x="628650" y="365126"/>
            <a:ext cx="7886700" cy="985727"/>
          </a:xfrm>
        </p:spPr>
        <p:txBody>
          <a:bodyPr>
            <a:normAutofit/>
          </a:bodyPr>
          <a:lstStyle/>
          <a:p>
            <a:pPr algn="ctr"/>
            <a:r>
              <a:rPr lang="en-GB" sz="2800" b="1" dirty="0">
                <a:latin typeface="Arial" panose="020B0604020202020204" pitchFamily="34" charset="0"/>
                <a:cs typeface="Arial" panose="020B0604020202020204" pitchFamily="34" charset="0"/>
              </a:rPr>
              <a:t>CAN within the ISO/OSI 7-layer Model</a:t>
            </a:r>
          </a:p>
        </p:txBody>
      </p:sp>
    </p:spTree>
    <p:custDataLst>
      <p:tags r:id="rId1"/>
    </p:custDataLst>
    <p:extLst>
      <p:ext uri="{BB962C8B-B14F-4D97-AF65-F5344CB8AC3E}">
        <p14:creationId xmlns:p14="http://schemas.microsoft.com/office/powerpoint/2010/main" val="1959186181"/>
      </p:ext>
    </p:extLst>
  </p:cSld>
  <p:clrMapOvr>
    <a:masterClrMapping/>
  </p:clrMapOvr>
  <p:transition>
    <p:push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274" name="Picture 19" descr="BEQIK_FR.png" hidden="1"/>
          <p:cNvPicPr>
            <a:picLocks/>
          </p:cNvPicPr>
          <p:nvPr>
            <p:custDataLst>
              <p:tags r:id="rId2"/>
            </p:custDataLst>
          </p:nvPr>
        </p:nvPicPr>
        <p:blipFill>
          <a:blip r:embed="rId18">
            <a:extLst>
              <a:ext uri="{28A0092B-C50C-407E-A947-70E740481C1C}">
                <a14:useLocalDpi xmlns:a14="http://schemas.microsoft.com/office/drawing/2010/main" val="0"/>
              </a:ext>
            </a:extLst>
          </a:blip>
          <a:srcRect/>
          <a:stretch>
            <a:fillRect/>
          </a:stretch>
        </p:blipFill>
        <p:spPr bwMode="auto">
          <a:xfrm>
            <a:off x="81643" y="6179345"/>
            <a:ext cx="408214" cy="1870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pic>
      <p:sp>
        <p:nvSpPr>
          <p:cNvPr id="54277" name="Rectangle 16"/>
          <p:cNvSpPr>
            <a:spLocks noChangeArrowheads="1"/>
          </p:cNvSpPr>
          <p:nvPr>
            <p:custDataLst>
              <p:tags r:id="rId3"/>
            </p:custDataLst>
          </p:nvPr>
        </p:nvSpPr>
        <p:spPr bwMode="auto">
          <a:xfrm>
            <a:off x="6939643" y="342265"/>
            <a:ext cx="1959429" cy="1318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nchor="ctr">
            <a:spAutoFit/>
          </a:bodyPr>
          <a:lstStyle>
            <a:lvl1pPr>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eaLnBrk="1" hangingPunct="1">
              <a:lnSpc>
                <a:spcPct val="100000"/>
              </a:lnSpc>
              <a:buClrTx/>
              <a:buSzTx/>
              <a:buFontTx/>
              <a:buNone/>
            </a:pPr>
            <a:r>
              <a:rPr lang="en-US" altLang="en-US" sz="857">
                <a:solidFill>
                  <a:srgbClr val="FFFFFF"/>
                </a:solidFill>
              </a:rPr>
              <a:t> </a:t>
            </a:r>
          </a:p>
        </p:txBody>
      </p:sp>
      <p:sp>
        <p:nvSpPr>
          <p:cNvPr id="54280" name="Text Box 3"/>
          <p:cNvSpPr txBox="1">
            <a:spLocks noChangeArrowheads="1"/>
          </p:cNvSpPr>
          <p:nvPr>
            <p:custDataLst>
              <p:tags r:id="rId4"/>
            </p:custDataLst>
          </p:nvPr>
        </p:nvSpPr>
        <p:spPr bwMode="auto">
          <a:xfrm>
            <a:off x="4927488" y="1570944"/>
            <a:ext cx="3561670" cy="5052024"/>
          </a:xfrm>
          <a:prstGeom prst="rect">
            <a:avLst/>
          </a:prstGeom>
          <a:gradFill rotWithShape="0">
            <a:gsLst>
              <a:gs pos="0">
                <a:srgbClr val="F7F7F7"/>
              </a:gs>
              <a:gs pos="50000">
                <a:srgbClr val="DBDBDB"/>
              </a:gs>
              <a:gs pos="100000">
                <a:srgbClr val="F7F7F7"/>
              </a:gs>
            </a:gsLst>
            <a:lin ang="540000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a:lnSpc>
                <a:spcPct val="111000"/>
              </a:lnSpc>
              <a:buClr>
                <a:srgbClr val="425C8F"/>
              </a:buClr>
              <a:buSzPct val="65000"/>
              <a:buFont typeface="Wingdings" panose="05000000000000000000" pitchFamily="2" charset="2"/>
              <a:buChar char="è"/>
              <a:tabLst>
                <a:tab pos="384175" algn="l"/>
              </a:tabLst>
              <a:defRPr>
                <a:solidFill>
                  <a:schemeClr val="tx1"/>
                </a:solidFill>
                <a:latin typeface="Bosch Office Sans" pitchFamily="2" charset="0"/>
              </a:defRPr>
            </a:lvl1pPr>
            <a:lvl2pPr marL="742950" indent="-285750" defTabSz="762000">
              <a:lnSpc>
                <a:spcPct val="111000"/>
              </a:lnSpc>
              <a:buClr>
                <a:srgbClr val="425C8F"/>
              </a:buClr>
              <a:buSzPct val="50000"/>
              <a:buFont typeface="Wingdings" panose="05000000000000000000" pitchFamily="2" charset="2"/>
              <a:buChar char=""/>
              <a:tabLst>
                <a:tab pos="384175" algn="l"/>
              </a:tabLst>
              <a:defRPr>
                <a:solidFill>
                  <a:schemeClr val="tx1"/>
                </a:solidFill>
                <a:latin typeface="Bosch Office Sans" pitchFamily="2" charset="0"/>
              </a:defRPr>
            </a:lvl2pPr>
            <a:lvl3pPr marL="1143000" indent="-228600" defTabSz="762000">
              <a:lnSpc>
                <a:spcPct val="111000"/>
              </a:lnSpc>
              <a:buClr>
                <a:srgbClr val="425C8F"/>
              </a:buClr>
              <a:buSzPct val="50000"/>
              <a:buFont typeface="Wingdings" panose="05000000000000000000" pitchFamily="2" charset="2"/>
              <a:buChar char=""/>
              <a:tabLst>
                <a:tab pos="384175" algn="l"/>
              </a:tabLst>
              <a:defRPr>
                <a:solidFill>
                  <a:schemeClr val="tx1"/>
                </a:solidFill>
                <a:latin typeface="Bosch Office Sans" pitchFamily="2" charset="0"/>
              </a:defRPr>
            </a:lvl3pPr>
            <a:lvl4pPr marL="1600200" indent="-228600" defTabSz="762000">
              <a:lnSpc>
                <a:spcPct val="111000"/>
              </a:lnSpc>
              <a:buClr>
                <a:srgbClr val="425C8F"/>
              </a:buClr>
              <a:buSzPct val="50000"/>
              <a:buFont typeface="Wingdings" panose="05000000000000000000" pitchFamily="2" charset="2"/>
              <a:buChar char=""/>
              <a:tabLst>
                <a:tab pos="384175" algn="l"/>
              </a:tabLst>
              <a:defRPr>
                <a:solidFill>
                  <a:schemeClr val="tx1"/>
                </a:solidFill>
                <a:latin typeface="Bosch Office Sans" pitchFamily="2" charset="0"/>
              </a:defRPr>
            </a:lvl4pPr>
            <a:lvl5pPr marL="2057400" indent="-228600" defTabSz="762000">
              <a:lnSpc>
                <a:spcPct val="111000"/>
              </a:lnSpc>
              <a:buClr>
                <a:srgbClr val="425C8F"/>
              </a:buClr>
              <a:buSzPct val="50000"/>
              <a:buFont typeface="Wingdings" panose="05000000000000000000" pitchFamily="2" charset="2"/>
              <a:buChar char=""/>
              <a:tabLst>
                <a:tab pos="384175" algn="l"/>
              </a:tabLst>
              <a:defRPr>
                <a:solidFill>
                  <a:schemeClr val="tx1"/>
                </a:solidFill>
                <a:latin typeface="Bosch Office Sans" pitchFamily="2" charset="0"/>
              </a:defRPr>
            </a:lvl5pPr>
            <a:lvl6pPr marL="25146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tabLst>
                <a:tab pos="384175" algn="l"/>
              </a:tabLst>
              <a:defRPr>
                <a:solidFill>
                  <a:schemeClr val="tx1"/>
                </a:solidFill>
                <a:latin typeface="Bosch Office Sans" pitchFamily="2" charset="0"/>
              </a:defRPr>
            </a:lvl6pPr>
            <a:lvl7pPr marL="29718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tabLst>
                <a:tab pos="384175" algn="l"/>
              </a:tabLst>
              <a:defRPr>
                <a:solidFill>
                  <a:schemeClr val="tx1"/>
                </a:solidFill>
                <a:latin typeface="Bosch Office Sans" pitchFamily="2" charset="0"/>
              </a:defRPr>
            </a:lvl7pPr>
            <a:lvl8pPr marL="34290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tabLst>
                <a:tab pos="384175" algn="l"/>
              </a:tabLst>
              <a:defRPr>
                <a:solidFill>
                  <a:schemeClr val="tx1"/>
                </a:solidFill>
                <a:latin typeface="Bosch Office Sans" pitchFamily="2" charset="0"/>
              </a:defRPr>
            </a:lvl8pPr>
            <a:lvl9pPr marL="38862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tabLst>
                <a:tab pos="384175" algn="l"/>
              </a:tabLst>
              <a:defRPr>
                <a:solidFill>
                  <a:schemeClr val="tx1"/>
                </a:solidFill>
                <a:latin typeface="Bosch Office Sans" pitchFamily="2" charset="0"/>
              </a:defRPr>
            </a:lvl9pPr>
          </a:lstStyle>
          <a:p>
            <a:pPr>
              <a:lnSpc>
                <a:spcPct val="90000"/>
              </a:lnSpc>
              <a:spcBef>
                <a:spcPct val="50000"/>
              </a:spcBef>
              <a:buClrTx/>
              <a:buSzTx/>
              <a:buFontTx/>
              <a:buNone/>
            </a:pPr>
            <a:endParaRPr lang="en-US" altLang="en-US" sz="1286" b="1">
              <a:solidFill>
                <a:srgbClr val="800000"/>
              </a:solidFill>
              <a:latin typeface="Helvetica" panose="020B0604020202020204" pitchFamily="34" charset="0"/>
            </a:endParaRPr>
          </a:p>
          <a:p>
            <a:pPr>
              <a:lnSpc>
                <a:spcPct val="90000"/>
              </a:lnSpc>
              <a:spcBef>
                <a:spcPct val="50000"/>
              </a:spcBef>
              <a:buClrTx/>
              <a:buSzTx/>
              <a:buFontTx/>
              <a:buNone/>
            </a:pPr>
            <a:r>
              <a:rPr lang="en-US" altLang="en-US" sz="1286" b="1">
                <a:solidFill>
                  <a:srgbClr val="800000"/>
                </a:solidFill>
                <a:latin typeface="Helvetica" panose="020B0604020202020204" pitchFamily="34" charset="0"/>
              </a:rPr>
              <a:t>LLC:   BusOff-Recovery</a:t>
            </a:r>
          </a:p>
          <a:p>
            <a:pPr>
              <a:lnSpc>
                <a:spcPct val="90000"/>
              </a:lnSpc>
              <a:spcBef>
                <a:spcPct val="50000"/>
              </a:spcBef>
              <a:buClrTx/>
              <a:buSzTx/>
              <a:buFontTx/>
              <a:buNone/>
            </a:pPr>
            <a:r>
              <a:rPr lang="en-US" altLang="en-US" sz="1286" b="1">
                <a:solidFill>
                  <a:srgbClr val="800000"/>
                </a:solidFill>
                <a:latin typeface="Helvetica" panose="020B0604020202020204" pitchFamily="34" charset="0"/>
              </a:rPr>
              <a:t> </a:t>
            </a:r>
          </a:p>
          <a:p>
            <a:pPr>
              <a:lnSpc>
                <a:spcPct val="90000"/>
              </a:lnSpc>
              <a:spcBef>
                <a:spcPct val="50000"/>
              </a:spcBef>
              <a:buClrTx/>
              <a:buSzTx/>
              <a:buFontTx/>
              <a:buNone/>
            </a:pPr>
            <a:r>
              <a:rPr lang="en-US" altLang="en-US" sz="1286" b="1">
                <a:solidFill>
                  <a:srgbClr val="800000"/>
                </a:solidFill>
                <a:latin typeface="Helvetica" panose="020B0604020202020204" pitchFamily="34" charset="0"/>
              </a:rPr>
              <a:t>           Acceptance filtering,			  Overload Notification</a:t>
            </a:r>
            <a:endParaRPr lang="en-US" altLang="en-US" sz="1286" b="1">
              <a:latin typeface="Helvetica" panose="020B0604020202020204" pitchFamily="34" charset="0"/>
            </a:endParaRPr>
          </a:p>
          <a:p>
            <a:pPr>
              <a:lnSpc>
                <a:spcPct val="90000"/>
              </a:lnSpc>
              <a:spcBef>
                <a:spcPct val="50000"/>
              </a:spcBef>
              <a:buClrTx/>
              <a:buSzTx/>
              <a:buFontTx/>
              <a:buNone/>
            </a:pPr>
            <a:r>
              <a:rPr lang="en-US" altLang="en-US" sz="1286" b="1">
                <a:latin typeface="Helvetica" panose="020B0604020202020204" pitchFamily="34" charset="0"/>
              </a:rPr>
              <a:t>       </a:t>
            </a:r>
          </a:p>
          <a:p>
            <a:pPr>
              <a:lnSpc>
                <a:spcPct val="90000"/>
              </a:lnSpc>
              <a:spcBef>
                <a:spcPct val="50000"/>
              </a:spcBef>
              <a:buClrTx/>
              <a:buSzTx/>
              <a:buFontTx/>
              <a:buNone/>
            </a:pPr>
            <a:r>
              <a:rPr lang="en-US" altLang="en-US" sz="1286" b="1">
                <a:solidFill>
                  <a:srgbClr val="800000"/>
                </a:solidFill>
                <a:latin typeface="Helvetica" panose="020B0604020202020204" pitchFamily="34" charset="0"/>
              </a:rPr>
              <a:t>MAC:  Data De-/Encryption, Frame Setup,	           	  (De-)Stuffing, Collision Detection, 		  Arbitration, Error Management, 		  Acknowledgement</a:t>
            </a:r>
          </a:p>
          <a:p>
            <a:pPr>
              <a:lnSpc>
                <a:spcPct val="90000"/>
              </a:lnSpc>
              <a:spcBef>
                <a:spcPct val="50000"/>
              </a:spcBef>
              <a:buClrTx/>
              <a:buSzTx/>
              <a:buFontTx/>
              <a:buNone/>
            </a:pPr>
            <a:endParaRPr lang="en-US" altLang="en-US" sz="1286" b="1">
              <a:solidFill>
                <a:srgbClr val="800000"/>
              </a:solidFill>
              <a:latin typeface="Helvetica" panose="020B0604020202020204" pitchFamily="34" charset="0"/>
            </a:endParaRPr>
          </a:p>
          <a:p>
            <a:pPr>
              <a:lnSpc>
                <a:spcPct val="90000"/>
              </a:lnSpc>
              <a:spcBef>
                <a:spcPct val="50000"/>
              </a:spcBef>
              <a:buClrTx/>
              <a:buSzTx/>
              <a:buFontTx/>
              <a:buNone/>
            </a:pPr>
            <a:endParaRPr lang="en-US" altLang="en-US" sz="1286" b="1">
              <a:solidFill>
                <a:srgbClr val="800000"/>
              </a:solidFill>
              <a:latin typeface="Helvetica" panose="020B0604020202020204" pitchFamily="34" charset="0"/>
            </a:endParaRPr>
          </a:p>
          <a:p>
            <a:pPr>
              <a:lnSpc>
                <a:spcPct val="90000"/>
              </a:lnSpc>
              <a:spcBef>
                <a:spcPct val="50000"/>
              </a:spcBef>
              <a:buClrTx/>
              <a:buSzTx/>
              <a:buFontTx/>
              <a:buNone/>
            </a:pPr>
            <a:endParaRPr lang="en-US" altLang="en-US" sz="1286" b="1">
              <a:solidFill>
                <a:srgbClr val="800000"/>
              </a:solidFill>
              <a:latin typeface="Helvetica" panose="020B0604020202020204" pitchFamily="34" charset="0"/>
            </a:endParaRPr>
          </a:p>
          <a:p>
            <a:pPr>
              <a:lnSpc>
                <a:spcPct val="90000"/>
              </a:lnSpc>
              <a:spcBef>
                <a:spcPct val="50000"/>
              </a:spcBef>
              <a:buClrTx/>
              <a:buSzTx/>
              <a:buFontTx/>
              <a:buNone/>
            </a:pPr>
            <a:r>
              <a:rPr lang="en-US" altLang="en-US" sz="1286" b="1">
                <a:solidFill>
                  <a:srgbClr val="800000"/>
                </a:solidFill>
                <a:latin typeface="Helvetica" panose="020B0604020202020204" pitchFamily="34" charset="0"/>
              </a:rPr>
              <a:t> PLS:  Bit Encoding / Decoding Bit Timing,   	  Synchronization</a:t>
            </a:r>
          </a:p>
          <a:p>
            <a:pPr>
              <a:lnSpc>
                <a:spcPct val="90000"/>
              </a:lnSpc>
              <a:spcBef>
                <a:spcPct val="50000"/>
              </a:spcBef>
              <a:buClrTx/>
              <a:buSzTx/>
              <a:buFontTx/>
              <a:buNone/>
            </a:pPr>
            <a:endParaRPr lang="en-US" altLang="en-US" sz="1286" b="1">
              <a:solidFill>
                <a:srgbClr val="800000"/>
              </a:solidFill>
              <a:latin typeface="Helvetica" panose="020B0604020202020204" pitchFamily="34" charset="0"/>
            </a:endParaRPr>
          </a:p>
          <a:p>
            <a:pPr>
              <a:lnSpc>
                <a:spcPct val="90000"/>
              </a:lnSpc>
              <a:spcBef>
                <a:spcPct val="50000"/>
              </a:spcBef>
              <a:buClrTx/>
              <a:buSzTx/>
              <a:buFontTx/>
              <a:buNone/>
            </a:pPr>
            <a:endParaRPr lang="en-US" altLang="en-US" sz="1286" b="1">
              <a:solidFill>
                <a:srgbClr val="800000"/>
              </a:solidFill>
              <a:latin typeface="Helvetica" panose="020B0604020202020204" pitchFamily="34" charset="0"/>
            </a:endParaRPr>
          </a:p>
          <a:p>
            <a:pPr>
              <a:lnSpc>
                <a:spcPct val="100000"/>
              </a:lnSpc>
              <a:spcBef>
                <a:spcPct val="50000"/>
              </a:spcBef>
              <a:buClrTx/>
              <a:buSzTx/>
              <a:buFontTx/>
              <a:buNone/>
            </a:pPr>
            <a:r>
              <a:rPr lang="en-US" altLang="en-US" sz="1286" b="1">
                <a:solidFill>
                  <a:srgbClr val="800000"/>
                </a:solidFill>
                <a:latin typeface="Helvetica" panose="020B0604020202020204" pitchFamily="34" charset="0"/>
              </a:rPr>
              <a:t> PMA: Transceiver Characteristics</a:t>
            </a:r>
          </a:p>
          <a:p>
            <a:pPr>
              <a:lnSpc>
                <a:spcPct val="90000"/>
              </a:lnSpc>
              <a:spcBef>
                <a:spcPct val="50000"/>
              </a:spcBef>
              <a:buClrTx/>
              <a:buSzTx/>
              <a:buFontTx/>
              <a:buNone/>
            </a:pPr>
            <a:r>
              <a:rPr lang="en-US" altLang="en-US" sz="1286" b="1">
                <a:solidFill>
                  <a:srgbClr val="800000"/>
                </a:solidFill>
                <a:latin typeface="Helvetica" panose="020B0604020202020204" pitchFamily="34" charset="0"/>
              </a:rPr>
              <a:t> MDT: Wiring, Connectors, Bus</a:t>
            </a:r>
          </a:p>
          <a:p>
            <a:pPr>
              <a:lnSpc>
                <a:spcPct val="90000"/>
              </a:lnSpc>
              <a:spcBef>
                <a:spcPct val="50000"/>
              </a:spcBef>
              <a:buClrTx/>
              <a:buSzTx/>
              <a:buFontTx/>
              <a:buNone/>
            </a:pPr>
            <a:endParaRPr lang="en-US" altLang="en-US" sz="429" b="1">
              <a:solidFill>
                <a:srgbClr val="800000"/>
              </a:solidFill>
              <a:latin typeface="Helvetica" panose="020B0604020202020204" pitchFamily="34" charset="0"/>
            </a:endParaRPr>
          </a:p>
        </p:txBody>
      </p:sp>
      <p:sp>
        <p:nvSpPr>
          <p:cNvPr id="54281" name="Freeform 4"/>
          <p:cNvSpPr>
            <a:spLocks/>
          </p:cNvSpPr>
          <p:nvPr>
            <p:custDataLst>
              <p:tags r:id="rId5"/>
            </p:custDataLst>
          </p:nvPr>
        </p:nvSpPr>
        <p:spPr bwMode="auto">
          <a:xfrm>
            <a:off x="3935867" y="2525146"/>
            <a:ext cx="358889" cy="277245"/>
          </a:xfrm>
          <a:custGeom>
            <a:avLst/>
            <a:gdLst>
              <a:gd name="T0" fmla="*/ 0 w 240"/>
              <a:gd name="T1" fmla="*/ 64691 h 192"/>
              <a:gd name="T2" fmla="*/ 133985 w 240"/>
              <a:gd name="T3" fmla="*/ 64691 h 192"/>
              <a:gd name="T4" fmla="*/ 133985 w 240"/>
              <a:gd name="T5" fmla="*/ 0 h 192"/>
              <a:gd name="T6" fmla="*/ 334963 w 240"/>
              <a:gd name="T7" fmla="*/ 129381 h 192"/>
              <a:gd name="T8" fmla="*/ 133985 w 240"/>
              <a:gd name="T9" fmla="*/ 258762 h 192"/>
              <a:gd name="T10" fmla="*/ 133985 w 240"/>
              <a:gd name="T11" fmla="*/ 194072 h 192"/>
              <a:gd name="T12" fmla="*/ 0 w 240"/>
              <a:gd name="T13" fmla="*/ 194072 h 192"/>
              <a:gd name="T14" fmla="*/ 0 w 240"/>
              <a:gd name="T15" fmla="*/ 64691 h 19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0" h="192">
                <a:moveTo>
                  <a:pt x="0" y="48"/>
                </a:moveTo>
                <a:lnTo>
                  <a:pt x="96" y="48"/>
                </a:lnTo>
                <a:lnTo>
                  <a:pt x="96" y="0"/>
                </a:lnTo>
                <a:lnTo>
                  <a:pt x="240" y="96"/>
                </a:lnTo>
                <a:lnTo>
                  <a:pt x="96" y="192"/>
                </a:lnTo>
                <a:lnTo>
                  <a:pt x="96" y="144"/>
                </a:lnTo>
                <a:lnTo>
                  <a:pt x="0" y="144"/>
                </a:lnTo>
                <a:lnTo>
                  <a:pt x="0" y="48"/>
                </a:lnTo>
                <a:close/>
              </a:path>
            </a:pathLst>
          </a:custGeom>
          <a:solidFill>
            <a:srgbClr val="64B4FF"/>
          </a:solidFill>
          <a:ln w="12700" cap="flat" cmpd="sng">
            <a:solidFill>
              <a:schemeClr val="tx1"/>
            </a:solidFill>
            <a:prstDash val="solid"/>
            <a:round/>
            <a:headEnd/>
            <a:tailEnd/>
          </a:ln>
          <a:effectLst>
            <a:outerShdw dist="35921" dir="2700000" algn="ctr" rotWithShape="0">
              <a:schemeClr val="bg2"/>
            </a:outerShdw>
          </a:effectLst>
        </p:spPr>
        <p:txBody>
          <a:bodyPr wrap="none" anchor="ctr"/>
          <a:lstStyle/>
          <a:p>
            <a:endParaRPr lang="en-GB" sz="1929"/>
          </a:p>
        </p:txBody>
      </p:sp>
      <p:sp>
        <p:nvSpPr>
          <p:cNvPr id="54282" name="Freeform 5"/>
          <p:cNvSpPr>
            <a:spLocks/>
          </p:cNvSpPr>
          <p:nvPr>
            <p:custDataLst>
              <p:tags r:id="rId6"/>
            </p:custDataLst>
          </p:nvPr>
        </p:nvSpPr>
        <p:spPr bwMode="auto">
          <a:xfrm>
            <a:off x="3935867" y="4215833"/>
            <a:ext cx="358889" cy="277245"/>
          </a:xfrm>
          <a:custGeom>
            <a:avLst/>
            <a:gdLst>
              <a:gd name="T0" fmla="*/ 0 w 240"/>
              <a:gd name="T1" fmla="*/ 64691 h 192"/>
              <a:gd name="T2" fmla="*/ 133985 w 240"/>
              <a:gd name="T3" fmla="*/ 64691 h 192"/>
              <a:gd name="T4" fmla="*/ 133985 w 240"/>
              <a:gd name="T5" fmla="*/ 0 h 192"/>
              <a:gd name="T6" fmla="*/ 334963 w 240"/>
              <a:gd name="T7" fmla="*/ 129381 h 192"/>
              <a:gd name="T8" fmla="*/ 133985 w 240"/>
              <a:gd name="T9" fmla="*/ 258762 h 192"/>
              <a:gd name="T10" fmla="*/ 133985 w 240"/>
              <a:gd name="T11" fmla="*/ 194072 h 192"/>
              <a:gd name="T12" fmla="*/ 0 w 240"/>
              <a:gd name="T13" fmla="*/ 194072 h 192"/>
              <a:gd name="T14" fmla="*/ 0 w 240"/>
              <a:gd name="T15" fmla="*/ 64691 h 19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0" h="192">
                <a:moveTo>
                  <a:pt x="0" y="48"/>
                </a:moveTo>
                <a:lnTo>
                  <a:pt x="96" y="48"/>
                </a:lnTo>
                <a:lnTo>
                  <a:pt x="96" y="0"/>
                </a:lnTo>
                <a:lnTo>
                  <a:pt x="240" y="96"/>
                </a:lnTo>
                <a:lnTo>
                  <a:pt x="96" y="192"/>
                </a:lnTo>
                <a:lnTo>
                  <a:pt x="96" y="144"/>
                </a:lnTo>
                <a:lnTo>
                  <a:pt x="0" y="144"/>
                </a:lnTo>
                <a:lnTo>
                  <a:pt x="0" y="48"/>
                </a:lnTo>
                <a:close/>
              </a:path>
            </a:pathLst>
          </a:custGeom>
          <a:solidFill>
            <a:srgbClr val="D2B4FF"/>
          </a:solidFill>
          <a:ln w="12700" cap="flat" cmpd="sng">
            <a:solidFill>
              <a:schemeClr val="tx1"/>
            </a:solidFill>
            <a:prstDash val="solid"/>
            <a:round/>
            <a:headEnd/>
            <a:tailEnd/>
          </a:ln>
          <a:effectLst>
            <a:outerShdw dist="35921" dir="2700000" algn="ctr" rotWithShape="0">
              <a:schemeClr val="bg2"/>
            </a:outerShdw>
          </a:effectLst>
        </p:spPr>
        <p:txBody>
          <a:bodyPr wrap="none" anchor="ctr"/>
          <a:lstStyle/>
          <a:p>
            <a:endParaRPr lang="en-GB" sz="1929"/>
          </a:p>
        </p:txBody>
      </p:sp>
      <p:sp>
        <p:nvSpPr>
          <p:cNvPr id="54283" name="Rectangle 6"/>
          <p:cNvSpPr>
            <a:spLocks noChangeArrowheads="1"/>
          </p:cNvSpPr>
          <p:nvPr>
            <p:custDataLst>
              <p:tags r:id="rId7"/>
            </p:custDataLst>
          </p:nvPr>
        </p:nvSpPr>
        <p:spPr bwMode="auto">
          <a:xfrm>
            <a:off x="251733" y="265340"/>
            <a:ext cx="7543961" cy="392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6951" tIns="47625" rIns="96951" bIns="47625">
            <a:spAutoFit/>
          </a:bodyPr>
          <a:lstStyle>
            <a:lvl1pPr defTabSz="762000">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nSpc>
                <a:spcPct val="90000"/>
              </a:lnSpc>
              <a:buClrTx/>
              <a:buSzTx/>
              <a:buFontTx/>
              <a:buNone/>
            </a:pPr>
            <a:r>
              <a:rPr lang="en-US" altLang="en-US" sz="2143" b="1" dirty="0">
                <a:solidFill>
                  <a:schemeClr val="bg1"/>
                </a:solidFill>
                <a:latin typeface="Arial" panose="020B0604020202020204" pitchFamily="34" charset="0"/>
              </a:rPr>
              <a:t>CAN ISO specifications cover the ISO/OSI layers 1 and 2</a:t>
            </a:r>
          </a:p>
        </p:txBody>
      </p:sp>
      <p:sp>
        <p:nvSpPr>
          <p:cNvPr id="54284" name="Text Box 7"/>
          <p:cNvSpPr txBox="1">
            <a:spLocks noChangeArrowheads="1"/>
          </p:cNvSpPr>
          <p:nvPr>
            <p:custDataLst>
              <p:tags r:id="rId8"/>
            </p:custDataLst>
          </p:nvPr>
        </p:nvSpPr>
        <p:spPr bwMode="auto">
          <a:xfrm>
            <a:off x="887866" y="1570945"/>
            <a:ext cx="2362541" cy="1998560"/>
          </a:xfrm>
          <a:prstGeom prst="rect">
            <a:avLst/>
          </a:prstGeom>
          <a:solidFill>
            <a:srgbClr val="0099FF"/>
          </a:solidFill>
          <a:ln>
            <a:noFill/>
          </a:ln>
          <a:effectLst>
            <a:outerShdw dist="35921" dir="2700000" algn="ctr" rotWithShape="0">
              <a:srgbClr val="808080"/>
            </a:outerShdw>
          </a:effectLst>
          <a:extLs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a:defRPr>
                <a:solidFill>
                  <a:schemeClr val="tx1"/>
                </a:solidFill>
                <a:latin typeface="Bosch Office Sans" pitchFamily="2" charset="0"/>
              </a:defRPr>
            </a:lvl1pPr>
            <a:lvl2pPr marL="742950" indent="-285750" defTabSz="762000">
              <a:defRPr>
                <a:solidFill>
                  <a:schemeClr val="tx1"/>
                </a:solidFill>
                <a:latin typeface="Bosch Office Sans" pitchFamily="2" charset="0"/>
              </a:defRPr>
            </a:lvl2pPr>
            <a:lvl3pPr marL="1143000" indent="-228600" defTabSz="762000">
              <a:defRPr>
                <a:solidFill>
                  <a:schemeClr val="tx1"/>
                </a:solidFill>
                <a:latin typeface="Bosch Office Sans" pitchFamily="2" charset="0"/>
              </a:defRPr>
            </a:lvl3pPr>
            <a:lvl4pPr marL="1600200" indent="-228600" defTabSz="762000">
              <a:defRPr>
                <a:solidFill>
                  <a:schemeClr val="tx1"/>
                </a:solidFill>
                <a:latin typeface="Bosch Office Sans" pitchFamily="2" charset="0"/>
              </a:defRPr>
            </a:lvl4pPr>
            <a:lvl5pPr marL="2057400" indent="-228600" defTabSz="762000">
              <a:defRPr>
                <a:solidFill>
                  <a:schemeClr val="tx1"/>
                </a:solidFill>
                <a:latin typeface="Bosch Office Sans" pitchFamily="2" charset="0"/>
              </a:defRPr>
            </a:lvl5pPr>
            <a:lvl6pPr marL="2514600" indent="-228600" defTabSz="762000" eaLnBrk="0" fontAlgn="base" hangingPunct="0">
              <a:spcBef>
                <a:spcPct val="0"/>
              </a:spcBef>
              <a:spcAft>
                <a:spcPct val="0"/>
              </a:spcAft>
              <a:defRPr>
                <a:solidFill>
                  <a:schemeClr val="tx1"/>
                </a:solidFill>
                <a:latin typeface="Bosch Office Sans" pitchFamily="2" charset="0"/>
              </a:defRPr>
            </a:lvl6pPr>
            <a:lvl7pPr marL="2971800" indent="-228600" defTabSz="762000" eaLnBrk="0" fontAlgn="base" hangingPunct="0">
              <a:spcBef>
                <a:spcPct val="0"/>
              </a:spcBef>
              <a:spcAft>
                <a:spcPct val="0"/>
              </a:spcAft>
              <a:defRPr>
                <a:solidFill>
                  <a:schemeClr val="tx1"/>
                </a:solidFill>
                <a:latin typeface="Bosch Office Sans" pitchFamily="2" charset="0"/>
              </a:defRPr>
            </a:lvl7pPr>
            <a:lvl8pPr marL="3429000" indent="-228600" defTabSz="762000" eaLnBrk="0" fontAlgn="base" hangingPunct="0">
              <a:spcBef>
                <a:spcPct val="0"/>
              </a:spcBef>
              <a:spcAft>
                <a:spcPct val="0"/>
              </a:spcAft>
              <a:defRPr>
                <a:solidFill>
                  <a:schemeClr val="tx1"/>
                </a:solidFill>
                <a:latin typeface="Bosch Office Sans" pitchFamily="2" charset="0"/>
              </a:defRPr>
            </a:lvl8pPr>
            <a:lvl9pPr marL="3886200" indent="-228600" defTabSz="762000" eaLnBrk="0" fontAlgn="base" hangingPunct="0">
              <a:spcBef>
                <a:spcPct val="0"/>
              </a:spcBef>
              <a:spcAft>
                <a:spcPct val="0"/>
              </a:spcAft>
              <a:defRPr>
                <a:solidFill>
                  <a:schemeClr val="tx1"/>
                </a:solidFill>
                <a:latin typeface="Bosch Office Sans" pitchFamily="2" charset="0"/>
              </a:defRPr>
            </a:lvl9pPr>
          </a:lstStyle>
          <a:p>
            <a:pPr algn="ctr">
              <a:lnSpc>
                <a:spcPct val="90000"/>
              </a:lnSpc>
              <a:spcBef>
                <a:spcPct val="50000"/>
              </a:spcBef>
            </a:pPr>
            <a:endParaRPr lang="en-US" altLang="en-US" sz="2143" b="1">
              <a:latin typeface="Helvetica" panose="020B0604020202020204" pitchFamily="34" charset="0"/>
              <a:cs typeface="Arial" panose="020B0604020202020204" pitchFamily="34" charset="0"/>
            </a:endParaRPr>
          </a:p>
          <a:p>
            <a:pPr algn="ctr">
              <a:lnSpc>
                <a:spcPct val="90000"/>
              </a:lnSpc>
              <a:spcBef>
                <a:spcPct val="50000"/>
              </a:spcBef>
            </a:pPr>
            <a:r>
              <a:rPr lang="en-US" altLang="en-US" sz="1929" b="1">
                <a:latin typeface="Helvetica" panose="020B0604020202020204" pitchFamily="34" charset="0"/>
                <a:cs typeface="Arial" panose="020B0604020202020204" pitchFamily="34" charset="0"/>
              </a:rPr>
              <a:t>Data Link Layer</a:t>
            </a:r>
            <a:endParaRPr lang="en-US" altLang="en-US" sz="2143" b="1">
              <a:latin typeface="Helvetica" panose="020B0604020202020204" pitchFamily="34" charset="0"/>
              <a:cs typeface="Arial" panose="020B0604020202020204" pitchFamily="34" charset="0"/>
            </a:endParaRPr>
          </a:p>
          <a:p>
            <a:pPr algn="ctr">
              <a:lnSpc>
                <a:spcPct val="90000"/>
              </a:lnSpc>
              <a:spcBef>
                <a:spcPct val="50000"/>
              </a:spcBef>
            </a:pPr>
            <a:r>
              <a:rPr lang="en-US" altLang="en-US" sz="1286" b="1">
                <a:latin typeface="Helvetica" panose="020B0604020202020204" pitchFamily="34" charset="0"/>
                <a:cs typeface="Arial" panose="020B0604020202020204" pitchFamily="34" charset="0"/>
              </a:rPr>
              <a:t>LLC (Logical Link Control)</a:t>
            </a:r>
          </a:p>
          <a:p>
            <a:pPr algn="ctr">
              <a:lnSpc>
                <a:spcPct val="90000"/>
              </a:lnSpc>
              <a:spcBef>
                <a:spcPct val="50000"/>
              </a:spcBef>
            </a:pPr>
            <a:r>
              <a:rPr lang="en-US" altLang="en-US" sz="1286" b="1">
                <a:latin typeface="Helvetica" panose="020B0604020202020204" pitchFamily="34" charset="0"/>
                <a:cs typeface="Arial" panose="020B0604020202020204" pitchFamily="34" charset="0"/>
              </a:rPr>
              <a:t>MAC (Medium Access Control)</a:t>
            </a:r>
            <a:endParaRPr lang="en-US" altLang="en-US" sz="1500" b="1">
              <a:latin typeface="Helvetica" panose="020B0604020202020204" pitchFamily="34" charset="0"/>
              <a:cs typeface="Arial" panose="020B0604020202020204" pitchFamily="34" charset="0"/>
            </a:endParaRPr>
          </a:p>
          <a:p>
            <a:pPr>
              <a:lnSpc>
                <a:spcPct val="90000"/>
              </a:lnSpc>
              <a:spcBef>
                <a:spcPct val="50000"/>
              </a:spcBef>
            </a:pPr>
            <a:endParaRPr lang="en-US" altLang="en-US" sz="2143" b="1">
              <a:latin typeface="Helvetica" panose="020B0604020202020204" pitchFamily="34" charset="0"/>
              <a:cs typeface="Arial" panose="020B0604020202020204" pitchFamily="34" charset="0"/>
            </a:endParaRPr>
          </a:p>
        </p:txBody>
      </p:sp>
      <p:sp>
        <p:nvSpPr>
          <p:cNvPr id="54285" name="Text Box 8"/>
          <p:cNvSpPr txBox="1">
            <a:spLocks noChangeArrowheads="1"/>
          </p:cNvSpPr>
          <p:nvPr>
            <p:custDataLst>
              <p:tags r:id="rId9"/>
            </p:custDataLst>
          </p:nvPr>
        </p:nvSpPr>
        <p:spPr bwMode="auto">
          <a:xfrm>
            <a:off x="887866" y="3702164"/>
            <a:ext cx="2362541" cy="2470100"/>
          </a:xfrm>
          <a:prstGeom prst="rect">
            <a:avLst/>
          </a:prstGeom>
          <a:solidFill>
            <a:srgbClr val="CC99FF"/>
          </a:solidFill>
          <a:ln>
            <a:noFill/>
          </a:ln>
          <a:effectLst>
            <a:outerShdw dist="35921" dir="2700000" algn="ctr" rotWithShape="0">
              <a:srgbClr val="808080"/>
            </a:outerShdw>
          </a:effectLst>
          <a:extLs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a:defRPr>
                <a:solidFill>
                  <a:schemeClr val="tx1"/>
                </a:solidFill>
                <a:latin typeface="Bosch Office Sans" pitchFamily="2" charset="0"/>
              </a:defRPr>
            </a:lvl1pPr>
            <a:lvl2pPr marL="742950" indent="-285750" defTabSz="762000">
              <a:defRPr>
                <a:solidFill>
                  <a:schemeClr val="tx1"/>
                </a:solidFill>
                <a:latin typeface="Bosch Office Sans" pitchFamily="2" charset="0"/>
              </a:defRPr>
            </a:lvl2pPr>
            <a:lvl3pPr marL="1143000" indent="-228600" defTabSz="762000">
              <a:defRPr>
                <a:solidFill>
                  <a:schemeClr val="tx1"/>
                </a:solidFill>
                <a:latin typeface="Bosch Office Sans" pitchFamily="2" charset="0"/>
              </a:defRPr>
            </a:lvl3pPr>
            <a:lvl4pPr marL="1600200" indent="-228600" defTabSz="762000">
              <a:defRPr>
                <a:solidFill>
                  <a:schemeClr val="tx1"/>
                </a:solidFill>
                <a:latin typeface="Bosch Office Sans" pitchFamily="2" charset="0"/>
              </a:defRPr>
            </a:lvl4pPr>
            <a:lvl5pPr marL="2057400" indent="-228600" defTabSz="762000">
              <a:defRPr>
                <a:solidFill>
                  <a:schemeClr val="tx1"/>
                </a:solidFill>
                <a:latin typeface="Bosch Office Sans" pitchFamily="2" charset="0"/>
              </a:defRPr>
            </a:lvl5pPr>
            <a:lvl6pPr marL="2514600" indent="-228600" defTabSz="762000" eaLnBrk="0" fontAlgn="base" hangingPunct="0">
              <a:spcBef>
                <a:spcPct val="0"/>
              </a:spcBef>
              <a:spcAft>
                <a:spcPct val="0"/>
              </a:spcAft>
              <a:defRPr>
                <a:solidFill>
                  <a:schemeClr val="tx1"/>
                </a:solidFill>
                <a:latin typeface="Bosch Office Sans" pitchFamily="2" charset="0"/>
              </a:defRPr>
            </a:lvl6pPr>
            <a:lvl7pPr marL="2971800" indent="-228600" defTabSz="762000" eaLnBrk="0" fontAlgn="base" hangingPunct="0">
              <a:spcBef>
                <a:spcPct val="0"/>
              </a:spcBef>
              <a:spcAft>
                <a:spcPct val="0"/>
              </a:spcAft>
              <a:defRPr>
                <a:solidFill>
                  <a:schemeClr val="tx1"/>
                </a:solidFill>
                <a:latin typeface="Bosch Office Sans" pitchFamily="2" charset="0"/>
              </a:defRPr>
            </a:lvl7pPr>
            <a:lvl8pPr marL="3429000" indent="-228600" defTabSz="762000" eaLnBrk="0" fontAlgn="base" hangingPunct="0">
              <a:spcBef>
                <a:spcPct val="0"/>
              </a:spcBef>
              <a:spcAft>
                <a:spcPct val="0"/>
              </a:spcAft>
              <a:defRPr>
                <a:solidFill>
                  <a:schemeClr val="tx1"/>
                </a:solidFill>
                <a:latin typeface="Bosch Office Sans" pitchFamily="2" charset="0"/>
              </a:defRPr>
            </a:lvl8pPr>
            <a:lvl9pPr marL="3886200" indent="-228600" defTabSz="762000" eaLnBrk="0" fontAlgn="base" hangingPunct="0">
              <a:spcBef>
                <a:spcPct val="0"/>
              </a:spcBef>
              <a:spcAft>
                <a:spcPct val="0"/>
              </a:spcAft>
              <a:defRPr>
                <a:solidFill>
                  <a:schemeClr val="tx1"/>
                </a:solidFill>
                <a:latin typeface="Bosch Office Sans" pitchFamily="2" charset="0"/>
              </a:defRPr>
            </a:lvl9pPr>
          </a:lstStyle>
          <a:p>
            <a:pPr algn="ctr">
              <a:lnSpc>
                <a:spcPct val="90000"/>
              </a:lnSpc>
              <a:spcBef>
                <a:spcPct val="50000"/>
              </a:spcBef>
            </a:pPr>
            <a:endParaRPr lang="en-US" altLang="en-US" sz="1929" b="1">
              <a:latin typeface="Helvetica" panose="020B0604020202020204" pitchFamily="34" charset="0"/>
              <a:cs typeface="Arial" panose="020B0604020202020204" pitchFamily="34" charset="0"/>
            </a:endParaRPr>
          </a:p>
          <a:p>
            <a:pPr algn="ctr">
              <a:lnSpc>
                <a:spcPct val="90000"/>
              </a:lnSpc>
              <a:spcBef>
                <a:spcPct val="50000"/>
              </a:spcBef>
            </a:pPr>
            <a:r>
              <a:rPr lang="en-US" altLang="en-US" sz="1929" b="1">
                <a:latin typeface="Helvetica" panose="020B0604020202020204" pitchFamily="34" charset="0"/>
                <a:cs typeface="Arial" panose="020B0604020202020204" pitchFamily="34" charset="0"/>
              </a:rPr>
              <a:t>Physical Layer</a:t>
            </a:r>
            <a:endParaRPr lang="en-US" altLang="en-US" sz="2143" b="1">
              <a:latin typeface="Helvetica" panose="020B0604020202020204" pitchFamily="34" charset="0"/>
              <a:cs typeface="Arial" panose="020B0604020202020204" pitchFamily="34" charset="0"/>
            </a:endParaRPr>
          </a:p>
          <a:p>
            <a:pPr algn="ctr">
              <a:lnSpc>
                <a:spcPct val="90000"/>
              </a:lnSpc>
              <a:spcBef>
                <a:spcPct val="50000"/>
              </a:spcBef>
            </a:pPr>
            <a:r>
              <a:rPr lang="en-US" altLang="en-US" sz="1286" b="1">
                <a:latin typeface="Helvetica" panose="020B0604020202020204" pitchFamily="34" charset="0"/>
                <a:cs typeface="Arial" panose="020B0604020202020204" pitchFamily="34" charset="0"/>
              </a:rPr>
              <a:t>PLS (Physical Signalling)</a:t>
            </a:r>
          </a:p>
          <a:p>
            <a:pPr algn="ctr">
              <a:lnSpc>
                <a:spcPct val="90000"/>
              </a:lnSpc>
              <a:spcBef>
                <a:spcPct val="50000"/>
              </a:spcBef>
            </a:pPr>
            <a:r>
              <a:rPr lang="en-US" altLang="en-US" sz="1286" b="1">
                <a:latin typeface="Helvetica" panose="020B0604020202020204" pitchFamily="34" charset="0"/>
                <a:cs typeface="Arial" panose="020B0604020202020204" pitchFamily="34" charset="0"/>
              </a:rPr>
              <a:t>PMA (Physical Medium Attachment)</a:t>
            </a:r>
          </a:p>
          <a:p>
            <a:pPr algn="ctr">
              <a:lnSpc>
                <a:spcPct val="90000"/>
              </a:lnSpc>
              <a:spcBef>
                <a:spcPct val="50000"/>
              </a:spcBef>
            </a:pPr>
            <a:r>
              <a:rPr lang="en-US" altLang="en-US" sz="1286" b="1">
                <a:latin typeface="Helvetica" panose="020B0604020202020204" pitchFamily="34" charset="0"/>
                <a:cs typeface="Arial" panose="020B0604020202020204" pitchFamily="34" charset="0"/>
              </a:rPr>
              <a:t>MDT (Medium Dependent Hardware)</a:t>
            </a:r>
            <a:endParaRPr lang="en-US" altLang="en-US" sz="1500" b="1">
              <a:latin typeface="Helvetica" panose="020B0604020202020204" pitchFamily="34" charset="0"/>
              <a:cs typeface="Arial" panose="020B0604020202020204" pitchFamily="34" charset="0"/>
            </a:endParaRPr>
          </a:p>
          <a:p>
            <a:pPr algn="ctr">
              <a:lnSpc>
                <a:spcPct val="90000"/>
              </a:lnSpc>
              <a:spcBef>
                <a:spcPct val="50000"/>
              </a:spcBef>
            </a:pPr>
            <a:endParaRPr lang="en-US" altLang="en-US" sz="857" b="1">
              <a:latin typeface="Helvetica" panose="020B0604020202020204" pitchFamily="34" charset="0"/>
              <a:cs typeface="Arial" panose="020B0604020202020204" pitchFamily="34" charset="0"/>
            </a:endParaRPr>
          </a:p>
          <a:p>
            <a:pPr algn="ctr">
              <a:lnSpc>
                <a:spcPct val="90000"/>
              </a:lnSpc>
              <a:spcBef>
                <a:spcPct val="50000"/>
              </a:spcBef>
            </a:pPr>
            <a:endParaRPr lang="en-US" altLang="en-US" sz="1500" b="1">
              <a:latin typeface="Helvetica" panose="020B0604020202020204" pitchFamily="34" charset="0"/>
              <a:cs typeface="Arial" panose="020B0604020202020204" pitchFamily="34" charset="0"/>
            </a:endParaRPr>
          </a:p>
        </p:txBody>
      </p:sp>
      <p:sp>
        <p:nvSpPr>
          <p:cNvPr id="54286" name="Text Box 9"/>
          <p:cNvSpPr txBox="1">
            <a:spLocks noChangeArrowheads="1"/>
          </p:cNvSpPr>
          <p:nvPr>
            <p:custDataLst>
              <p:tags r:id="rId10"/>
            </p:custDataLst>
          </p:nvPr>
        </p:nvSpPr>
        <p:spPr bwMode="auto">
          <a:xfrm>
            <a:off x="506866" y="2232592"/>
            <a:ext cx="367408" cy="448392"/>
          </a:xfrm>
          <a:prstGeom prst="rect">
            <a:avLst/>
          </a:prstGeom>
          <a:noFill/>
          <a:ln>
            <a:noFill/>
          </a:ln>
          <a:effectLst>
            <a:outerShdw dist="35921" dir="2700000" algn="ctr" rotWithShape="0">
              <a:srgbClr val="64B4FF"/>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defTabSz="762000">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nSpc>
                <a:spcPct val="90000"/>
              </a:lnSpc>
              <a:buClrTx/>
              <a:buSzTx/>
              <a:buFontTx/>
              <a:buNone/>
            </a:pPr>
            <a:r>
              <a:rPr lang="en-US" altLang="en-US" sz="2571" b="1">
                <a:solidFill>
                  <a:srgbClr val="000099"/>
                </a:solidFill>
                <a:latin typeface="Arial" panose="020B0604020202020204" pitchFamily="34" charset="0"/>
                <a:cs typeface="Arial" panose="020B0604020202020204" pitchFamily="34" charset="0"/>
              </a:rPr>
              <a:t>2</a:t>
            </a:r>
          </a:p>
        </p:txBody>
      </p:sp>
      <p:sp>
        <p:nvSpPr>
          <p:cNvPr id="54287" name="Text Box 10"/>
          <p:cNvSpPr txBox="1">
            <a:spLocks noChangeArrowheads="1"/>
          </p:cNvSpPr>
          <p:nvPr>
            <p:custDataLst>
              <p:tags r:id="rId11"/>
            </p:custDataLst>
          </p:nvPr>
        </p:nvSpPr>
        <p:spPr bwMode="auto">
          <a:xfrm>
            <a:off x="506866" y="4436950"/>
            <a:ext cx="367408" cy="448392"/>
          </a:xfrm>
          <a:prstGeom prst="rect">
            <a:avLst/>
          </a:prstGeom>
          <a:noFill/>
          <a:ln>
            <a:noFill/>
          </a:ln>
          <a:effectLst>
            <a:outerShdw dist="35921" dir="2700000" algn="ctr" rotWithShape="0">
              <a:srgbClr val="D2B4FF"/>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defTabSz="762000">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nSpc>
                <a:spcPct val="90000"/>
              </a:lnSpc>
              <a:buClrTx/>
              <a:buSzTx/>
              <a:buFontTx/>
              <a:buNone/>
            </a:pPr>
            <a:r>
              <a:rPr lang="en-US" altLang="en-US" sz="2571" b="1">
                <a:solidFill>
                  <a:srgbClr val="000099"/>
                </a:solidFill>
                <a:latin typeface="Arial" panose="020B0604020202020204" pitchFamily="34" charset="0"/>
                <a:cs typeface="Arial" panose="020B0604020202020204" pitchFamily="34" charset="0"/>
              </a:rPr>
              <a:t>1</a:t>
            </a:r>
          </a:p>
        </p:txBody>
      </p:sp>
      <p:sp>
        <p:nvSpPr>
          <p:cNvPr id="54288" name="Text Box 11"/>
          <p:cNvSpPr txBox="1">
            <a:spLocks noChangeArrowheads="1"/>
          </p:cNvSpPr>
          <p:nvPr>
            <p:custDataLst>
              <p:tags r:id="rId12"/>
            </p:custDataLst>
          </p:nvPr>
        </p:nvSpPr>
        <p:spPr bwMode="auto">
          <a:xfrm>
            <a:off x="3250408" y="1570944"/>
            <a:ext cx="1677080" cy="931152"/>
          </a:xfrm>
          <a:prstGeom prst="rect">
            <a:avLst/>
          </a:prstGeom>
          <a:solidFill>
            <a:srgbClr val="FFCCFF">
              <a:alpha val="50195"/>
            </a:srgb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gn="ctr">
              <a:lnSpc>
                <a:spcPct val="0"/>
              </a:lnSpc>
              <a:buClrTx/>
              <a:buSzTx/>
              <a:buFontTx/>
              <a:buNone/>
            </a:pPr>
            <a:endParaRPr lang="en-US" altLang="en-US" sz="857" b="1">
              <a:solidFill>
                <a:srgbClr val="FF3300"/>
              </a:solidFill>
              <a:latin typeface="Helvetica" panose="020B0604020202020204" pitchFamily="34" charset="0"/>
            </a:endParaRPr>
          </a:p>
          <a:p>
            <a:pPr algn="ctr">
              <a:lnSpc>
                <a:spcPct val="90000"/>
              </a:lnSpc>
              <a:spcBef>
                <a:spcPct val="50000"/>
              </a:spcBef>
              <a:buClrTx/>
              <a:buSzTx/>
              <a:buFontTx/>
              <a:buNone/>
            </a:pPr>
            <a:r>
              <a:rPr lang="en-US" altLang="en-US" sz="1714" b="1">
                <a:solidFill>
                  <a:srgbClr val="FF3300"/>
                </a:solidFill>
                <a:latin typeface="Helvetica" panose="020B0604020202020204" pitchFamily="34" charset="0"/>
              </a:rPr>
              <a:t>CAN Driver Software</a:t>
            </a:r>
            <a:endParaRPr lang="en-US" altLang="en-US" sz="2143" b="1">
              <a:solidFill>
                <a:srgbClr val="FF3300"/>
              </a:solidFill>
              <a:latin typeface="Helvetica" panose="020B0604020202020204" pitchFamily="34" charset="0"/>
            </a:endParaRPr>
          </a:p>
          <a:p>
            <a:pPr algn="ctr">
              <a:lnSpc>
                <a:spcPct val="90000"/>
              </a:lnSpc>
              <a:spcBef>
                <a:spcPct val="50000"/>
              </a:spcBef>
              <a:buClrTx/>
              <a:buSzTx/>
              <a:buFontTx/>
              <a:buNone/>
            </a:pPr>
            <a:endParaRPr lang="en-US" altLang="en-US" sz="1071" b="1">
              <a:latin typeface="Helvetica" panose="020B0604020202020204" pitchFamily="34" charset="0"/>
            </a:endParaRPr>
          </a:p>
        </p:txBody>
      </p:sp>
      <p:sp>
        <p:nvSpPr>
          <p:cNvPr id="54289" name="Text Box 12"/>
          <p:cNvSpPr txBox="1">
            <a:spLocks noChangeArrowheads="1"/>
          </p:cNvSpPr>
          <p:nvPr>
            <p:custDataLst>
              <p:tags r:id="rId13"/>
            </p:custDataLst>
          </p:nvPr>
        </p:nvSpPr>
        <p:spPr bwMode="auto">
          <a:xfrm>
            <a:off x="3250408" y="4950619"/>
            <a:ext cx="1677080" cy="677558"/>
          </a:xfrm>
          <a:prstGeom prst="rect">
            <a:avLst/>
          </a:prstGeom>
          <a:solidFill>
            <a:srgbClr val="FFFF99">
              <a:alpha val="50195"/>
            </a:srgb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gn="ctr">
              <a:lnSpc>
                <a:spcPct val="110000"/>
              </a:lnSpc>
              <a:spcBef>
                <a:spcPct val="50000"/>
              </a:spcBef>
              <a:buClrTx/>
              <a:buSzTx/>
              <a:buFontTx/>
              <a:buNone/>
            </a:pPr>
            <a:r>
              <a:rPr lang="en-US" altLang="en-US" sz="1714" b="1">
                <a:solidFill>
                  <a:srgbClr val="CCCC00"/>
                </a:solidFill>
                <a:latin typeface="Helvetica" panose="020B0604020202020204" pitchFamily="34" charset="0"/>
              </a:rPr>
              <a:t>CAN Transceiver</a:t>
            </a:r>
          </a:p>
          <a:p>
            <a:pPr algn="ctr">
              <a:lnSpc>
                <a:spcPct val="0"/>
              </a:lnSpc>
              <a:buClrTx/>
              <a:buSzTx/>
              <a:buFontTx/>
              <a:buNone/>
            </a:pPr>
            <a:endParaRPr lang="en-US" altLang="en-US" sz="2143" b="1">
              <a:solidFill>
                <a:srgbClr val="FF3300"/>
              </a:solidFill>
              <a:latin typeface="Helvetica" panose="020B0604020202020204" pitchFamily="34" charset="0"/>
            </a:endParaRPr>
          </a:p>
          <a:p>
            <a:pPr algn="ctr">
              <a:lnSpc>
                <a:spcPct val="0"/>
              </a:lnSpc>
              <a:buClrTx/>
              <a:buSzTx/>
              <a:buFontTx/>
              <a:buNone/>
            </a:pPr>
            <a:endParaRPr lang="en-US" altLang="en-US" sz="1071" b="1">
              <a:latin typeface="Helvetica" panose="020B0604020202020204" pitchFamily="34" charset="0"/>
            </a:endParaRPr>
          </a:p>
        </p:txBody>
      </p:sp>
      <p:sp>
        <p:nvSpPr>
          <p:cNvPr id="54290" name="Text Box 13"/>
          <p:cNvSpPr txBox="1">
            <a:spLocks noChangeArrowheads="1"/>
          </p:cNvSpPr>
          <p:nvPr>
            <p:custDataLst>
              <p:tags r:id="rId14"/>
            </p:custDataLst>
          </p:nvPr>
        </p:nvSpPr>
        <p:spPr bwMode="auto">
          <a:xfrm>
            <a:off x="3250408" y="5539128"/>
            <a:ext cx="1677080" cy="427040"/>
          </a:xfrm>
          <a:prstGeom prst="rect">
            <a:avLst/>
          </a:prstGeom>
          <a:solidFill>
            <a:srgbClr val="969696">
              <a:alpha val="50195"/>
            </a:srgb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gn="ctr">
              <a:lnSpc>
                <a:spcPct val="10000"/>
              </a:lnSpc>
              <a:spcBef>
                <a:spcPct val="50000"/>
              </a:spcBef>
              <a:buClrTx/>
              <a:buSzTx/>
              <a:buFontTx/>
              <a:buNone/>
            </a:pPr>
            <a:endParaRPr lang="en-US" altLang="en-US" sz="857" b="1">
              <a:solidFill>
                <a:srgbClr val="CCCC00"/>
              </a:solidFill>
              <a:latin typeface="Helvetica" panose="020B0604020202020204" pitchFamily="34" charset="0"/>
            </a:endParaRPr>
          </a:p>
          <a:p>
            <a:pPr algn="ctr">
              <a:lnSpc>
                <a:spcPct val="70000"/>
              </a:lnSpc>
              <a:spcBef>
                <a:spcPct val="50000"/>
              </a:spcBef>
              <a:buClrTx/>
              <a:buSzTx/>
              <a:buFontTx/>
              <a:buNone/>
            </a:pPr>
            <a:r>
              <a:rPr lang="en-US" altLang="en-US" sz="1714" b="1">
                <a:latin typeface="Helvetica" panose="020B0604020202020204" pitchFamily="34" charset="0"/>
              </a:rPr>
              <a:t>CAN Bus</a:t>
            </a:r>
            <a:endParaRPr lang="en-US" altLang="en-US" sz="1714" b="1">
              <a:solidFill>
                <a:srgbClr val="CCCC00"/>
              </a:solidFill>
              <a:latin typeface="Helvetica" panose="020B0604020202020204" pitchFamily="34" charset="0"/>
            </a:endParaRPr>
          </a:p>
          <a:p>
            <a:pPr algn="ctr">
              <a:lnSpc>
                <a:spcPct val="0"/>
              </a:lnSpc>
              <a:buClrTx/>
              <a:buSzTx/>
              <a:buFontTx/>
              <a:buNone/>
            </a:pPr>
            <a:endParaRPr lang="en-US" altLang="en-US" sz="2143" b="1">
              <a:solidFill>
                <a:srgbClr val="FF3300"/>
              </a:solidFill>
              <a:latin typeface="Helvetica" panose="020B0604020202020204" pitchFamily="34" charset="0"/>
            </a:endParaRPr>
          </a:p>
          <a:p>
            <a:pPr algn="ctr">
              <a:lnSpc>
                <a:spcPct val="0"/>
              </a:lnSpc>
              <a:buClrTx/>
              <a:buSzTx/>
              <a:buFontTx/>
              <a:buNone/>
            </a:pPr>
            <a:endParaRPr lang="en-US" altLang="en-US" sz="1071" b="1">
              <a:latin typeface="Helvetica" panose="020B0604020202020204" pitchFamily="34" charset="0"/>
            </a:endParaRPr>
          </a:p>
        </p:txBody>
      </p:sp>
      <p:sp>
        <p:nvSpPr>
          <p:cNvPr id="54291" name="Text Box 14"/>
          <p:cNvSpPr txBox="1">
            <a:spLocks noChangeArrowheads="1"/>
          </p:cNvSpPr>
          <p:nvPr>
            <p:custDataLst>
              <p:tags r:id="rId15"/>
            </p:custDataLst>
          </p:nvPr>
        </p:nvSpPr>
        <p:spPr bwMode="auto">
          <a:xfrm>
            <a:off x="3250408" y="2378870"/>
            <a:ext cx="1677080" cy="3125151"/>
          </a:xfrm>
          <a:prstGeom prst="rect">
            <a:avLst/>
          </a:prstGeom>
          <a:solidFill>
            <a:srgbClr val="CCFFCC">
              <a:alpha val="50195"/>
            </a:srgb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gn="ctr">
              <a:lnSpc>
                <a:spcPct val="0"/>
              </a:lnSpc>
              <a:buClrTx/>
              <a:buSzTx/>
              <a:buFontTx/>
              <a:buNone/>
            </a:pPr>
            <a:endParaRPr lang="en-US" altLang="en-US" sz="1500" b="1">
              <a:solidFill>
                <a:srgbClr val="00CC00"/>
              </a:solidFill>
              <a:latin typeface="Helvetica" panose="020B0604020202020204" pitchFamily="34" charset="0"/>
            </a:endParaRPr>
          </a:p>
          <a:p>
            <a:pPr algn="ctr">
              <a:lnSpc>
                <a:spcPct val="0"/>
              </a:lnSpc>
              <a:buClrTx/>
              <a:buSzTx/>
              <a:buFontTx/>
              <a:buNone/>
            </a:pPr>
            <a:endParaRPr lang="en-US" altLang="en-US" sz="1500" b="1">
              <a:solidFill>
                <a:srgbClr val="00CC00"/>
              </a:solidFill>
              <a:latin typeface="Helvetica" panose="020B0604020202020204" pitchFamily="34" charset="0"/>
            </a:endParaRPr>
          </a:p>
          <a:p>
            <a:pPr algn="ctr">
              <a:lnSpc>
                <a:spcPct val="0"/>
              </a:lnSpc>
              <a:buClrTx/>
              <a:buSzTx/>
              <a:buFontTx/>
              <a:buNone/>
            </a:pPr>
            <a:endParaRPr lang="en-US" altLang="en-US" sz="1500" b="1">
              <a:solidFill>
                <a:srgbClr val="00CC00"/>
              </a:solidFill>
              <a:latin typeface="Helvetica" panose="020B0604020202020204" pitchFamily="34" charset="0"/>
            </a:endParaRPr>
          </a:p>
          <a:p>
            <a:pPr algn="ctr">
              <a:lnSpc>
                <a:spcPct val="0"/>
              </a:lnSpc>
              <a:buClrTx/>
              <a:buSzTx/>
              <a:buFontTx/>
              <a:buNone/>
            </a:pPr>
            <a:endParaRPr lang="en-US" altLang="en-US" sz="1500" b="1">
              <a:solidFill>
                <a:srgbClr val="00CC00"/>
              </a:solidFill>
              <a:latin typeface="Helvetica" panose="020B0604020202020204" pitchFamily="34" charset="0"/>
            </a:endParaRPr>
          </a:p>
          <a:p>
            <a:pPr algn="ctr">
              <a:lnSpc>
                <a:spcPct val="90000"/>
              </a:lnSpc>
              <a:spcBef>
                <a:spcPct val="50000"/>
              </a:spcBef>
              <a:buClrTx/>
              <a:buSzTx/>
              <a:buFontTx/>
              <a:buNone/>
            </a:pPr>
            <a:endParaRPr lang="en-US" altLang="en-US" sz="857" b="1">
              <a:solidFill>
                <a:srgbClr val="00CC00"/>
              </a:solidFill>
              <a:latin typeface="Helvetica" panose="020B0604020202020204" pitchFamily="34" charset="0"/>
            </a:endParaRPr>
          </a:p>
          <a:p>
            <a:pPr algn="ctr">
              <a:lnSpc>
                <a:spcPct val="90000"/>
              </a:lnSpc>
              <a:spcBef>
                <a:spcPct val="50000"/>
              </a:spcBef>
              <a:buClrTx/>
              <a:buSzTx/>
              <a:buFontTx/>
              <a:buNone/>
            </a:pPr>
            <a:endParaRPr lang="en-US" altLang="en-US" sz="857" b="1">
              <a:solidFill>
                <a:srgbClr val="00CC00"/>
              </a:solidFill>
              <a:latin typeface="Helvetica" panose="020B0604020202020204" pitchFamily="34" charset="0"/>
            </a:endParaRPr>
          </a:p>
          <a:p>
            <a:pPr algn="ctr">
              <a:lnSpc>
                <a:spcPct val="90000"/>
              </a:lnSpc>
              <a:spcBef>
                <a:spcPct val="50000"/>
              </a:spcBef>
              <a:buClrTx/>
              <a:buSzTx/>
              <a:buFontTx/>
              <a:buNone/>
            </a:pPr>
            <a:endParaRPr lang="en-US" altLang="en-US" sz="857" b="1">
              <a:solidFill>
                <a:srgbClr val="00CC00"/>
              </a:solidFill>
              <a:latin typeface="Helvetica" panose="020B0604020202020204" pitchFamily="34" charset="0"/>
            </a:endParaRPr>
          </a:p>
          <a:p>
            <a:pPr algn="ctr">
              <a:lnSpc>
                <a:spcPct val="90000"/>
              </a:lnSpc>
              <a:spcBef>
                <a:spcPct val="50000"/>
              </a:spcBef>
              <a:buClrTx/>
              <a:buSzTx/>
              <a:buFontTx/>
              <a:buNone/>
            </a:pPr>
            <a:endParaRPr lang="en-US" altLang="en-US" sz="857" b="1">
              <a:solidFill>
                <a:srgbClr val="00CC00"/>
              </a:solidFill>
              <a:latin typeface="Helvetica" panose="020B0604020202020204" pitchFamily="34" charset="0"/>
            </a:endParaRPr>
          </a:p>
          <a:p>
            <a:pPr algn="ctr">
              <a:lnSpc>
                <a:spcPct val="90000"/>
              </a:lnSpc>
              <a:spcBef>
                <a:spcPct val="50000"/>
              </a:spcBef>
              <a:buClrTx/>
              <a:buSzTx/>
              <a:buFontTx/>
              <a:buNone/>
            </a:pPr>
            <a:endParaRPr lang="en-US" altLang="en-US" sz="857" b="1">
              <a:solidFill>
                <a:srgbClr val="00CC00"/>
              </a:solidFill>
              <a:latin typeface="Helvetica" panose="020B0604020202020204" pitchFamily="34" charset="0"/>
            </a:endParaRPr>
          </a:p>
          <a:p>
            <a:pPr algn="ctr">
              <a:lnSpc>
                <a:spcPct val="90000"/>
              </a:lnSpc>
              <a:spcBef>
                <a:spcPct val="50000"/>
              </a:spcBef>
              <a:buClrTx/>
              <a:buSzTx/>
              <a:buFontTx/>
              <a:buNone/>
            </a:pPr>
            <a:r>
              <a:rPr lang="en-US" altLang="en-US" sz="1714" b="1">
                <a:solidFill>
                  <a:srgbClr val="00CC00"/>
                </a:solidFill>
                <a:latin typeface="Helvetica" panose="020B0604020202020204" pitchFamily="34" charset="0"/>
              </a:rPr>
              <a:t>CAN Controller</a:t>
            </a:r>
          </a:p>
          <a:p>
            <a:pPr algn="ctr">
              <a:lnSpc>
                <a:spcPct val="90000"/>
              </a:lnSpc>
              <a:spcBef>
                <a:spcPct val="50000"/>
              </a:spcBef>
              <a:buClrTx/>
              <a:buSzTx/>
              <a:buFontTx/>
              <a:buNone/>
            </a:pPr>
            <a:endParaRPr lang="en-US" altLang="en-US" sz="1714" b="1">
              <a:solidFill>
                <a:srgbClr val="00CC00"/>
              </a:solidFill>
              <a:latin typeface="Helvetica" panose="020B0604020202020204" pitchFamily="34" charset="0"/>
            </a:endParaRPr>
          </a:p>
          <a:p>
            <a:pPr algn="ctr">
              <a:lnSpc>
                <a:spcPct val="90000"/>
              </a:lnSpc>
              <a:spcBef>
                <a:spcPct val="50000"/>
              </a:spcBef>
              <a:buClrTx/>
              <a:buSzTx/>
              <a:buFontTx/>
              <a:buNone/>
            </a:pPr>
            <a:endParaRPr lang="en-US" altLang="en-US" sz="1714" b="1">
              <a:solidFill>
                <a:srgbClr val="00CC00"/>
              </a:solidFill>
              <a:latin typeface="Helvetica" panose="020B0604020202020204" pitchFamily="34" charset="0"/>
            </a:endParaRPr>
          </a:p>
          <a:p>
            <a:pPr algn="ctr">
              <a:lnSpc>
                <a:spcPct val="90000"/>
              </a:lnSpc>
              <a:spcBef>
                <a:spcPct val="50000"/>
              </a:spcBef>
              <a:buClrTx/>
              <a:buSzTx/>
              <a:buFontTx/>
              <a:buNone/>
            </a:pPr>
            <a:endParaRPr lang="en-US" altLang="en-US" sz="1714" b="1">
              <a:solidFill>
                <a:srgbClr val="00CC00"/>
              </a:solidFill>
              <a:latin typeface="Helvetica" panose="020B0604020202020204" pitchFamily="34" charset="0"/>
            </a:endParaRPr>
          </a:p>
          <a:p>
            <a:pPr algn="ctr">
              <a:lnSpc>
                <a:spcPct val="90000"/>
              </a:lnSpc>
              <a:spcBef>
                <a:spcPct val="50000"/>
              </a:spcBef>
              <a:buClrTx/>
              <a:buSzTx/>
              <a:buFontTx/>
              <a:buNone/>
            </a:pPr>
            <a:endParaRPr lang="en-US" altLang="en-US" sz="1714" b="1">
              <a:solidFill>
                <a:srgbClr val="00CC00"/>
              </a:solidFill>
              <a:latin typeface="Helvetica" panose="020B0604020202020204" pitchFamily="34" charset="0"/>
            </a:endParaRPr>
          </a:p>
          <a:p>
            <a:pPr algn="ctr">
              <a:lnSpc>
                <a:spcPct val="0"/>
              </a:lnSpc>
              <a:buClrTx/>
              <a:buSzTx/>
              <a:buFontTx/>
              <a:buNone/>
            </a:pPr>
            <a:endParaRPr lang="en-US" altLang="en-US" sz="857" b="1">
              <a:solidFill>
                <a:srgbClr val="00CC00"/>
              </a:solidFill>
              <a:latin typeface="Helvetica" panose="020B0604020202020204" pitchFamily="34" charset="0"/>
            </a:endParaRPr>
          </a:p>
          <a:p>
            <a:pPr algn="ctr">
              <a:lnSpc>
                <a:spcPct val="0"/>
              </a:lnSpc>
              <a:buClrTx/>
              <a:buSzTx/>
              <a:buFontTx/>
              <a:buNone/>
            </a:pPr>
            <a:endParaRPr lang="en-US" altLang="en-US" sz="857" b="1">
              <a:latin typeface="Helvetica" panose="020B0604020202020204" pitchFamily="34" charset="0"/>
            </a:endParaRPr>
          </a:p>
          <a:p>
            <a:pPr algn="ctr">
              <a:lnSpc>
                <a:spcPct val="0"/>
              </a:lnSpc>
              <a:buClrTx/>
              <a:buSzTx/>
              <a:buFontTx/>
              <a:buNone/>
            </a:pPr>
            <a:endParaRPr lang="en-US" altLang="en-US" sz="857" b="1">
              <a:latin typeface="Helvetica" panose="020B0604020202020204" pitchFamily="34" charset="0"/>
            </a:endParaRPr>
          </a:p>
          <a:p>
            <a:pPr algn="ctr">
              <a:lnSpc>
                <a:spcPct val="0"/>
              </a:lnSpc>
              <a:buClrTx/>
              <a:buSzTx/>
              <a:buFontTx/>
              <a:buNone/>
            </a:pPr>
            <a:endParaRPr lang="en-US" altLang="en-US" sz="857" b="1">
              <a:latin typeface="Helvetica" panose="020B0604020202020204" pitchFamily="34" charset="0"/>
            </a:endParaRPr>
          </a:p>
          <a:p>
            <a:pPr algn="ctr">
              <a:lnSpc>
                <a:spcPct val="0"/>
              </a:lnSpc>
              <a:buClrTx/>
              <a:buSzTx/>
              <a:buFontTx/>
              <a:buNone/>
            </a:pPr>
            <a:endParaRPr lang="en-US" altLang="en-US" sz="857" b="1">
              <a:latin typeface="Helvetica" panose="020B0604020202020204" pitchFamily="34" charset="0"/>
            </a:endParaRPr>
          </a:p>
          <a:p>
            <a:pPr algn="ctr">
              <a:lnSpc>
                <a:spcPct val="0"/>
              </a:lnSpc>
              <a:buClrTx/>
              <a:buSzTx/>
              <a:buFontTx/>
              <a:buNone/>
            </a:pPr>
            <a:endParaRPr lang="en-US" altLang="en-US" sz="857" b="1">
              <a:latin typeface="Helvetica" panose="020B0604020202020204" pitchFamily="34" charset="0"/>
            </a:endParaRPr>
          </a:p>
          <a:p>
            <a:pPr algn="ctr">
              <a:lnSpc>
                <a:spcPct val="0"/>
              </a:lnSpc>
              <a:buClrTx/>
              <a:buSzTx/>
              <a:buFontTx/>
              <a:buNone/>
            </a:pPr>
            <a:endParaRPr lang="en-US" altLang="en-US" sz="857" b="1">
              <a:latin typeface="Helvetica" panose="020B0604020202020204" pitchFamily="34" charset="0"/>
            </a:endParaRPr>
          </a:p>
          <a:p>
            <a:pPr algn="ctr">
              <a:lnSpc>
                <a:spcPct val="0"/>
              </a:lnSpc>
              <a:buClrTx/>
              <a:buSzTx/>
              <a:buFontTx/>
              <a:buNone/>
            </a:pPr>
            <a:endParaRPr lang="en-US" altLang="en-US" sz="857" b="1">
              <a:latin typeface="Helvetica" panose="020B0604020202020204" pitchFamily="34" charset="0"/>
            </a:endParaRPr>
          </a:p>
          <a:p>
            <a:pPr algn="ctr">
              <a:lnSpc>
                <a:spcPct val="0"/>
              </a:lnSpc>
              <a:buClrTx/>
              <a:buSzTx/>
              <a:buFontTx/>
              <a:buNone/>
            </a:pPr>
            <a:endParaRPr lang="en-US" altLang="en-US" sz="857" b="1">
              <a:latin typeface="Helvetica" panose="020B0604020202020204" pitchFamily="34" charset="0"/>
            </a:endParaRPr>
          </a:p>
          <a:p>
            <a:pPr algn="ctr">
              <a:lnSpc>
                <a:spcPct val="0"/>
              </a:lnSpc>
              <a:buClrTx/>
              <a:buSzTx/>
              <a:buFontTx/>
              <a:buNone/>
            </a:pPr>
            <a:endParaRPr lang="en-US" altLang="en-US" sz="857" b="1">
              <a:latin typeface="Helvetica" panose="020B0604020202020204" pitchFamily="34" charset="0"/>
            </a:endParaRPr>
          </a:p>
          <a:p>
            <a:pPr algn="ctr">
              <a:lnSpc>
                <a:spcPct val="0"/>
              </a:lnSpc>
              <a:buClrTx/>
              <a:buSzTx/>
              <a:buFontTx/>
              <a:buNone/>
            </a:pPr>
            <a:endParaRPr lang="en-US" altLang="en-US" sz="857" b="1">
              <a:latin typeface="Helvetica" panose="020B0604020202020204" pitchFamily="34" charset="0"/>
            </a:endParaRPr>
          </a:p>
          <a:p>
            <a:pPr algn="ctr">
              <a:lnSpc>
                <a:spcPct val="0"/>
              </a:lnSpc>
              <a:buClrTx/>
              <a:buSzTx/>
              <a:buFontTx/>
              <a:buNone/>
            </a:pPr>
            <a:endParaRPr lang="en-US" altLang="en-US" sz="857" b="1">
              <a:latin typeface="Helvetica" panose="020B0604020202020204" pitchFamily="34" charset="0"/>
            </a:endParaRPr>
          </a:p>
        </p:txBody>
      </p:sp>
      <p:sp>
        <p:nvSpPr>
          <p:cNvPr id="2" name="Title 1"/>
          <p:cNvSpPr>
            <a:spLocks noGrp="1"/>
          </p:cNvSpPr>
          <p:nvPr>
            <p:ph type="title"/>
          </p:nvPr>
        </p:nvSpPr>
        <p:spPr>
          <a:xfrm>
            <a:off x="381000" y="551086"/>
            <a:ext cx="8382000" cy="887199"/>
          </a:xfrm>
        </p:spPr>
        <p:txBody>
          <a:bodyPr>
            <a:normAutofit fontScale="90000"/>
          </a:bodyPr>
          <a:lstStyle/>
          <a:p>
            <a:r>
              <a:rPr lang="en-US" altLang="en-US" sz="2700" b="1" dirty="0">
                <a:latin typeface="Arial" panose="020B0604020202020204" pitchFamily="34" charset="0"/>
              </a:rPr>
              <a:t>CAN ISO specifications cover the ISO/OSI layers 1 and 2</a:t>
            </a:r>
            <a:br>
              <a:rPr lang="en-US" altLang="en-US" sz="2800" b="1" dirty="0">
                <a:latin typeface="Arial" panose="020B0604020202020204" pitchFamily="34" charset="0"/>
              </a:rPr>
            </a:br>
            <a:endParaRPr lang="en-GB" sz="2800" dirty="0"/>
          </a:p>
        </p:txBody>
      </p:sp>
    </p:spTree>
    <p:custDataLst>
      <p:tags r:id="rId1"/>
    </p:custDataLst>
    <p:extLst>
      <p:ext uri="{BB962C8B-B14F-4D97-AF65-F5344CB8AC3E}">
        <p14:creationId xmlns:p14="http://schemas.microsoft.com/office/powerpoint/2010/main" val="792458809"/>
      </p:ext>
    </p:extLst>
  </p:cSld>
  <p:clrMapOvr>
    <a:masterClrMapping/>
  </p:clrMapOvr>
  <p:transition>
    <p:push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4" name="Picture 28" descr="BEQIK_FR.png" hidden="1"/>
          <p:cNvPicPr>
            <a:picLocks/>
          </p:cNvPicPr>
          <p:nvPr>
            <p:custDataLst>
              <p:tags r:id="rId2"/>
            </p:custDataLst>
          </p:nvPr>
        </p:nvPicPr>
        <p:blipFill>
          <a:blip r:embed="rId7">
            <a:extLst>
              <a:ext uri="{28A0092B-C50C-407E-A947-70E740481C1C}">
                <a14:useLocalDpi xmlns:a14="http://schemas.microsoft.com/office/drawing/2010/main" val="0"/>
              </a:ext>
            </a:extLst>
          </a:blip>
          <a:srcRect/>
          <a:stretch>
            <a:fillRect/>
          </a:stretch>
        </p:blipFill>
        <p:spPr bwMode="auto">
          <a:xfrm>
            <a:off x="81643" y="6179345"/>
            <a:ext cx="408214" cy="1870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pic>
      <p:sp>
        <p:nvSpPr>
          <p:cNvPr id="44037" name="Rectangle 25"/>
          <p:cNvSpPr>
            <a:spLocks noChangeArrowheads="1"/>
          </p:cNvSpPr>
          <p:nvPr>
            <p:custDataLst>
              <p:tags r:id="rId3"/>
            </p:custDataLst>
          </p:nvPr>
        </p:nvSpPr>
        <p:spPr bwMode="auto">
          <a:xfrm>
            <a:off x="6939643" y="342265"/>
            <a:ext cx="1959429" cy="1318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nchor="ctr">
            <a:spAutoFit/>
          </a:bodyPr>
          <a:lstStyle>
            <a:lvl1pPr>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eaLnBrk="1" hangingPunct="1">
              <a:lnSpc>
                <a:spcPct val="100000"/>
              </a:lnSpc>
              <a:buClrTx/>
              <a:buSzTx/>
              <a:buFontTx/>
              <a:buNone/>
            </a:pPr>
            <a:r>
              <a:rPr lang="en-US" altLang="en-US" sz="857">
                <a:solidFill>
                  <a:srgbClr val="FFFFFF"/>
                </a:solidFill>
              </a:rPr>
              <a:t> </a:t>
            </a:r>
          </a:p>
        </p:txBody>
      </p:sp>
      <p:grpSp>
        <p:nvGrpSpPr>
          <p:cNvPr id="44040" name="Group 19"/>
          <p:cNvGrpSpPr>
            <a:grpSpLocks/>
          </p:cNvGrpSpPr>
          <p:nvPr/>
        </p:nvGrpSpPr>
        <p:grpSpPr bwMode="auto">
          <a:xfrm>
            <a:off x="533400" y="1523953"/>
            <a:ext cx="8092848" cy="4532674"/>
            <a:chOff x="566" y="1311"/>
            <a:chExt cx="5098" cy="1124"/>
          </a:xfrm>
        </p:grpSpPr>
        <p:sp>
          <p:nvSpPr>
            <p:cNvPr id="44042" name="Text Box 20"/>
            <p:cNvSpPr txBox="1">
              <a:spLocks noChangeArrowheads="1"/>
            </p:cNvSpPr>
            <p:nvPr/>
          </p:nvSpPr>
          <p:spPr bwMode="auto">
            <a:xfrm>
              <a:off x="566" y="1311"/>
              <a:ext cx="5040"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377825">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defTabSz="377825">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defTabSz="377825">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defTabSz="377825">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defTabSz="377825">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defTabSz="377825"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defTabSz="377825"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defTabSz="377825"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defTabSz="377825"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nSpc>
                  <a:spcPct val="90000"/>
                </a:lnSpc>
                <a:spcBef>
                  <a:spcPct val="50000"/>
                </a:spcBef>
                <a:buClr>
                  <a:schemeClr val="hlink"/>
                </a:buClr>
                <a:buSzTx/>
                <a:buNone/>
              </a:pPr>
              <a:r>
                <a:rPr lang="en-US" altLang="en-US" sz="1900" b="1" dirty="0">
                  <a:latin typeface="Arial" panose="020B0604020202020204" pitchFamily="34" charset="0"/>
                  <a:cs typeface="Arial" panose="020B0604020202020204" pitchFamily="34" charset="0"/>
                </a:rPr>
                <a:t>Multicast / broadcast philosophy:</a:t>
              </a:r>
              <a:br>
                <a:rPr lang="en-US" altLang="en-US" sz="1900" b="1" dirty="0">
                  <a:solidFill>
                    <a:srgbClr val="003399"/>
                  </a:solidFill>
                  <a:latin typeface="Arial" panose="020B0604020202020204" pitchFamily="34" charset="0"/>
                  <a:cs typeface="Arial" panose="020B0604020202020204" pitchFamily="34" charset="0"/>
                </a:rPr>
              </a:br>
              <a:endParaRPr lang="en-US" altLang="en-US" sz="1900" b="1" dirty="0">
                <a:solidFill>
                  <a:srgbClr val="003399"/>
                </a:solidFill>
                <a:latin typeface="Arial" panose="020B0604020202020204" pitchFamily="34" charset="0"/>
                <a:cs typeface="Arial" panose="020B0604020202020204" pitchFamily="34" charset="0"/>
              </a:endParaRPr>
            </a:p>
            <a:p>
              <a:pPr>
                <a:lnSpc>
                  <a:spcPct val="90000"/>
                </a:lnSpc>
                <a:spcBef>
                  <a:spcPct val="50000"/>
                </a:spcBef>
                <a:buClr>
                  <a:schemeClr val="hlink"/>
                </a:buClr>
                <a:buSzTx/>
                <a:buNone/>
              </a:pPr>
              <a:r>
                <a:rPr lang="en-US" altLang="en-US" sz="1900" b="1" dirty="0">
                  <a:latin typeface="Arial" panose="020B0604020202020204" pitchFamily="34" charset="0"/>
                  <a:cs typeface="Arial" panose="020B0604020202020204" pitchFamily="34" charset="0"/>
                </a:rPr>
                <a:t>CAN messages do not include references to</a:t>
              </a:r>
              <a:br>
                <a:rPr lang="en-US" altLang="en-US" sz="1900" b="1" dirty="0">
                  <a:latin typeface="Arial" panose="020B0604020202020204" pitchFamily="34" charset="0"/>
                  <a:cs typeface="Arial" panose="020B0604020202020204" pitchFamily="34" charset="0"/>
                </a:rPr>
              </a:br>
              <a:r>
                <a:rPr lang="en-US" altLang="en-US" sz="1900" b="1" dirty="0">
                  <a:latin typeface="Arial" panose="020B0604020202020204" pitchFamily="34" charset="0"/>
                  <a:cs typeface="Arial" panose="020B0604020202020204" pitchFamily="34" charset="0"/>
                </a:rPr>
                <a:t>sender or receivers, but to information contents.</a:t>
              </a:r>
            </a:p>
          </p:txBody>
        </p:sp>
        <p:sp>
          <p:nvSpPr>
            <p:cNvPr id="44043" name="Text Box 21"/>
            <p:cNvSpPr txBox="1">
              <a:spLocks noChangeArrowheads="1"/>
            </p:cNvSpPr>
            <p:nvPr/>
          </p:nvSpPr>
          <p:spPr bwMode="auto">
            <a:xfrm>
              <a:off x="566" y="1745"/>
              <a:ext cx="5098" cy="690"/>
            </a:xfrm>
            <a:prstGeom prst="rect">
              <a:avLst/>
            </a:prstGeom>
            <a:noFill/>
            <a:ln w="1270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defTabSz="377825">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defTabSz="377825">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defTabSz="377825">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defTabSz="377825">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defTabSz="377825">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defTabSz="377825"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defTabSz="377825"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defTabSz="377825"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defTabSz="377825"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nSpc>
                  <a:spcPct val="90000"/>
                </a:lnSpc>
                <a:spcBef>
                  <a:spcPct val="50000"/>
                </a:spcBef>
                <a:buClr>
                  <a:schemeClr val="hlink"/>
                </a:buClr>
                <a:buSzTx/>
                <a:buNone/>
              </a:pPr>
              <a:r>
                <a:rPr lang="en-US" altLang="en-US" sz="1900" b="1" dirty="0">
                  <a:latin typeface="Arial" panose="020B0604020202020204" pitchFamily="34" charset="0"/>
                  <a:cs typeface="Arial" panose="020B0604020202020204" pitchFamily="34" charset="0"/>
                </a:rPr>
                <a:t>Bus access principle: CSMA/CA</a:t>
              </a:r>
              <a:endParaRPr lang="en-US" altLang="en-US" sz="1900" b="1" dirty="0">
                <a:solidFill>
                  <a:srgbClr val="003399"/>
                </a:solidFill>
                <a:latin typeface="Arial" panose="020B0604020202020204" pitchFamily="34" charset="0"/>
                <a:cs typeface="Arial" panose="020B0604020202020204" pitchFamily="34" charset="0"/>
              </a:endParaRPr>
            </a:p>
            <a:p>
              <a:pPr>
                <a:lnSpc>
                  <a:spcPct val="90000"/>
                </a:lnSpc>
                <a:spcBef>
                  <a:spcPct val="50000"/>
                </a:spcBef>
                <a:buClr>
                  <a:schemeClr val="hlink"/>
                </a:buClr>
                <a:buSzTx/>
                <a:buNone/>
              </a:pPr>
              <a:r>
                <a:rPr lang="en-US" altLang="en-US" sz="1900" b="1" u="sng" dirty="0">
                  <a:solidFill>
                    <a:srgbClr val="003399"/>
                  </a:solidFill>
                  <a:latin typeface="Arial" panose="020B0604020202020204" pitchFamily="34" charset="0"/>
                  <a:cs typeface="Arial" panose="020B0604020202020204" pitchFamily="34" charset="0"/>
                </a:rPr>
                <a:t>C</a:t>
              </a:r>
              <a:r>
                <a:rPr lang="en-US" altLang="en-US" sz="1900" b="1" dirty="0">
                  <a:solidFill>
                    <a:srgbClr val="003399"/>
                  </a:solidFill>
                  <a:latin typeface="Arial" panose="020B0604020202020204" pitchFamily="34" charset="0"/>
                  <a:cs typeface="Arial" panose="020B0604020202020204" pitchFamily="34" charset="0"/>
                </a:rPr>
                <a:t>arrier </a:t>
              </a:r>
              <a:r>
                <a:rPr lang="en-US" altLang="en-US" sz="1900" b="1" u="sng" dirty="0">
                  <a:solidFill>
                    <a:srgbClr val="003399"/>
                  </a:solidFill>
                  <a:latin typeface="Arial" panose="020B0604020202020204" pitchFamily="34" charset="0"/>
                  <a:cs typeface="Arial" panose="020B0604020202020204" pitchFamily="34" charset="0"/>
                </a:rPr>
                <a:t>S</a:t>
              </a:r>
              <a:r>
                <a:rPr lang="en-US" altLang="en-US" sz="1900" b="1" dirty="0">
                  <a:solidFill>
                    <a:srgbClr val="003399"/>
                  </a:solidFill>
                  <a:latin typeface="Arial" panose="020B0604020202020204" pitchFamily="34" charset="0"/>
                  <a:cs typeface="Arial" panose="020B0604020202020204" pitchFamily="34" charset="0"/>
                </a:rPr>
                <a:t>ense </a:t>
              </a:r>
              <a:r>
                <a:rPr lang="en-US" altLang="en-US" sz="1900" b="1" u="sng" dirty="0">
                  <a:solidFill>
                    <a:srgbClr val="003399"/>
                  </a:solidFill>
                  <a:latin typeface="Arial" panose="020B0604020202020204" pitchFamily="34" charset="0"/>
                  <a:cs typeface="Arial" panose="020B0604020202020204" pitchFamily="34" charset="0"/>
                </a:rPr>
                <a:t>M</a:t>
              </a:r>
              <a:r>
                <a:rPr lang="en-US" altLang="en-US" sz="1900" b="1" dirty="0">
                  <a:solidFill>
                    <a:srgbClr val="003399"/>
                  </a:solidFill>
                  <a:latin typeface="Arial" panose="020B0604020202020204" pitchFamily="34" charset="0"/>
                  <a:cs typeface="Arial" panose="020B0604020202020204" pitchFamily="34" charset="0"/>
                </a:rPr>
                <a:t>ultiple </a:t>
              </a:r>
              <a:r>
                <a:rPr lang="en-US" altLang="en-US" sz="1900" b="1" u="sng" dirty="0">
                  <a:solidFill>
                    <a:srgbClr val="003399"/>
                  </a:solidFill>
                  <a:latin typeface="Arial" panose="020B0604020202020204" pitchFamily="34" charset="0"/>
                  <a:cs typeface="Arial" panose="020B0604020202020204" pitchFamily="34" charset="0"/>
                </a:rPr>
                <a:t>A</a:t>
              </a:r>
              <a:r>
                <a:rPr lang="en-US" altLang="en-US" sz="1900" b="1" dirty="0">
                  <a:solidFill>
                    <a:srgbClr val="003399"/>
                  </a:solidFill>
                  <a:latin typeface="Arial" panose="020B0604020202020204" pitchFamily="34" charset="0"/>
                  <a:cs typeface="Arial" panose="020B0604020202020204" pitchFamily="34" charset="0"/>
                </a:rPr>
                <a:t>ccess with </a:t>
              </a:r>
              <a:r>
                <a:rPr lang="en-US" altLang="en-US" sz="1900" b="1" u="sng" dirty="0">
                  <a:solidFill>
                    <a:srgbClr val="003399"/>
                  </a:solidFill>
                  <a:latin typeface="Arial" panose="020B0604020202020204" pitchFamily="34" charset="0"/>
                  <a:cs typeface="Arial" panose="020B0604020202020204" pitchFamily="34" charset="0"/>
                </a:rPr>
                <a:t>C</a:t>
              </a:r>
              <a:r>
                <a:rPr lang="en-US" altLang="en-US" sz="1900" b="1" dirty="0">
                  <a:solidFill>
                    <a:srgbClr val="003399"/>
                  </a:solidFill>
                  <a:latin typeface="Arial" panose="020B0604020202020204" pitchFamily="34" charset="0"/>
                  <a:cs typeface="Arial" panose="020B0604020202020204" pitchFamily="34" charset="0"/>
                </a:rPr>
                <a:t>ollision </a:t>
              </a:r>
              <a:r>
                <a:rPr lang="en-US" altLang="en-US" sz="1900" b="1" u="sng" dirty="0">
                  <a:solidFill>
                    <a:srgbClr val="003399"/>
                  </a:solidFill>
                  <a:latin typeface="Arial" panose="020B0604020202020204" pitchFamily="34" charset="0"/>
                  <a:cs typeface="Arial" panose="020B0604020202020204" pitchFamily="34" charset="0"/>
                </a:rPr>
                <a:t>A</a:t>
              </a:r>
              <a:r>
                <a:rPr lang="en-US" altLang="en-US" sz="1900" b="1" dirty="0">
                  <a:solidFill>
                    <a:srgbClr val="003399"/>
                  </a:solidFill>
                  <a:latin typeface="Arial" panose="020B0604020202020204" pitchFamily="34" charset="0"/>
                  <a:cs typeface="Arial" panose="020B0604020202020204" pitchFamily="34" charset="0"/>
                </a:rPr>
                <a:t>voidance</a:t>
              </a:r>
              <a:endParaRPr lang="en-US" altLang="en-US" sz="1900" b="1" dirty="0">
                <a:latin typeface="Arial" panose="020B0604020202020204" pitchFamily="34" charset="0"/>
                <a:cs typeface="Arial" panose="020B0604020202020204" pitchFamily="34" charset="0"/>
              </a:endParaRPr>
            </a:p>
            <a:p>
              <a:pPr>
                <a:lnSpc>
                  <a:spcPct val="90000"/>
                </a:lnSpc>
                <a:spcBef>
                  <a:spcPct val="50000"/>
                </a:spcBef>
                <a:buClr>
                  <a:srgbClr val="D25123"/>
                </a:buClr>
                <a:buSzTx/>
                <a:buFont typeface="Wingdings" panose="05000000000000000000" pitchFamily="2" charset="2"/>
                <a:buNone/>
              </a:pPr>
              <a:r>
                <a:rPr lang="en-US" altLang="en-US" sz="1900" b="1" i="1" dirty="0">
                  <a:solidFill>
                    <a:srgbClr val="0070C0"/>
                  </a:solidFill>
                  <a:latin typeface="Arial" panose="020B0604020202020204" pitchFamily="34" charset="0"/>
                  <a:cs typeface="Arial" panose="020B0604020202020204" pitchFamily="34" charset="0"/>
                </a:rPr>
                <a:t>Carrier Sense:</a:t>
              </a:r>
              <a:r>
                <a:rPr lang="en-US" altLang="en-US" sz="1900" b="1" dirty="0">
                  <a:latin typeface="Arial" panose="020B0604020202020204" pitchFamily="34" charset="0"/>
                  <a:cs typeface="Arial" panose="020B0604020202020204" pitchFamily="34" charset="0"/>
                </a:rPr>
                <a:t>	Every node monitors the bus level, all the time =&gt;                        monitoring of foreign and own CAN frames!</a:t>
              </a:r>
            </a:p>
            <a:p>
              <a:pPr>
                <a:lnSpc>
                  <a:spcPct val="90000"/>
                </a:lnSpc>
                <a:spcBef>
                  <a:spcPct val="50000"/>
                </a:spcBef>
                <a:buClr>
                  <a:srgbClr val="D25123"/>
                </a:buClr>
                <a:buSzTx/>
                <a:buFont typeface="Wingdings" panose="05000000000000000000" pitchFamily="2" charset="2"/>
                <a:buNone/>
              </a:pPr>
              <a:r>
                <a:rPr lang="en-US" altLang="en-US" sz="1900" b="1" i="1" dirty="0">
                  <a:solidFill>
                    <a:srgbClr val="0070C0"/>
                  </a:solidFill>
                  <a:latin typeface="Arial" panose="020B0604020202020204" pitchFamily="34" charset="0"/>
                  <a:cs typeface="Arial" panose="020B0604020202020204" pitchFamily="34" charset="0"/>
                </a:rPr>
                <a:t>Multiple</a:t>
              </a:r>
              <a:r>
                <a:rPr lang="en-US" altLang="en-US" sz="1900" b="1" i="1" dirty="0">
                  <a:latin typeface="Arial" panose="020B0604020202020204" pitchFamily="34" charset="0"/>
                  <a:cs typeface="Arial" panose="020B0604020202020204" pitchFamily="34" charset="0"/>
                </a:rPr>
                <a:t> </a:t>
              </a:r>
              <a:r>
                <a:rPr lang="en-US" altLang="en-US" sz="1900" b="1" i="1" dirty="0">
                  <a:solidFill>
                    <a:srgbClr val="0070C0"/>
                  </a:solidFill>
                  <a:latin typeface="Arial" panose="020B0604020202020204" pitchFamily="34" charset="0"/>
                  <a:cs typeface="Arial" panose="020B0604020202020204" pitchFamily="34" charset="0"/>
                </a:rPr>
                <a:t>Access:</a:t>
              </a:r>
              <a:r>
                <a:rPr lang="en-US" altLang="en-US" sz="1900" b="1" dirty="0">
                  <a:latin typeface="Arial" panose="020B0604020202020204" pitchFamily="34" charset="0"/>
                  <a:cs typeface="Arial" panose="020B0604020202020204" pitchFamily="34" charset="0"/>
                </a:rPr>
                <a:t>  Every node can start a transmission any </a:t>
              </a:r>
              <a:r>
                <a:rPr lang="en-US" altLang="en-US" sz="1900" b="1" dirty="0" err="1">
                  <a:latin typeface="Arial" panose="020B0604020202020204" pitchFamily="34" charset="0"/>
                  <a:cs typeface="Arial" panose="020B0604020202020204" pitchFamily="34" charset="0"/>
                </a:rPr>
                <a:t>timewhen</a:t>
              </a:r>
              <a:r>
                <a:rPr lang="en-US" altLang="en-US" sz="1900" b="1" dirty="0">
                  <a:latin typeface="Arial" panose="020B0604020202020204" pitchFamily="34" charset="0"/>
                  <a:cs typeface="Arial" panose="020B0604020202020204" pitchFamily="34" charset="0"/>
                </a:rPr>
                <a:t> the     bus is free.</a:t>
              </a:r>
            </a:p>
            <a:p>
              <a:pPr>
                <a:lnSpc>
                  <a:spcPct val="90000"/>
                </a:lnSpc>
                <a:spcBef>
                  <a:spcPct val="50000"/>
                </a:spcBef>
                <a:buClr>
                  <a:srgbClr val="D25123"/>
                </a:buClr>
                <a:buSzTx/>
                <a:buFont typeface="Wingdings" panose="05000000000000000000" pitchFamily="2" charset="2"/>
                <a:buNone/>
              </a:pPr>
              <a:r>
                <a:rPr lang="en-US" altLang="en-US" sz="1900" b="1" i="1" dirty="0">
                  <a:solidFill>
                    <a:srgbClr val="0070C0"/>
                  </a:solidFill>
                  <a:latin typeface="Arial" panose="020B0604020202020204" pitchFamily="34" charset="0"/>
                  <a:cs typeface="Arial" panose="020B0604020202020204" pitchFamily="34" charset="0"/>
                </a:rPr>
                <a:t>Collision Avoidance:</a:t>
              </a:r>
              <a:r>
                <a:rPr lang="en-US" altLang="en-US" sz="1900" b="1" dirty="0">
                  <a:solidFill>
                    <a:srgbClr val="0070C0"/>
                  </a:solidFill>
                  <a:latin typeface="Arial" panose="020B0604020202020204" pitchFamily="34" charset="0"/>
                  <a:cs typeface="Arial" panose="020B0604020202020204" pitchFamily="34" charset="0"/>
                </a:rPr>
                <a:t> </a:t>
              </a:r>
              <a:r>
                <a:rPr lang="en-US" altLang="en-US" sz="1900" b="1" dirty="0">
                  <a:latin typeface="Arial" panose="020B0604020202020204" pitchFamily="34" charset="0"/>
                  <a:cs typeface="Arial" panose="020B0604020202020204" pitchFamily="34" charset="0"/>
                </a:rPr>
                <a:t>When several nodes start transmission at</a:t>
              </a:r>
              <a:br>
                <a:rPr lang="en-US" altLang="en-US" sz="1900" b="1" dirty="0">
                  <a:latin typeface="Arial" panose="020B0604020202020204" pitchFamily="34" charset="0"/>
                  <a:cs typeface="Arial" panose="020B0604020202020204" pitchFamily="34" charset="0"/>
                </a:rPr>
              </a:br>
              <a:r>
                <a:rPr lang="en-US" altLang="en-US" sz="1900" b="1" dirty="0">
                  <a:latin typeface="Arial" panose="020B0604020202020204" pitchFamily="34" charset="0"/>
                  <a:cs typeface="Arial" panose="020B0604020202020204" pitchFamily="34" charset="0"/>
                </a:rPr>
                <a:t>					the same time, </a:t>
              </a:r>
              <a:r>
                <a:rPr lang="en-US" altLang="en-US" sz="1900" b="1" u="sng" dirty="0">
                  <a:latin typeface="Arial" panose="020B0604020202020204" pitchFamily="34" charset="0"/>
                  <a:cs typeface="Arial" panose="020B0604020202020204" pitchFamily="34" charset="0"/>
                </a:rPr>
                <a:t>all but one</a:t>
              </a:r>
              <a:r>
                <a:rPr lang="en-US" altLang="en-US" sz="1900" b="1" dirty="0">
                  <a:latin typeface="Arial" panose="020B0604020202020204" pitchFamily="34" charset="0"/>
                  <a:cs typeface="Arial" panose="020B0604020202020204" pitchFamily="34" charset="0"/>
                </a:rPr>
                <a:t> withdraw from sending.</a:t>
              </a:r>
            </a:p>
          </p:txBody>
        </p:sp>
      </p:grpSp>
      <p:sp>
        <p:nvSpPr>
          <p:cNvPr id="44041" name="Rectangle 29"/>
          <p:cNvSpPr>
            <a:spLocks noChangeArrowheads="1"/>
          </p:cNvSpPr>
          <p:nvPr>
            <p:custDataLst>
              <p:tags r:id="rId4"/>
            </p:custDataLst>
          </p:nvPr>
        </p:nvSpPr>
        <p:spPr bwMode="auto">
          <a:xfrm>
            <a:off x="406514" y="122465"/>
            <a:ext cx="6381750"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lvl1pPr>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eaLnBrk="1" hangingPunct="1">
              <a:buClrTx/>
              <a:buSzTx/>
              <a:buFontTx/>
              <a:buNone/>
            </a:pPr>
            <a:r>
              <a:rPr lang="en-US" altLang="en-US" sz="2143" u="sng">
                <a:solidFill>
                  <a:schemeClr val="bg1"/>
                </a:solidFill>
              </a:rPr>
              <a:t>C</a:t>
            </a:r>
            <a:r>
              <a:rPr lang="en-US" altLang="en-US" sz="2143">
                <a:solidFill>
                  <a:schemeClr val="bg1"/>
                </a:solidFill>
              </a:rPr>
              <a:t>ontroller </a:t>
            </a:r>
            <a:r>
              <a:rPr lang="en-US" altLang="en-US" sz="2143" u="sng">
                <a:solidFill>
                  <a:schemeClr val="bg1"/>
                </a:solidFill>
              </a:rPr>
              <a:t>A</a:t>
            </a:r>
            <a:r>
              <a:rPr lang="en-US" altLang="en-US" sz="2143">
                <a:solidFill>
                  <a:schemeClr val="bg1"/>
                </a:solidFill>
              </a:rPr>
              <a:t>rea </a:t>
            </a:r>
            <a:r>
              <a:rPr lang="en-US" altLang="en-US" sz="2143" u="sng">
                <a:solidFill>
                  <a:schemeClr val="bg1"/>
                </a:solidFill>
              </a:rPr>
              <a:t>N</a:t>
            </a:r>
            <a:r>
              <a:rPr lang="en-US" altLang="en-US" sz="2143">
                <a:solidFill>
                  <a:schemeClr val="bg1"/>
                </a:solidFill>
              </a:rPr>
              <a:t>etwork Transmission Principles</a:t>
            </a:r>
          </a:p>
        </p:txBody>
      </p:sp>
      <p:sp>
        <p:nvSpPr>
          <p:cNvPr id="5" name="Title 4"/>
          <p:cNvSpPr>
            <a:spLocks noGrp="1"/>
          </p:cNvSpPr>
          <p:nvPr>
            <p:ph type="title"/>
          </p:nvPr>
        </p:nvSpPr>
        <p:spPr/>
        <p:txBody>
          <a:bodyPr>
            <a:normAutofit/>
          </a:bodyPr>
          <a:lstStyle/>
          <a:p>
            <a:pPr algn="ctr"/>
            <a:r>
              <a:rPr lang="en-GB" sz="2800" dirty="0">
                <a:latin typeface="Arial" panose="020B0604020202020204" pitchFamily="34" charset="0"/>
                <a:cs typeface="Arial" panose="020B0604020202020204" pitchFamily="34" charset="0"/>
              </a:rPr>
              <a:t>CAN transmission principles</a:t>
            </a:r>
          </a:p>
        </p:txBody>
      </p:sp>
    </p:spTree>
    <p:custDataLst>
      <p:tags r:id="rId1"/>
    </p:custDataLst>
    <p:extLst>
      <p:ext uri="{BB962C8B-B14F-4D97-AF65-F5344CB8AC3E}">
        <p14:creationId xmlns:p14="http://schemas.microsoft.com/office/powerpoint/2010/main" val="12896863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2" name="Picture 61" descr="BEQIK_FR.png" hidden="1"/>
          <p:cNvPicPr>
            <a:picLocks/>
          </p:cNvPicPr>
          <p:nvPr>
            <p:custDataLst>
              <p:tags r:id="rId2"/>
            </p:custDataLst>
          </p:nvPr>
        </p:nvPicPr>
        <p:blipFill>
          <a:blip r:embed="rId7">
            <a:extLst>
              <a:ext uri="{28A0092B-C50C-407E-A947-70E740481C1C}">
                <a14:useLocalDpi xmlns:a14="http://schemas.microsoft.com/office/drawing/2010/main" val="0"/>
              </a:ext>
            </a:extLst>
          </a:blip>
          <a:srcRect/>
          <a:stretch>
            <a:fillRect/>
          </a:stretch>
        </p:blipFill>
        <p:spPr bwMode="auto">
          <a:xfrm>
            <a:off x="81643" y="6179345"/>
            <a:ext cx="408214" cy="1870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pic>
      <p:sp>
        <p:nvSpPr>
          <p:cNvPr id="46085" name="Rectangle 58"/>
          <p:cNvSpPr>
            <a:spLocks noChangeArrowheads="1"/>
          </p:cNvSpPr>
          <p:nvPr>
            <p:custDataLst>
              <p:tags r:id="rId3"/>
            </p:custDataLst>
          </p:nvPr>
        </p:nvSpPr>
        <p:spPr bwMode="auto">
          <a:xfrm>
            <a:off x="6939643" y="342265"/>
            <a:ext cx="1959429" cy="1318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nchor="ctr">
            <a:spAutoFit/>
          </a:bodyPr>
          <a:lstStyle>
            <a:lvl1pPr>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eaLnBrk="1" hangingPunct="1">
              <a:lnSpc>
                <a:spcPct val="100000"/>
              </a:lnSpc>
              <a:buClrTx/>
              <a:buSzTx/>
              <a:buFontTx/>
              <a:buNone/>
            </a:pPr>
            <a:r>
              <a:rPr lang="en-US" altLang="en-US" sz="857">
                <a:solidFill>
                  <a:srgbClr val="FFFFFF"/>
                </a:solidFill>
              </a:rPr>
              <a:t> </a:t>
            </a:r>
          </a:p>
        </p:txBody>
      </p:sp>
      <p:grpSp>
        <p:nvGrpSpPr>
          <p:cNvPr id="46088" name="Group 19"/>
          <p:cNvGrpSpPr>
            <a:grpSpLocks/>
          </p:cNvGrpSpPr>
          <p:nvPr/>
        </p:nvGrpSpPr>
        <p:grpSpPr bwMode="auto">
          <a:xfrm>
            <a:off x="609600" y="1471953"/>
            <a:ext cx="8001000" cy="4009685"/>
            <a:chOff x="566" y="1104"/>
            <a:chExt cx="5040" cy="2619"/>
          </a:xfrm>
        </p:grpSpPr>
        <p:sp>
          <p:nvSpPr>
            <p:cNvPr id="46090" name="Text Box 20"/>
            <p:cNvSpPr txBox="1">
              <a:spLocks noChangeArrowheads="1"/>
            </p:cNvSpPr>
            <p:nvPr/>
          </p:nvSpPr>
          <p:spPr bwMode="auto">
            <a:xfrm>
              <a:off x="566" y="1104"/>
              <a:ext cx="5040" cy="26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nSpc>
                  <a:spcPct val="90000"/>
                </a:lnSpc>
                <a:spcBef>
                  <a:spcPct val="50000"/>
                </a:spcBef>
                <a:buClr>
                  <a:schemeClr val="hlink"/>
                </a:buClr>
                <a:buSzTx/>
                <a:buNone/>
              </a:pPr>
              <a:r>
                <a:rPr lang="en-US" altLang="en-US" sz="2571" dirty="0">
                  <a:latin typeface="Arial" panose="020B0604020202020204" pitchFamily="34" charset="0"/>
                  <a:cs typeface="Arial" panose="020B0604020202020204" pitchFamily="34" charset="0"/>
                  <a:sym typeface="Symbol" panose="05050102010706020507" pitchFamily="18" charset="2"/>
                </a:rPr>
                <a:t>NRZ (non-return-to-zero) coding</a:t>
              </a:r>
              <a:br>
                <a:rPr lang="en-US" altLang="en-US" sz="2571" dirty="0">
                  <a:solidFill>
                    <a:srgbClr val="000099"/>
                  </a:solidFill>
                  <a:latin typeface="Arial" panose="020B0604020202020204" pitchFamily="34" charset="0"/>
                  <a:cs typeface="Arial" panose="020B0604020202020204" pitchFamily="34" charset="0"/>
                  <a:sym typeface="Symbol" panose="05050102010706020507" pitchFamily="18" charset="2"/>
                </a:rPr>
              </a:br>
              <a:r>
                <a:rPr lang="en-US" altLang="en-US" sz="3428" dirty="0">
                  <a:latin typeface="Arial" panose="020B0604020202020204" pitchFamily="34" charset="0"/>
                  <a:cs typeface="Arial" panose="020B0604020202020204" pitchFamily="34" charset="0"/>
                  <a:sym typeface="Symbol" panose="05050102010706020507" pitchFamily="18" charset="2"/>
                </a:rPr>
                <a:t>	</a:t>
              </a:r>
              <a:r>
                <a:rPr lang="en-US" altLang="en-US" sz="1714" dirty="0">
                  <a:latin typeface="Arial" panose="020B0604020202020204" pitchFamily="34" charset="0"/>
                  <a:cs typeface="Arial" panose="020B0604020202020204" pitchFamily="34" charset="0"/>
                  <a:sym typeface="Symbol" panose="05050102010706020507" pitchFamily="18" charset="2"/>
                </a:rPr>
                <a:t>Example: Voltage levels: </a:t>
              </a:r>
              <a:r>
                <a:rPr lang="en-US" altLang="en-US" sz="1714" dirty="0">
                  <a:solidFill>
                    <a:srgbClr val="800000"/>
                  </a:solidFill>
                  <a:latin typeface="Arial" panose="020B0604020202020204" pitchFamily="34" charset="0"/>
                  <a:cs typeface="Arial" panose="020B0604020202020204" pitchFamily="34" charset="0"/>
                  <a:sym typeface="Symbol" panose="05050102010706020507" pitchFamily="18" charset="2"/>
                </a:rPr>
                <a:t>0V (dominant)</a:t>
              </a:r>
              <a:r>
                <a:rPr lang="en-US" altLang="en-US" sz="1714" dirty="0">
                  <a:latin typeface="Arial" panose="020B0604020202020204" pitchFamily="34" charset="0"/>
                  <a:cs typeface="Arial" panose="020B0604020202020204" pitchFamily="34" charset="0"/>
                  <a:sym typeface="Symbol" panose="05050102010706020507" pitchFamily="18" charset="2"/>
                </a:rPr>
                <a:t>, </a:t>
              </a:r>
              <a:r>
                <a:rPr lang="en-US" altLang="en-US" sz="1714" dirty="0">
                  <a:solidFill>
                    <a:srgbClr val="008000"/>
                  </a:solidFill>
                  <a:latin typeface="Arial" panose="020B0604020202020204" pitchFamily="34" charset="0"/>
                  <a:cs typeface="Arial" panose="020B0604020202020204" pitchFamily="34" charset="0"/>
                  <a:sym typeface="Symbol" panose="05050102010706020507" pitchFamily="18" charset="2"/>
                </a:rPr>
                <a:t>5V (recessive)</a:t>
              </a:r>
              <a:br>
                <a:rPr lang="en-US" altLang="en-US" sz="1714" dirty="0">
                  <a:solidFill>
                    <a:srgbClr val="008000"/>
                  </a:solidFill>
                  <a:latin typeface="Arial" panose="020B0604020202020204" pitchFamily="34" charset="0"/>
                  <a:cs typeface="Arial" panose="020B0604020202020204" pitchFamily="34" charset="0"/>
                  <a:sym typeface="Symbol" panose="05050102010706020507" pitchFamily="18" charset="2"/>
                </a:rPr>
              </a:br>
              <a:br>
                <a:rPr lang="en-US" altLang="en-US" sz="1714" dirty="0">
                  <a:solidFill>
                    <a:srgbClr val="008000"/>
                  </a:solidFill>
                  <a:latin typeface="Arial" panose="020B0604020202020204" pitchFamily="34" charset="0"/>
                  <a:cs typeface="Arial" panose="020B0604020202020204" pitchFamily="34" charset="0"/>
                  <a:sym typeface="Symbol" panose="05050102010706020507" pitchFamily="18" charset="2"/>
                </a:rPr>
              </a:br>
              <a:br>
                <a:rPr lang="en-US" altLang="en-US" sz="1714" dirty="0">
                  <a:solidFill>
                    <a:srgbClr val="008000"/>
                  </a:solidFill>
                  <a:latin typeface="Arial" panose="020B0604020202020204" pitchFamily="34" charset="0"/>
                  <a:cs typeface="Arial" panose="020B0604020202020204" pitchFamily="34" charset="0"/>
                  <a:sym typeface="Symbol" panose="05050102010706020507" pitchFamily="18" charset="2"/>
                </a:rPr>
              </a:br>
              <a:br>
                <a:rPr lang="en-US" altLang="en-US" sz="1714" dirty="0">
                  <a:solidFill>
                    <a:srgbClr val="008000"/>
                  </a:solidFill>
                  <a:latin typeface="Arial" panose="020B0604020202020204" pitchFamily="34" charset="0"/>
                  <a:cs typeface="Arial" panose="020B0604020202020204" pitchFamily="34" charset="0"/>
                  <a:sym typeface="Symbol" panose="05050102010706020507" pitchFamily="18" charset="2"/>
                </a:rPr>
              </a:br>
              <a:br>
                <a:rPr lang="en-US" altLang="en-US" sz="1714" dirty="0">
                  <a:solidFill>
                    <a:srgbClr val="008000"/>
                  </a:solidFill>
                  <a:latin typeface="Arial" panose="020B0604020202020204" pitchFamily="34" charset="0"/>
                  <a:cs typeface="Arial" panose="020B0604020202020204" pitchFamily="34" charset="0"/>
                  <a:sym typeface="Symbol" panose="05050102010706020507" pitchFamily="18" charset="2"/>
                </a:rPr>
              </a:br>
              <a:br>
                <a:rPr lang="en-US" altLang="en-US" sz="1714" dirty="0">
                  <a:solidFill>
                    <a:srgbClr val="008000"/>
                  </a:solidFill>
                  <a:latin typeface="Arial" panose="020B0604020202020204" pitchFamily="34" charset="0"/>
                  <a:cs typeface="Arial" panose="020B0604020202020204" pitchFamily="34" charset="0"/>
                  <a:sym typeface="Symbol" panose="05050102010706020507" pitchFamily="18" charset="2"/>
                </a:rPr>
              </a:br>
              <a:br>
                <a:rPr lang="en-US" altLang="en-US" sz="1714" dirty="0">
                  <a:solidFill>
                    <a:srgbClr val="008000"/>
                  </a:solidFill>
                  <a:latin typeface="Arial" panose="020B0604020202020204" pitchFamily="34" charset="0"/>
                  <a:cs typeface="Arial" panose="020B0604020202020204" pitchFamily="34" charset="0"/>
                  <a:sym typeface="Symbol" panose="05050102010706020507" pitchFamily="18" charset="2"/>
                </a:rPr>
              </a:br>
              <a:br>
                <a:rPr lang="en-US" altLang="en-US" sz="1714" dirty="0">
                  <a:solidFill>
                    <a:srgbClr val="008000"/>
                  </a:solidFill>
                  <a:latin typeface="Arial" panose="020B0604020202020204" pitchFamily="34" charset="0"/>
                  <a:cs typeface="Arial" panose="020B0604020202020204" pitchFamily="34" charset="0"/>
                  <a:sym typeface="Symbol" panose="05050102010706020507" pitchFamily="18" charset="2"/>
                </a:rPr>
              </a:br>
              <a:r>
                <a:rPr lang="en-US" altLang="en-US" sz="1714" dirty="0">
                  <a:solidFill>
                    <a:srgbClr val="008000"/>
                  </a:solidFill>
                  <a:latin typeface="Arial" panose="020B0604020202020204" pitchFamily="34" charset="0"/>
                  <a:cs typeface="Arial" panose="020B0604020202020204" pitchFamily="34" charset="0"/>
                  <a:sym typeface="Symbol" panose="05050102010706020507" pitchFamily="18" charset="2"/>
                </a:rPr>
                <a:t>	</a:t>
              </a:r>
              <a:r>
                <a:rPr lang="en-US" altLang="en-US" sz="1714" dirty="0">
                  <a:solidFill>
                    <a:srgbClr val="000099"/>
                  </a:solidFill>
                  <a:latin typeface="Arial" panose="020B0604020202020204" pitchFamily="34" charset="0"/>
                  <a:cs typeface="Arial" panose="020B0604020202020204" pitchFamily="34" charset="0"/>
                  <a:sym typeface="Symbol" panose="05050102010706020507" pitchFamily="18" charset="2"/>
                </a:rPr>
                <a:t>Characteristics of NRZ coding:</a:t>
              </a:r>
              <a:br>
                <a:rPr lang="en-US" altLang="en-US" sz="1714" dirty="0">
                  <a:solidFill>
                    <a:srgbClr val="008000"/>
                  </a:solidFill>
                  <a:latin typeface="Arial" panose="020B0604020202020204" pitchFamily="34" charset="0"/>
                  <a:cs typeface="Arial" panose="020B0604020202020204" pitchFamily="34" charset="0"/>
                  <a:sym typeface="Symbol" panose="05050102010706020507" pitchFamily="18" charset="2"/>
                </a:rPr>
              </a:br>
              <a:r>
                <a:rPr lang="en-US" altLang="en-US" sz="2143" dirty="0">
                  <a:solidFill>
                    <a:srgbClr val="008000"/>
                  </a:solidFill>
                  <a:latin typeface="Arial" panose="020B0604020202020204" pitchFamily="34" charset="0"/>
                  <a:cs typeface="Arial" panose="020B0604020202020204" pitchFamily="34" charset="0"/>
                  <a:sym typeface="Symbol" panose="05050102010706020507" pitchFamily="18" charset="2"/>
                </a:rPr>
                <a:t>	</a:t>
              </a:r>
              <a:r>
                <a:rPr lang="en-US" altLang="en-US" sz="1714" dirty="0">
                  <a:latin typeface="Arial" panose="020B0604020202020204" pitchFamily="34" charset="0"/>
                  <a:cs typeface="Arial" panose="020B0604020202020204" pitchFamily="34" charset="0"/>
                  <a:sym typeface="Symbol" panose="05050102010706020507" pitchFamily="18" charset="2"/>
                </a:rPr>
                <a:t>Voltage level stays the same for consecutive bits of same polarity.</a:t>
              </a:r>
              <a:br>
                <a:rPr lang="en-US" altLang="en-US" sz="1714" dirty="0">
                  <a:latin typeface="Arial" panose="020B0604020202020204" pitchFamily="34" charset="0"/>
                  <a:cs typeface="Arial" panose="020B0604020202020204" pitchFamily="34" charset="0"/>
                  <a:sym typeface="Symbol" panose="05050102010706020507" pitchFamily="18" charset="2"/>
                </a:rPr>
              </a:br>
              <a:br>
                <a:rPr lang="en-US" altLang="en-US" sz="2571" dirty="0">
                  <a:solidFill>
                    <a:srgbClr val="008000"/>
                  </a:solidFill>
                  <a:latin typeface="Arial" panose="020B0604020202020204" pitchFamily="34" charset="0"/>
                  <a:cs typeface="Arial" panose="020B0604020202020204" pitchFamily="34" charset="0"/>
                  <a:sym typeface="Symbol" panose="05050102010706020507" pitchFamily="18" charset="2"/>
                </a:rPr>
              </a:br>
              <a:r>
                <a:rPr lang="en-US" altLang="en-US" sz="1714" dirty="0">
                  <a:solidFill>
                    <a:srgbClr val="008000"/>
                  </a:solidFill>
                  <a:latin typeface="Arial" panose="020B0604020202020204" pitchFamily="34" charset="0"/>
                  <a:cs typeface="Arial" panose="020B0604020202020204" pitchFamily="34" charset="0"/>
                  <a:sym typeface="Symbol" panose="05050102010706020507" pitchFamily="18" charset="2"/>
                </a:rPr>
                <a:t>	</a:t>
              </a:r>
              <a:r>
                <a:rPr lang="en-US" altLang="en-US" sz="1714" dirty="0">
                  <a:solidFill>
                    <a:srgbClr val="000099"/>
                  </a:solidFill>
                  <a:latin typeface="Arial" panose="020B0604020202020204" pitchFamily="34" charset="0"/>
                  <a:cs typeface="Arial" panose="020B0604020202020204" pitchFamily="34" charset="0"/>
                  <a:sym typeface="Symbol" panose="05050102010706020507" pitchFamily="18" charset="2"/>
                </a:rPr>
                <a:t>Note:</a:t>
              </a:r>
              <a:br>
                <a:rPr lang="en-US" altLang="en-US" sz="1714" dirty="0">
                  <a:solidFill>
                    <a:srgbClr val="008000"/>
                  </a:solidFill>
                  <a:latin typeface="Arial" panose="020B0604020202020204" pitchFamily="34" charset="0"/>
                  <a:cs typeface="Arial" panose="020B0604020202020204" pitchFamily="34" charset="0"/>
                  <a:sym typeface="Symbol" panose="05050102010706020507" pitchFamily="18" charset="2"/>
                </a:rPr>
              </a:br>
              <a:r>
                <a:rPr lang="en-US" altLang="en-US" sz="2143" dirty="0">
                  <a:latin typeface="Arial" panose="020B0604020202020204" pitchFamily="34" charset="0"/>
                  <a:cs typeface="Arial" panose="020B0604020202020204" pitchFamily="34" charset="0"/>
                  <a:sym typeface="Symbol" panose="05050102010706020507" pitchFamily="18" charset="2"/>
                </a:rPr>
                <a:t>	</a:t>
              </a:r>
              <a:r>
                <a:rPr lang="en-US" altLang="en-US" sz="1714" dirty="0">
                  <a:latin typeface="Arial" panose="020B0604020202020204" pitchFamily="34" charset="0"/>
                  <a:cs typeface="Arial" panose="020B0604020202020204" pitchFamily="34" charset="0"/>
                  <a:sym typeface="Symbol" panose="05050102010706020507" pitchFamily="18" charset="2"/>
                </a:rPr>
                <a:t>Different voltage levels are defined for different purposes.</a:t>
              </a:r>
            </a:p>
          </p:txBody>
        </p:sp>
        <p:grpSp>
          <p:nvGrpSpPr>
            <p:cNvPr id="46091" name="Group 21"/>
            <p:cNvGrpSpPr>
              <a:grpSpLocks/>
            </p:cNvGrpSpPr>
            <p:nvPr/>
          </p:nvGrpSpPr>
          <p:grpSpPr bwMode="auto">
            <a:xfrm>
              <a:off x="1026" y="1801"/>
              <a:ext cx="3428" cy="468"/>
              <a:chOff x="1008" y="3536"/>
              <a:chExt cx="3428" cy="468"/>
            </a:xfrm>
          </p:grpSpPr>
          <p:sp>
            <p:nvSpPr>
              <p:cNvPr id="46092" name="Line 22"/>
              <p:cNvSpPr>
                <a:spLocks noChangeShapeType="1"/>
              </p:cNvSpPr>
              <p:nvPr/>
            </p:nvSpPr>
            <p:spPr bwMode="auto">
              <a:xfrm>
                <a:off x="1488" y="3696"/>
                <a:ext cx="22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sz="1929">
                  <a:latin typeface="Arial" panose="020B0604020202020204" pitchFamily="34" charset="0"/>
                  <a:cs typeface="Arial" panose="020B0604020202020204" pitchFamily="34" charset="0"/>
                </a:endParaRPr>
              </a:p>
            </p:txBody>
          </p:sp>
          <p:sp>
            <p:nvSpPr>
              <p:cNvPr id="46093" name="Line 23"/>
              <p:cNvSpPr>
                <a:spLocks noChangeShapeType="1"/>
              </p:cNvSpPr>
              <p:nvPr/>
            </p:nvSpPr>
            <p:spPr bwMode="auto">
              <a:xfrm>
                <a:off x="1715" y="3696"/>
                <a:ext cx="0" cy="22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sz="1929">
                  <a:latin typeface="Arial" panose="020B0604020202020204" pitchFamily="34" charset="0"/>
                  <a:cs typeface="Arial" panose="020B0604020202020204" pitchFamily="34" charset="0"/>
                </a:endParaRPr>
              </a:p>
            </p:txBody>
          </p:sp>
          <p:sp>
            <p:nvSpPr>
              <p:cNvPr id="46094" name="Line 24"/>
              <p:cNvSpPr>
                <a:spLocks noChangeShapeType="1"/>
              </p:cNvSpPr>
              <p:nvPr/>
            </p:nvSpPr>
            <p:spPr bwMode="auto">
              <a:xfrm>
                <a:off x="1715" y="3923"/>
                <a:ext cx="22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sz="1929">
                  <a:latin typeface="Arial" panose="020B0604020202020204" pitchFamily="34" charset="0"/>
                  <a:cs typeface="Arial" panose="020B0604020202020204" pitchFamily="34" charset="0"/>
                </a:endParaRPr>
              </a:p>
            </p:txBody>
          </p:sp>
          <p:sp>
            <p:nvSpPr>
              <p:cNvPr id="46095" name="Line 25"/>
              <p:cNvSpPr>
                <a:spLocks noChangeShapeType="1"/>
              </p:cNvSpPr>
              <p:nvPr/>
            </p:nvSpPr>
            <p:spPr bwMode="auto">
              <a:xfrm>
                <a:off x="1942" y="3696"/>
                <a:ext cx="22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sz="1929">
                  <a:latin typeface="Arial" panose="020B0604020202020204" pitchFamily="34" charset="0"/>
                  <a:cs typeface="Arial" panose="020B0604020202020204" pitchFamily="34" charset="0"/>
                </a:endParaRPr>
              </a:p>
            </p:txBody>
          </p:sp>
          <p:sp>
            <p:nvSpPr>
              <p:cNvPr id="46096" name="Line 26"/>
              <p:cNvSpPr>
                <a:spLocks noChangeShapeType="1"/>
              </p:cNvSpPr>
              <p:nvPr/>
            </p:nvSpPr>
            <p:spPr bwMode="auto">
              <a:xfrm>
                <a:off x="2169" y="3923"/>
                <a:ext cx="68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sz="1929">
                  <a:latin typeface="Arial" panose="020B0604020202020204" pitchFamily="34" charset="0"/>
                  <a:cs typeface="Arial" panose="020B0604020202020204" pitchFamily="34" charset="0"/>
                </a:endParaRPr>
              </a:p>
            </p:txBody>
          </p:sp>
          <p:sp>
            <p:nvSpPr>
              <p:cNvPr id="46097" name="Line 27"/>
              <p:cNvSpPr>
                <a:spLocks noChangeShapeType="1"/>
              </p:cNvSpPr>
              <p:nvPr/>
            </p:nvSpPr>
            <p:spPr bwMode="auto">
              <a:xfrm>
                <a:off x="2849" y="3696"/>
                <a:ext cx="453"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sz="1929">
                  <a:latin typeface="Arial" panose="020B0604020202020204" pitchFamily="34" charset="0"/>
                  <a:cs typeface="Arial" panose="020B0604020202020204" pitchFamily="34" charset="0"/>
                </a:endParaRPr>
              </a:p>
            </p:txBody>
          </p:sp>
          <p:sp>
            <p:nvSpPr>
              <p:cNvPr id="46098" name="Line 28"/>
              <p:cNvSpPr>
                <a:spLocks noChangeShapeType="1"/>
              </p:cNvSpPr>
              <p:nvPr/>
            </p:nvSpPr>
            <p:spPr bwMode="auto">
              <a:xfrm>
                <a:off x="3302" y="3923"/>
                <a:ext cx="22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sz="1929">
                  <a:latin typeface="Arial" panose="020B0604020202020204" pitchFamily="34" charset="0"/>
                  <a:cs typeface="Arial" panose="020B0604020202020204" pitchFamily="34" charset="0"/>
                </a:endParaRPr>
              </a:p>
            </p:txBody>
          </p:sp>
          <p:sp>
            <p:nvSpPr>
              <p:cNvPr id="46099" name="Line 29"/>
              <p:cNvSpPr>
                <a:spLocks noChangeShapeType="1"/>
              </p:cNvSpPr>
              <p:nvPr/>
            </p:nvSpPr>
            <p:spPr bwMode="auto">
              <a:xfrm>
                <a:off x="3529" y="3696"/>
                <a:ext cx="22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sz="1929">
                  <a:latin typeface="Arial" panose="020B0604020202020204" pitchFamily="34" charset="0"/>
                  <a:cs typeface="Arial" panose="020B0604020202020204" pitchFamily="34" charset="0"/>
                </a:endParaRPr>
              </a:p>
            </p:txBody>
          </p:sp>
          <p:sp>
            <p:nvSpPr>
              <p:cNvPr id="46100" name="Line 30"/>
              <p:cNvSpPr>
                <a:spLocks noChangeShapeType="1"/>
              </p:cNvSpPr>
              <p:nvPr/>
            </p:nvSpPr>
            <p:spPr bwMode="auto">
              <a:xfrm>
                <a:off x="3755" y="3923"/>
                <a:ext cx="453"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sz="1929">
                  <a:latin typeface="Arial" panose="020B0604020202020204" pitchFamily="34" charset="0"/>
                  <a:cs typeface="Arial" panose="020B0604020202020204" pitchFamily="34" charset="0"/>
                </a:endParaRPr>
              </a:p>
            </p:txBody>
          </p:sp>
          <p:sp>
            <p:nvSpPr>
              <p:cNvPr id="46101" name="Line 31"/>
              <p:cNvSpPr>
                <a:spLocks noChangeShapeType="1"/>
              </p:cNvSpPr>
              <p:nvPr/>
            </p:nvSpPr>
            <p:spPr bwMode="auto">
              <a:xfrm>
                <a:off x="4209" y="3696"/>
                <a:ext cx="22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sz="1929">
                  <a:latin typeface="Arial" panose="020B0604020202020204" pitchFamily="34" charset="0"/>
                  <a:cs typeface="Arial" panose="020B0604020202020204" pitchFamily="34" charset="0"/>
                </a:endParaRPr>
              </a:p>
            </p:txBody>
          </p:sp>
          <p:sp>
            <p:nvSpPr>
              <p:cNvPr id="46102" name="Line 32"/>
              <p:cNvSpPr>
                <a:spLocks noChangeShapeType="1"/>
              </p:cNvSpPr>
              <p:nvPr/>
            </p:nvSpPr>
            <p:spPr bwMode="auto">
              <a:xfrm>
                <a:off x="1942" y="3696"/>
                <a:ext cx="0" cy="22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sz="1929">
                  <a:latin typeface="Arial" panose="020B0604020202020204" pitchFamily="34" charset="0"/>
                  <a:cs typeface="Arial" panose="020B0604020202020204" pitchFamily="34" charset="0"/>
                </a:endParaRPr>
              </a:p>
            </p:txBody>
          </p:sp>
          <p:sp>
            <p:nvSpPr>
              <p:cNvPr id="46103" name="Line 33"/>
              <p:cNvSpPr>
                <a:spLocks noChangeShapeType="1"/>
              </p:cNvSpPr>
              <p:nvPr/>
            </p:nvSpPr>
            <p:spPr bwMode="auto">
              <a:xfrm>
                <a:off x="2169" y="3696"/>
                <a:ext cx="0" cy="22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sz="1929">
                  <a:latin typeface="Arial" panose="020B0604020202020204" pitchFamily="34" charset="0"/>
                  <a:cs typeface="Arial" panose="020B0604020202020204" pitchFamily="34" charset="0"/>
                </a:endParaRPr>
              </a:p>
            </p:txBody>
          </p:sp>
          <p:sp>
            <p:nvSpPr>
              <p:cNvPr id="46104" name="Line 34"/>
              <p:cNvSpPr>
                <a:spLocks noChangeShapeType="1"/>
              </p:cNvSpPr>
              <p:nvPr/>
            </p:nvSpPr>
            <p:spPr bwMode="auto">
              <a:xfrm>
                <a:off x="2849" y="3696"/>
                <a:ext cx="0" cy="22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sz="1929">
                  <a:latin typeface="Arial" panose="020B0604020202020204" pitchFamily="34" charset="0"/>
                  <a:cs typeface="Arial" panose="020B0604020202020204" pitchFamily="34" charset="0"/>
                </a:endParaRPr>
              </a:p>
            </p:txBody>
          </p:sp>
          <p:sp>
            <p:nvSpPr>
              <p:cNvPr id="46105" name="Line 35"/>
              <p:cNvSpPr>
                <a:spLocks noChangeShapeType="1"/>
              </p:cNvSpPr>
              <p:nvPr/>
            </p:nvSpPr>
            <p:spPr bwMode="auto">
              <a:xfrm>
                <a:off x="3302" y="3696"/>
                <a:ext cx="0" cy="22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sz="1929">
                  <a:latin typeface="Arial" panose="020B0604020202020204" pitchFamily="34" charset="0"/>
                  <a:cs typeface="Arial" panose="020B0604020202020204" pitchFamily="34" charset="0"/>
                </a:endParaRPr>
              </a:p>
            </p:txBody>
          </p:sp>
          <p:sp>
            <p:nvSpPr>
              <p:cNvPr id="46106" name="Line 36"/>
              <p:cNvSpPr>
                <a:spLocks noChangeShapeType="1"/>
              </p:cNvSpPr>
              <p:nvPr/>
            </p:nvSpPr>
            <p:spPr bwMode="auto">
              <a:xfrm>
                <a:off x="3529" y="3696"/>
                <a:ext cx="0" cy="22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sz="1929">
                  <a:latin typeface="Arial" panose="020B0604020202020204" pitchFamily="34" charset="0"/>
                  <a:cs typeface="Arial" panose="020B0604020202020204" pitchFamily="34" charset="0"/>
                </a:endParaRPr>
              </a:p>
            </p:txBody>
          </p:sp>
          <p:sp>
            <p:nvSpPr>
              <p:cNvPr id="46107" name="Line 37"/>
              <p:cNvSpPr>
                <a:spLocks noChangeShapeType="1"/>
              </p:cNvSpPr>
              <p:nvPr/>
            </p:nvSpPr>
            <p:spPr bwMode="auto">
              <a:xfrm>
                <a:off x="3755" y="3696"/>
                <a:ext cx="0" cy="22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sz="1929">
                  <a:latin typeface="Arial" panose="020B0604020202020204" pitchFamily="34" charset="0"/>
                  <a:cs typeface="Arial" panose="020B0604020202020204" pitchFamily="34" charset="0"/>
                </a:endParaRPr>
              </a:p>
            </p:txBody>
          </p:sp>
          <p:sp>
            <p:nvSpPr>
              <p:cNvPr id="46108" name="Line 38"/>
              <p:cNvSpPr>
                <a:spLocks noChangeShapeType="1"/>
              </p:cNvSpPr>
              <p:nvPr/>
            </p:nvSpPr>
            <p:spPr bwMode="auto">
              <a:xfrm>
                <a:off x="4209" y="3696"/>
                <a:ext cx="0" cy="22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sz="1929">
                  <a:latin typeface="Arial" panose="020B0604020202020204" pitchFamily="34" charset="0"/>
                  <a:cs typeface="Arial" panose="020B0604020202020204" pitchFamily="34" charset="0"/>
                </a:endParaRPr>
              </a:p>
            </p:txBody>
          </p:sp>
          <p:sp>
            <p:nvSpPr>
              <p:cNvPr id="46109" name="Text Box 39"/>
              <p:cNvSpPr txBox="1">
                <a:spLocks noChangeArrowheads="1"/>
              </p:cNvSpPr>
              <p:nvPr/>
            </p:nvSpPr>
            <p:spPr bwMode="auto">
              <a:xfrm>
                <a:off x="1729" y="3731"/>
                <a:ext cx="192"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gn="ctr">
                  <a:lnSpc>
                    <a:spcPct val="90000"/>
                  </a:lnSpc>
                  <a:spcBef>
                    <a:spcPct val="50000"/>
                  </a:spcBef>
                  <a:buClrTx/>
                  <a:buSzTx/>
                  <a:buFontTx/>
                  <a:buNone/>
                </a:pPr>
                <a:r>
                  <a:rPr lang="en-US" altLang="en-US" sz="1286">
                    <a:solidFill>
                      <a:srgbClr val="800000"/>
                    </a:solidFill>
                    <a:latin typeface="Arial" panose="020B0604020202020204" pitchFamily="34" charset="0"/>
                    <a:cs typeface="Arial" panose="020B0604020202020204" pitchFamily="34" charset="0"/>
                  </a:rPr>
                  <a:t>0</a:t>
                </a:r>
              </a:p>
            </p:txBody>
          </p:sp>
          <p:sp>
            <p:nvSpPr>
              <p:cNvPr id="46110" name="Text Box 40"/>
              <p:cNvSpPr txBox="1">
                <a:spLocks noChangeArrowheads="1"/>
              </p:cNvSpPr>
              <p:nvPr/>
            </p:nvSpPr>
            <p:spPr bwMode="auto">
              <a:xfrm>
                <a:off x="1955" y="3730"/>
                <a:ext cx="192"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gn="ctr">
                  <a:lnSpc>
                    <a:spcPct val="90000"/>
                  </a:lnSpc>
                  <a:spcBef>
                    <a:spcPct val="50000"/>
                  </a:spcBef>
                  <a:buClrTx/>
                  <a:buSzTx/>
                  <a:buFontTx/>
                  <a:buNone/>
                </a:pPr>
                <a:r>
                  <a:rPr lang="en-US" altLang="en-US" sz="1286">
                    <a:solidFill>
                      <a:srgbClr val="008000"/>
                    </a:solidFill>
                    <a:latin typeface="Arial" panose="020B0604020202020204" pitchFamily="34" charset="0"/>
                    <a:cs typeface="Arial" panose="020B0604020202020204" pitchFamily="34" charset="0"/>
                  </a:rPr>
                  <a:t>1</a:t>
                </a:r>
              </a:p>
            </p:txBody>
          </p:sp>
          <p:sp>
            <p:nvSpPr>
              <p:cNvPr id="46111" name="Text Box 41"/>
              <p:cNvSpPr txBox="1">
                <a:spLocks noChangeArrowheads="1"/>
              </p:cNvSpPr>
              <p:nvPr/>
            </p:nvSpPr>
            <p:spPr bwMode="auto">
              <a:xfrm>
                <a:off x="1502" y="3730"/>
                <a:ext cx="192"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gn="ctr">
                  <a:lnSpc>
                    <a:spcPct val="90000"/>
                  </a:lnSpc>
                  <a:spcBef>
                    <a:spcPct val="50000"/>
                  </a:spcBef>
                  <a:buClrTx/>
                  <a:buSzTx/>
                  <a:buFontTx/>
                  <a:buNone/>
                </a:pPr>
                <a:r>
                  <a:rPr lang="en-US" altLang="en-US" sz="1286">
                    <a:solidFill>
                      <a:srgbClr val="008000"/>
                    </a:solidFill>
                    <a:latin typeface="Arial" panose="020B0604020202020204" pitchFamily="34" charset="0"/>
                    <a:cs typeface="Arial" panose="020B0604020202020204" pitchFamily="34" charset="0"/>
                  </a:rPr>
                  <a:t>1</a:t>
                </a:r>
              </a:p>
            </p:txBody>
          </p:sp>
          <p:sp>
            <p:nvSpPr>
              <p:cNvPr id="46112" name="Text Box 42"/>
              <p:cNvSpPr txBox="1">
                <a:spLocks noChangeArrowheads="1"/>
              </p:cNvSpPr>
              <p:nvPr/>
            </p:nvSpPr>
            <p:spPr bwMode="auto">
              <a:xfrm>
                <a:off x="2862" y="3730"/>
                <a:ext cx="192"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gn="ctr">
                  <a:lnSpc>
                    <a:spcPct val="90000"/>
                  </a:lnSpc>
                  <a:spcBef>
                    <a:spcPct val="50000"/>
                  </a:spcBef>
                  <a:buClrTx/>
                  <a:buSzTx/>
                  <a:buFontTx/>
                  <a:buNone/>
                </a:pPr>
                <a:r>
                  <a:rPr lang="en-US" altLang="en-US" sz="1286">
                    <a:solidFill>
                      <a:srgbClr val="008000"/>
                    </a:solidFill>
                    <a:latin typeface="Arial" panose="020B0604020202020204" pitchFamily="34" charset="0"/>
                    <a:cs typeface="Arial" panose="020B0604020202020204" pitchFamily="34" charset="0"/>
                  </a:rPr>
                  <a:t>1</a:t>
                </a:r>
              </a:p>
            </p:txBody>
          </p:sp>
          <p:sp>
            <p:nvSpPr>
              <p:cNvPr id="46113" name="Text Box 43"/>
              <p:cNvSpPr txBox="1">
                <a:spLocks noChangeArrowheads="1"/>
              </p:cNvSpPr>
              <p:nvPr/>
            </p:nvSpPr>
            <p:spPr bwMode="auto">
              <a:xfrm>
                <a:off x="3089" y="3730"/>
                <a:ext cx="192"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gn="ctr">
                  <a:lnSpc>
                    <a:spcPct val="90000"/>
                  </a:lnSpc>
                  <a:spcBef>
                    <a:spcPct val="50000"/>
                  </a:spcBef>
                  <a:buClrTx/>
                  <a:buSzTx/>
                  <a:buFontTx/>
                  <a:buNone/>
                </a:pPr>
                <a:r>
                  <a:rPr lang="en-US" altLang="en-US" sz="1286">
                    <a:solidFill>
                      <a:srgbClr val="008000"/>
                    </a:solidFill>
                    <a:latin typeface="Arial" panose="020B0604020202020204" pitchFamily="34" charset="0"/>
                    <a:cs typeface="Arial" panose="020B0604020202020204" pitchFamily="34" charset="0"/>
                  </a:rPr>
                  <a:t>1</a:t>
                </a:r>
              </a:p>
            </p:txBody>
          </p:sp>
          <p:sp>
            <p:nvSpPr>
              <p:cNvPr id="46114" name="Text Box 44"/>
              <p:cNvSpPr txBox="1">
                <a:spLocks noChangeArrowheads="1"/>
              </p:cNvSpPr>
              <p:nvPr/>
            </p:nvSpPr>
            <p:spPr bwMode="auto">
              <a:xfrm>
                <a:off x="3542" y="3730"/>
                <a:ext cx="192"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gn="ctr">
                  <a:lnSpc>
                    <a:spcPct val="90000"/>
                  </a:lnSpc>
                  <a:spcBef>
                    <a:spcPct val="50000"/>
                  </a:spcBef>
                  <a:buClrTx/>
                  <a:buSzTx/>
                  <a:buFontTx/>
                  <a:buNone/>
                </a:pPr>
                <a:r>
                  <a:rPr lang="en-US" altLang="en-US" sz="1286">
                    <a:solidFill>
                      <a:srgbClr val="008000"/>
                    </a:solidFill>
                    <a:latin typeface="Arial" panose="020B0604020202020204" pitchFamily="34" charset="0"/>
                    <a:cs typeface="Arial" panose="020B0604020202020204" pitchFamily="34" charset="0"/>
                  </a:rPr>
                  <a:t>1</a:t>
                </a:r>
              </a:p>
            </p:txBody>
          </p:sp>
          <p:sp>
            <p:nvSpPr>
              <p:cNvPr id="46115" name="Text Box 45"/>
              <p:cNvSpPr txBox="1">
                <a:spLocks noChangeArrowheads="1"/>
              </p:cNvSpPr>
              <p:nvPr/>
            </p:nvSpPr>
            <p:spPr bwMode="auto">
              <a:xfrm>
                <a:off x="4222" y="3730"/>
                <a:ext cx="192"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gn="ctr">
                  <a:lnSpc>
                    <a:spcPct val="90000"/>
                  </a:lnSpc>
                  <a:spcBef>
                    <a:spcPct val="50000"/>
                  </a:spcBef>
                  <a:buClrTx/>
                  <a:buSzTx/>
                  <a:buFontTx/>
                  <a:buNone/>
                </a:pPr>
                <a:r>
                  <a:rPr lang="en-US" altLang="en-US" sz="1286">
                    <a:solidFill>
                      <a:srgbClr val="008000"/>
                    </a:solidFill>
                    <a:latin typeface="Arial" panose="020B0604020202020204" pitchFamily="34" charset="0"/>
                    <a:cs typeface="Arial" panose="020B0604020202020204" pitchFamily="34" charset="0"/>
                  </a:rPr>
                  <a:t>1</a:t>
                </a:r>
              </a:p>
            </p:txBody>
          </p:sp>
          <p:sp>
            <p:nvSpPr>
              <p:cNvPr id="46116" name="Text Box 46"/>
              <p:cNvSpPr txBox="1">
                <a:spLocks noChangeArrowheads="1"/>
              </p:cNvSpPr>
              <p:nvPr/>
            </p:nvSpPr>
            <p:spPr bwMode="auto">
              <a:xfrm>
                <a:off x="2182" y="3730"/>
                <a:ext cx="192"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gn="ctr">
                  <a:lnSpc>
                    <a:spcPct val="90000"/>
                  </a:lnSpc>
                  <a:spcBef>
                    <a:spcPct val="50000"/>
                  </a:spcBef>
                  <a:buClrTx/>
                  <a:buSzTx/>
                  <a:buFontTx/>
                  <a:buNone/>
                </a:pPr>
                <a:r>
                  <a:rPr lang="en-US" altLang="en-US" sz="1286">
                    <a:solidFill>
                      <a:srgbClr val="800000"/>
                    </a:solidFill>
                    <a:latin typeface="Arial" panose="020B0604020202020204" pitchFamily="34" charset="0"/>
                    <a:cs typeface="Arial" panose="020B0604020202020204" pitchFamily="34" charset="0"/>
                  </a:rPr>
                  <a:t>0</a:t>
                </a:r>
              </a:p>
            </p:txBody>
          </p:sp>
          <p:sp>
            <p:nvSpPr>
              <p:cNvPr id="46117" name="Text Box 47"/>
              <p:cNvSpPr txBox="1">
                <a:spLocks noChangeArrowheads="1"/>
              </p:cNvSpPr>
              <p:nvPr/>
            </p:nvSpPr>
            <p:spPr bwMode="auto">
              <a:xfrm>
                <a:off x="2409" y="3730"/>
                <a:ext cx="192"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gn="ctr">
                  <a:lnSpc>
                    <a:spcPct val="90000"/>
                  </a:lnSpc>
                  <a:spcBef>
                    <a:spcPct val="50000"/>
                  </a:spcBef>
                  <a:buClrTx/>
                  <a:buSzTx/>
                  <a:buFontTx/>
                  <a:buNone/>
                </a:pPr>
                <a:r>
                  <a:rPr lang="en-US" altLang="en-US" sz="1286">
                    <a:solidFill>
                      <a:srgbClr val="800000"/>
                    </a:solidFill>
                    <a:latin typeface="Arial" panose="020B0604020202020204" pitchFamily="34" charset="0"/>
                    <a:cs typeface="Arial" panose="020B0604020202020204" pitchFamily="34" charset="0"/>
                  </a:rPr>
                  <a:t>0</a:t>
                </a:r>
              </a:p>
            </p:txBody>
          </p:sp>
          <p:sp>
            <p:nvSpPr>
              <p:cNvPr id="46118" name="Text Box 48"/>
              <p:cNvSpPr txBox="1">
                <a:spLocks noChangeArrowheads="1"/>
              </p:cNvSpPr>
              <p:nvPr/>
            </p:nvSpPr>
            <p:spPr bwMode="auto">
              <a:xfrm>
                <a:off x="2636" y="3730"/>
                <a:ext cx="192"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gn="ctr">
                  <a:lnSpc>
                    <a:spcPct val="90000"/>
                  </a:lnSpc>
                  <a:spcBef>
                    <a:spcPct val="50000"/>
                  </a:spcBef>
                  <a:buClrTx/>
                  <a:buSzTx/>
                  <a:buFontTx/>
                  <a:buNone/>
                </a:pPr>
                <a:r>
                  <a:rPr lang="en-US" altLang="en-US" sz="1286">
                    <a:solidFill>
                      <a:srgbClr val="800000"/>
                    </a:solidFill>
                    <a:latin typeface="Arial" panose="020B0604020202020204" pitchFamily="34" charset="0"/>
                    <a:cs typeface="Arial" panose="020B0604020202020204" pitchFamily="34" charset="0"/>
                  </a:rPr>
                  <a:t>0</a:t>
                </a:r>
              </a:p>
            </p:txBody>
          </p:sp>
          <p:sp>
            <p:nvSpPr>
              <p:cNvPr id="46119" name="Text Box 49"/>
              <p:cNvSpPr txBox="1">
                <a:spLocks noChangeArrowheads="1"/>
              </p:cNvSpPr>
              <p:nvPr/>
            </p:nvSpPr>
            <p:spPr bwMode="auto">
              <a:xfrm>
                <a:off x="3316" y="3730"/>
                <a:ext cx="192"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gn="ctr">
                  <a:lnSpc>
                    <a:spcPct val="90000"/>
                  </a:lnSpc>
                  <a:spcBef>
                    <a:spcPct val="50000"/>
                  </a:spcBef>
                  <a:buClrTx/>
                  <a:buSzTx/>
                  <a:buFontTx/>
                  <a:buNone/>
                </a:pPr>
                <a:r>
                  <a:rPr lang="en-US" altLang="en-US" sz="1286">
                    <a:solidFill>
                      <a:srgbClr val="800000"/>
                    </a:solidFill>
                    <a:latin typeface="Arial" panose="020B0604020202020204" pitchFamily="34" charset="0"/>
                    <a:cs typeface="Arial" panose="020B0604020202020204" pitchFamily="34" charset="0"/>
                  </a:rPr>
                  <a:t>0</a:t>
                </a:r>
              </a:p>
            </p:txBody>
          </p:sp>
          <p:sp>
            <p:nvSpPr>
              <p:cNvPr id="46120" name="Text Box 50"/>
              <p:cNvSpPr txBox="1">
                <a:spLocks noChangeArrowheads="1"/>
              </p:cNvSpPr>
              <p:nvPr/>
            </p:nvSpPr>
            <p:spPr bwMode="auto">
              <a:xfrm>
                <a:off x="3769" y="3730"/>
                <a:ext cx="192"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gn="ctr">
                  <a:lnSpc>
                    <a:spcPct val="90000"/>
                  </a:lnSpc>
                  <a:spcBef>
                    <a:spcPct val="50000"/>
                  </a:spcBef>
                  <a:buClrTx/>
                  <a:buSzTx/>
                  <a:buFontTx/>
                  <a:buNone/>
                </a:pPr>
                <a:r>
                  <a:rPr lang="en-US" altLang="en-US" sz="1286">
                    <a:solidFill>
                      <a:srgbClr val="800000"/>
                    </a:solidFill>
                    <a:latin typeface="Arial" panose="020B0604020202020204" pitchFamily="34" charset="0"/>
                    <a:cs typeface="Arial" panose="020B0604020202020204" pitchFamily="34" charset="0"/>
                  </a:rPr>
                  <a:t>0</a:t>
                </a:r>
              </a:p>
            </p:txBody>
          </p:sp>
          <p:sp>
            <p:nvSpPr>
              <p:cNvPr id="46121" name="Text Box 51"/>
              <p:cNvSpPr txBox="1">
                <a:spLocks noChangeArrowheads="1"/>
              </p:cNvSpPr>
              <p:nvPr/>
            </p:nvSpPr>
            <p:spPr bwMode="auto">
              <a:xfrm>
                <a:off x="3996" y="3730"/>
                <a:ext cx="192"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gn="ctr">
                  <a:lnSpc>
                    <a:spcPct val="90000"/>
                  </a:lnSpc>
                  <a:spcBef>
                    <a:spcPct val="50000"/>
                  </a:spcBef>
                  <a:buClrTx/>
                  <a:buSzTx/>
                  <a:buFontTx/>
                  <a:buNone/>
                </a:pPr>
                <a:r>
                  <a:rPr lang="en-US" altLang="en-US" sz="1286">
                    <a:solidFill>
                      <a:srgbClr val="800000"/>
                    </a:solidFill>
                    <a:latin typeface="Arial" panose="020B0604020202020204" pitchFamily="34" charset="0"/>
                    <a:cs typeface="Arial" panose="020B0604020202020204" pitchFamily="34" charset="0"/>
                  </a:rPr>
                  <a:t>0</a:t>
                </a:r>
              </a:p>
            </p:txBody>
          </p:sp>
          <p:sp>
            <p:nvSpPr>
              <p:cNvPr id="46122" name="Text Box 52"/>
              <p:cNvSpPr txBox="1">
                <a:spLocks noChangeArrowheads="1"/>
              </p:cNvSpPr>
              <p:nvPr/>
            </p:nvSpPr>
            <p:spPr bwMode="auto">
              <a:xfrm>
                <a:off x="1008" y="3620"/>
                <a:ext cx="480" cy="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gn="r">
                  <a:lnSpc>
                    <a:spcPct val="90000"/>
                  </a:lnSpc>
                  <a:spcBef>
                    <a:spcPct val="50000"/>
                  </a:spcBef>
                  <a:buClrTx/>
                  <a:buSzTx/>
                  <a:buFontTx/>
                  <a:buNone/>
                </a:pPr>
                <a:r>
                  <a:rPr lang="en-US" altLang="en-US" sz="1071">
                    <a:solidFill>
                      <a:srgbClr val="008000"/>
                    </a:solidFill>
                    <a:latin typeface="Arial" panose="020B0604020202020204" pitchFamily="34" charset="0"/>
                    <a:cs typeface="Arial" panose="020B0604020202020204" pitchFamily="34" charset="0"/>
                  </a:rPr>
                  <a:t>recessive</a:t>
                </a:r>
              </a:p>
            </p:txBody>
          </p:sp>
          <p:sp>
            <p:nvSpPr>
              <p:cNvPr id="46123" name="Text Box 53"/>
              <p:cNvSpPr txBox="1">
                <a:spLocks noChangeArrowheads="1"/>
              </p:cNvSpPr>
              <p:nvPr/>
            </p:nvSpPr>
            <p:spPr bwMode="auto">
              <a:xfrm>
                <a:off x="1076" y="3536"/>
                <a:ext cx="404" cy="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gn="ctr">
                  <a:lnSpc>
                    <a:spcPct val="90000"/>
                  </a:lnSpc>
                  <a:spcBef>
                    <a:spcPct val="50000"/>
                  </a:spcBef>
                  <a:buClrTx/>
                  <a:buSzTx/>
                  <a:buFontTx/>
                  <a:buNone/>
                </a:pPr>
                <a:r>
                  <a:rPr lang="en-US" altLang="en-US" sz="1071">
                    <a:solidFill>
                      <a:srgbClr val="008000"/>
                    </a:solidFill>
                    <a:latin typeface="Arial" panose="020B0604020202020204" pitchFamily="34" charset="0"/>
                    <a:cs typeface="Arial" panose="020B0604020202020204" pitchFamily="34" charset="0"/>
                  </a:rPr>
                  <a:t>5V</a:t>
                </a:r>
              </a:p>
            </p:txBody>
          </p:sp>
          <p:sp>
            <p:nvSpPr>
              <p:cNvPr id="46124" name="Text Box 54"/>
              <p:cNvSpPr txBox="1">
                <a:spLocks noChangeArrowheads="1"/>
              </p:cNvSpPr>
              <p:nvPr/>
            </p:nvSpPr>
            <p:spPr bwMode="auto">
              <a:xfrm>
                <a:off x="1008" y="3847"/>
                <a:ext cx="480" cy="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gn="r">
                  <a:lnSpc>
                    <a:spcPct val="90000"/>
                  </a:lnSpc>
                  <a:spcBef>
                    <a:spcPct val="50000"/>
                  </a:spcBef>
                  <a:buClrTx/>
                  <a:buSzTx/>
                  <a:buFontTx/>
                  <a:buNone/>
                </a:pPr>
                <a:r>
                  <a:rPr lang="en-US" altLang="en-US" sz="1071">
                    <a:solidFill>
                      <a:srgbClr val="800000"/>
                    </a:solidFill>
                    <a:latin typeface="Arial" panose="020B0604020202020204" pitchFamily="34" charset="0"/>
                    <a:cs typeface="Arial" panose="020B0604020202020204" pitchFamily="34" charset="0"/>
                  </a:rPr>
                  <a:t>dominant</a:t>
                </a:r>
                <a:endParaRPr lang="en-US" altLang="en-US" sz="857">
                  <a:solidFill>
                    <a:srgbClr val="800000"/>
                  </a:solidFill>
                  <a:latin typeface="Arial" panose="020B0604020202020204" pitchFamily="34" charset="0"/>
                  <a:cs typeface="Arial" panose="020B0604020202020204" pitchFamily="34" charset="0"/>
                </a:endParaRPr>
              </a:p>
            </p:txBody>
          </p:sp>
          <p:sp>
            <p:nvSpPr>
              <p:cNvPr id="46125" name="Text Box 55"/>
              <p:cNvSpPr txBox="1">
                <a:spLocks noChangeArrowheads="1"/>
              </p:cNvSpPr>
              <p:nvPr/>
            </p:nvSpPr>
            <p:spPr bwMode="auto">
              <a:xfrm>
                <a:off x="1076" y="3763"/>
                <a:ext cx="404" cy="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gn="ctr">
                  <a:lnSpc>
                    <a:spcPct val="90000"/>
                  </a:lnSpc>
                  <a:spcBef>
                    <a:spcPct val="50000"/>
                  </a:spcBef>
                  <a:buClrTx/>
                  <a:buSzTx/>
                  <a:buFontTx/>
                  <a:buNone/>
                </a:pPr>
                <a:r>
                  <a:rPr lang="en-US" altLang="en-US" sz="1071">
                    <a:solidFill>
                      <a:srgbClr val="800000"/>
                    </a:solidFill>
                    <a:latin typeface="Arial" panose="020B0604020202020204" pitchFamily="34" charset="0"/>
                    <a:cs typeface="Arial" panose="020B0604020202020204" pitchFamily="34" charset="0"/>
                  </a:rPr>
                  <a:t>0V</a:t>
                </a:r>
              </a:p>
            </p:txBody>
          </p:sp>
        </p:grpSp>
      </p:grpSp>
      <p:sp>
        <p:nvSpPr>
          <p:cNvPr id="46089" name="Rectangle 62"/>
          <p:cNvSpPr>
            <a:spLocks noChangeArrowheads="1"/>
          </p:cNvSpPr>
          <p:nvPr>
            <p:custDataLst>
              <p:tags r:id="rId4"/>
            </p:custDataLst>
          </p:nvPr>
        </p:nvSpPr>
        <p:spPr bwMode="auto">
          <a:xfrm>
            <a:off x="328273" y="265340"/>
            <a:ext cx="5402036"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lvl1pPr>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eaLnBrk="1" hangingPunct="1">
              <a:buClrTx/>
              <a:buSzTx/>
              <a:buFontTx/>
              <a:buNone/>
            </a:pPr>
            <a:r>
              <a:rPr lang="en-US" altLang="en-US" sz="2143" u="sng">
                <a:solidFill>
                  <a:schemeClr val="bg1"/>
                </a:solidFill>
              </a:rPr>
              <a:t>C</a:t>
            </a:r>
            <a:r>
              <a:rPr lang="en-US" altLang="en-US" sz="2143">
                <a:solidFill>
                  <a:schemeClr val="bg1"/>
                </a:solidFill>
              </a:rPr>
              <a:t>ontroller </a:t>
            </a:r>
            <a:r>
              <a:rPr lang="en-US" altLang="en-US" sz="2143" u="sng">
                <a:solidFill>
                  <a:schemeClr val="bg1"/>
                </a:solidFill>
              </a:rPr>
              <a:t>A</a:t>
            </a:r>
            <a:r>
              <a:rPr lang="en-US" altLang="en-US" sz="2143">
                <a:solidFill>
                  <a:schemeClr val="bg1"/>
                </a:solidFill>
              </a:rPr>
              <a:t>rea </a:t>
            </a:r>
            <a:r>
              <a:rPr lang="en-US" altLang="en-US" sz="2143" u="sng">
                <a:solidFill>
                  <a:schemeClr val="bg1"/>
                </a:solidFill>
              </a:rPr>
              <a:t>N</a:t>
            </a:r>
            <a:r>
              <a:rPr lang="en-US" altLang="en-US" sz="2143">
                <a:solidFill>
                  <a:schemeClr val="bg1"/>
                </a:solidFill>
              </a:rPr>
              <a:t>etwork Signal Coding </a:t>
            </a:r>
          </a:p>
        </p:txBody>
      </p:sp>
      <p:sp>
        <p:nvSpPr>
          <p:cNvPr id="2" name="Title 1"/>
          <p:cNvSpPr>
            <a:spLocks noGrp="1"/>
          </p:cNvSpPr>
          <p:nvPr>
            <p:ph type="title"/>
          </p:nvPr>
        </p:nvSpPr>
        <p:spPr/>
        <p:txBody>
          <a:bodyPr>
            <a:normAutofit/>
          </a:bodyPr>
          <a:lstStyle/>
          <a:p>
            <a:pPr algn="ctr"/>
            <a:r>
              <a:rPr lang="en-GB" sz="2800" b="1" dirty="0">
                <a:latin typeface="Arial" panose="020B0604020202020204" pitchFamily="34" charset="0"/>
                <a:cs typeface="Arial" panose="020B0604020202020204" pitchFamily="34" charset="0"/>
              </a:rPr>
              <a:t>CAN Signal Coding</a:t>
            </a:r>
          </a:p>
        </p:txBody>
      </p:sp>
    </p:spTree>
    <p:custDataLst>
      <p:tags r:id="rId1"/>
    </p:custDataLst>
    <p:extLst>
      <p:ext uri="{BB962C8B-B14F-4D97-AF65-F5344CB8AC3E}">
        <p14:creationId xmlns:p14="http://schemas.microsoft.com/office/powerpoint/2010/main" val="23184346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custDataLst>
              <p:tags r:id="rId1"/>
            </p:custDataLst>
          </p:nvPr>
        </p:nvSpPr>
        <p:spPr bwMode="auto">
          <a:xfrm>
            <a:off x="381000" y="457200"/>
            <a:ext cx="8153400" cy="523220"/>
          </a:xfrm>
          <a:prstGeom prst="rect">
            <a:avLst/>
          </a:prstGeom>
          <a:noFill/>
          <a:ln w="9525">
            <a:noFill/>
            <a:miter lim="800000"/>
            <a:headEnd/>
            <a:tailEnd/>
          </a:ln>
        </p:spPr>
        <p:txBody>
          <a:bodyPr wrap="square">
            <a:spAutoFit/>
          </a:bodyPr>
          <a:lstStyle/>
          <a:p>
            <a:pPr algn="ctr">
              <a:spcBef>
                <a:spcPct val="50000"/>
              </a:spcBef>
            </a:pPr>
            <a:r>
              <a:rPr lang="en-US" altLang="en-US" sz="2800" b="1" dirty="0">
                <a:latin typeface="Arial" pitchFamily="34" charset="0"/>
              </a:rPr>
              <a:t>CAN Message types</a:t>
            </a:r>
          </a:p>
        </p:txBody>
      </p:sp>
      <p:sp>
        <p:nvSpPr>
          <p:cNvPr id="16" name="Text Box 5_"/>
          <p:cNvSpPr txBox="1">
            <a:spLocks noChangeArrowheads="1"/>
          </p:cNvSpPr>
          <p:nvPr>
            <p:custDataLst>
              <p:tags r:id="rId2"/>
            </p:custDataLst>
          </p:nvPr>
        </p:nvSpPr>
        <p:spPr bwMode="auto">
          <a:xfrm>
            <a:off x="-381000" y="304800"/>
            <a:ext cx="8153400" cy="2015936"/>
          </a:xfrm>
          <a:prstGeom prst="rect">
            <a:avLst/>
          </a:prstGeom>
          <a:noFill/>
          <a:ln w="9525">
            <a:noFill/>
            <a:miter lim="800000"/>
            <a:headEnd/>
            <a:tailEnd/>
          </a:ln>
        </p:spPr>
        <p:txBody>
          <a:bodyPr wrap="square">
            <a:spAutoFit/>
          </a:bodyPr>
          <a:lstStyle/>
          <a:p>
            <a:pPr lvl="1">
              <a:spcBef>
                <a:spcPct val="50000"/>
              </a:spcBef>
            </a:pPr>
            <a:endParaRPr lang="en-US" altLang="en-US" sz="2000" b="1" dirty="0">
              <a:latin typeface="Arial" pitchFamily="34" charset="0"/>
            </a:endParaRPr>
          </a:p>
          <a:p>
            <a:pPr>
              <a:spcBef>
                <a:spcPct val="50000"/>
              </a:spcBef>
            </a:pPr>
            <a:endParaRPr lang="en-US" altLang="en-US" sz="1400" b="1" dirty="0">
              <a:solidFill>
                <a:srgbClr val="003366"/>
              </a:solidFill>
              <a:latin typeface="Arial" pitchFamily="34" charset="0"/>
            </a:endParaRPr>
          </a:p>
          <a:p>
            <a:pPr>
              <a:spcBef>
                <a:spcPct val="50000"/>
              </a:spcBef>
              <a:buFont typeface="Wingdings" pitchFamily="2" charset="2"/>
              <a:buChar char="v"/>
            </a:pPr>
            <a:endParaRPr lang="en-US" altLang="en-US" sz="1400" b="1" dirty="0">
              <a:solidFill>
                <a:srgbClr val="003366"/>
              </a:solidFill>
              <a:latin typeface="Arial" pitchFamily="34" charset="0"/>
            </a:endParaRPr>
          </a:p>
          <a:p>
            <a:pPr>
              <a:spcBef>
                <a:spcPct val="50000"/>
              </a:spcBef>
            </a:pPr>
            <a:endParaRPr lang="en-US" altLang="en-US" sz="1400" b="1" dirty="0">
              <a:solidFill>
                <a:srgbClr val="003366"/>
              </a:solidFill>
              <a:latin typeface="Arial" pitchFamily="34" charset="0"/>
            </a:endParaRPr>
          </a:p>
          <a:p>
            <a:pPr>
              <a:spcBef>
                <a:spcPct val="50000"/>
              </a:spcBef>
            </a:pPr>
            <a:endParaRPr lang="en-US" altLang="en-US" sz="1400" b="1" dirty="0">
              <a:latin typeface="Arial" pitchFamily="34" charset="0"/>
            </a:endParaRPr>
          </a:p>
          <a:p>
            <a:pPr>
              <a:spcBef>
                <a:spcPct val="50000"/>
              </a:spcBef>
            </a:pPr>
            <a:r>
              <a:rPr lang="en-US" altLang="en-US" sz="1400" b="1" dirty="0">
                <a:latin typeface="Arial" pitchFamily="34" charset="0"/>
              </a:rPr>
              <a:t> </a:t>
            </a:r>
          </a:p>
        </p:txBody>
      </p:sp>
      <p:sp>
        <p:nvSpPr>
          <p:cNvPr id="2" name="Rectangle 1"/>
          <p:cNvSpPr/>
          <p:nvPr/>
        </p:nvSpPr>
        <p:spPr>
          <a:xfrm>
            <a:off x="838200" y="1312768"/>
            <a:ext cx="7467600" cy="2246769"/>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There are four different message types (or “frames”) on a CAN bus:</a:t>
            </a:r>
          </a:p>
          <a:p>
            <a:endParaRPr lang="en-US" sz="2000" dirty="0">
              <a:latin typeface="Arial" panose="020B0604020202020204" pitchFamily="34" charset="0"/>
              <a:cs typeface="Arial" panose="020B0604020202020204" pitchFamily="34" charset="0"/>
            </a:endParaRPr>
          </a:p>
          <a:p>
            <a:pPr>
              <a:buFont typeface="+mj-lt"/>
              <a:buAutoNum type="arabicPeriod"/>
            </a:pPr>
            <a:r>
              <a:rPr lang="en-US" sz="2000" dirty="0">
                <a:latin typeface="Arial" panose="020B0604020202020204" pitchFamily="34" charset="0"/>
                <a:cs typeface="Arial" panose="020B0604020202020204" pitchFamily="34" charset="0"/>
              </a:rPr>
              <a:t>Data Frame,</a:t>
            </a:r>
          </a:p>
          <a:p>
            <a:pPr>
              <a:buFont typeface="+mj-lt"/>
              <a:buAutoNum type="arabicPeriod"/>
            </a:pPr>
            <a:r>
              <a:rPr lang="en-US" sz="2000" dirty="0">
                <a:latin typeface="Arial" panose="020B0604020202020204" pitchFamily="34" charset="0"/>
                <a:cs typeface="Arial" panose="020B0604020202020204" pitchFamily="34" charset="0"/>
              </a:rPr>
              <a:t>Remote Frame,</a:t>
            </a:r>
          </a:p>
          <a:p>
            <a:pPr>
              <a:buFont typeface="+mj-lt"/>
              <a:buAutoNum type="arabicPeriod"/>
            </a:pPr>
            <a:r>
              <a:rPr lang="en-US" sz="2000" dirty="0">
                <a:latin typeface="Arial" panose="020B0604020202020204" pitchFamily="34" charset="0"/>
                <a:cs typeface="Arial" panose="020B0604020202020204" pitchFamily="34" charset="0"/>
              </a:rPr>
              <a:t>Error Frame, and</a:t>
            </a:r>
          </a:p>
          <a:p>
            <a:pPr>
              <a:buFont typeface="+mj-lt"/>
              <a:buAutoNum type="arabicPeriod"/>
            </a:pPr>
            <a:r>
              <a:rPr lang="en-US" sz="2000" dirty="0">
                <a:latin typeface="Arial" panose="020B0604020202020204" pitchFamily="34" charset="0"/>
                <a:cs typeface="Arial" panose="020B0604020202020204" pitchFamily="34" charset="0"/>
              </a:rPr>
              <a:t>Overload Frame.</a:t>
            </a:r>
            <a:endParaRPr lang="en-US" sz="2000" dirty="0">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424265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 Box 5"/>
          <p:cNvSpPr txBox="1">
            <a:spLocks noChangeArrowheads="1"/>
          </p:cNvSpPr>
          <p:nvPr>
            <p:custDataLst>
              <p:tags r:id="rId1"/>
            </p:custDataLst>
          </p:nvPr>
        </p:nvSpPr>
        <p:spPr bwMode="auto">
          <a:xfrm>
            <a:off x="628650" y="365125"/>
            <a:ext cx="7886700" cy="132556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altLang="en-US" sz="4400" b="1" kern="1200">
                <a:solidFill>
                  <a:schemeClr val="tx1"/>
                </a:solidFill>
                <a:latin typeface="+mj-lt"/>
                <a:ea typeface="+mj-ea"/>
                <a:cs typeface="+mj-cs"/>
              </a:rPr>
              <a:t>CAN Message Frame Format</a:t>
            </a: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1506" y="1889691"/>
            <a:ext cx="7893844" cy="4223207"/>
          </a:xfrm>
          <a:prstGeom prst="rect">
            <a:avLst/>
          </a:prstGeom>
        </p:spPr>
      </p:pic>
      <p:sp>
        <p:nvSpPr>
          <p:cNvPr id="16" name="Text Box 5_"/>
          <p:cNvSpPr txBox="1">
            <a:spLocks noChangeArrowheads="1"/>
          </p:cNvSpPr>
          <p:nvPr>
            <p:custDataLst>
              <p:tags r:id="rId2"/>
            </p:custDataLst>
          </p:nvPr>
        </p:nvSpPr>
        <p:spPr bwMode="auto">
          <a:xfrm>
            <a:off x="381000" y="1219200"/>
            <a:ext cx="8153400" cy="1600438"/>
          </a:xfrm>
          <a:prstGeom prst="rect">
            <a:avLst/>
          </a:prstGeom>
          <a:noFill/>
          <a:ln w="9525">
            <a:noFill/>
            <a:miter lim="800000"/>
            <a:headEnd/>
            <a:tailEnd/>
          </a:ln>
        </p:spPr>
        <p:txBody>
          <a:bodyPr wrap="square">
            <a:spAutoFit/>
          </a:bodyPr>
          <a:lstStyle/>
          <a:p>
            <a:pPr>
              <a:spcBef>
                <a:spcPct val="50000"/>
              </a:spcBef>
            </a:pPr>
            <a:endParaRPr lang="en-US" altLang="en-US" sz="1400" b="1" dirty="0">
              <a:solidFill>
                <a:srgbClr val="003366"/>
              </a:solidFill>
              <a:latin typeface="Arial" pitchFamily="34" charset="0"/>
            </a:endParaRPr>
          </a:p>
          <a:p>
            <a:pPr>
              <a:spcBef>
                <a:spcPct val="50000"/>
              </a:spcBef>
              <a:buFont typeface="Wingdings" pitchFamily="2" charset="2"/>
              <a:buChar char="v"/>
            </a:pPr>
            <a:endParaRPr lang="en-US" altLang="en-US" sz="1400" b="1" dirty="0">
              <a:solidFill>
                <a:srgbClr val="003366"/>
              </a:solidFill>
              <a:latin typeface="Arial" pitchFamily="34" charset="0"/>
            </a:endParaRPr>
          </a:p>
          <a:p>
            <a:pPr>
              <a:spcBef>
                <a:spcPct val="50000"/>
              </a:spcBef>
            </a:pPr>
            <a:endParaRPr lang="en-US" altLang="en-US" sz="1400" b="1" dirty="0">
              <a:solidFill>
                <a:srgbClr val="003366"/>
              </a:solidFill>
              <a:latin typeface="Arial" pitchFamily="34" charset="0"/>
            </a:endParaRPr>
          </a:p>
          <a:p>
            <a:pPr>
              <a:spcBef>
                <a:spcPct val="50000"/>
              </a:spcBef>
            </a:pPr>
            <a:endParaRPr lang="en-US" altLang="en-US" sz="1400" b="1" dirty="0">
              <a:latin typeface="Arial" pitchFamily="34" charset="0"/>
            </a:endParaRPr>
          </a:p>
          <a:p>
            <a:pPr>
              <a:spcBef>
                <a:spcPct val="50000"/>
              </a:spcBef>
            </a:pPr>
            <a:r>
              <a:rPr lang="en-US" altLang="en-US" sz="1400" b="1" dirty="0">
                <a:latin typeface="Arial" pitchFamily="34" charset="0"/>
              </a:rPr>
              <a:t> </a:t>
            </a:r>
          </a:p>
        </p:txBody>
      </p:sp>
    </p:spTree>
    <p:extLst>
      <p:ext uri="{BB962C8B-B14F-4D97-AF65-F5344CB8AC3E}">
        <p14:creationId xmlns:p14="http://schemas.microsoft.com/office/powerpoint/2010/main" val="37778139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custDataLst>
              <p:tags r:id="rId1"/>
            </p:custDataLst>
          </p:nvPr>
        </p:nvSpPr>
        <p:spPr bwMode="auto">
          <a:xfrm>
            <a:off x="453115" y="641182"/>
            <a:ext cx="8153400" cy="523220"/>
          </a:xfrm>
          <a:prstGeom prst="rect">
            <a:avLst/>
          </a:prstGeom>
          <a:noFill/>
          <a:ln w="9525">
            <a:noFill/>
            <a:miter lim="800000"/>
            <a:headEnd/>
            <a:tailEnd/>
          </a:ln>
        </p:spPr>
        <p:txBody>
          <a:bodyPr wrap="square">
            <a:spAutoFit/>
          </a:bodyPr>
          <a:lstStyle/>
          <a:p>
            <a:pPr algn="ctr">
              <a:spcBef>
                <a:spcPct val="50000"/>
              </a:spcBef>
            </a:pPr>
            <a:r>
              <a:rPr lang="en-US" altLang="en-US" sz="2800" b="1" dirty="0">
                <a:latin typeface="Arial" panose="020B0604020202020204" pitchFamily="34" charset="0"/>
              </a:rPr>
              <a:t>Data Frame: Formats</a:t>
            </a:r>
          </a:p>
        </p:txBody>
      </p:sp>
      <p:sp>
        <p:nvSpPr>
          <p:cNvPr id="16" name="Text Box 5_"/>
          <p:cNvSpPr txBox="1">
            <a:spLocks noChangeArrowheads="1"/>
          </p:cNvSpPr>
          <p:nvPr>
            <p:custDataLst>
              <p:tags r:id="rId2"/>
            </p:custDataLst>
          </p:nvPr>
        </p:nvSpPr>
        <p:spPr bwMode="auto">
          <a:xfrm>
            <a:off x="381000" y="1219200"/>
            <a:ext cx="8153400" cy="1600438"/>
          </a:xfrm>
          <a:prstGeom prst="rect">
            <a:avLst/>
          </a:prstGeom>
          <a:noFill/>
          <a:ln w="9525">
            <a:noFill/>
            <a:miter lim="800000"/>
            <a:headEnd/>
            <a:tailEnd/>
          </a:ln>
        </p:spPr>
        <p:txBody>
          <a:bodyPr wrap="square">
            <a:spAutoFit/>
          </a:bodyPr>
          <a:lstStyle/>
          <a:p>
            <a:pPr>
              <a:spcBef>
                <a:spcPct val="50000"/>
              </a:spcBef>
            </a:pPr>
            <a:endParaRPr lang="en-US" altLang="en-US" sz="1400" b="1" dirty="0">
              <a:solidFill>
                <a:srgbClr val="003366"/>
              </a:solidFill>
              <a:latin typeface="Arial" pitchFamily="34" charset="0"/>
            </a:endParaRPr>
          </a:p>
          <a:p>
            <a:pPr>
              <a:spcBef>
                <a:spcPct val="50000"/>
              </a:spcBef>
              <a:buFont typeface="Wingdings" pitchFamily="2" charset="2"/>
              <a:buChar char="v"/>
            </a:pPr>
            <a:endParaRPr lang="en-US" altLang="en-US" sz="1400" b="1" dirty="0">
              <a:solidFill>
                <a:srgbClr val="003366"/>
              </a:solidFill>
              <a:latin typeface="Arial" pitchFamily="34" charset="0"/>
            </a:endParaRPr>
          </a:p>
          <a:p>
            <a:pPr>
              <a:spcBef>
                <a:spcPct val="50000"/>
              </a:spcBef>
            </a:pPr>
            <a:endParaRPr lang="en-US" altLang="en-US" sz="1400" b="1" dirty="0">
              <a:solidFill>
                <a:srgbClr val="003366"/>
              </a:solidFill>
              <a:latin typeface="Arial" pitchFamily="34" charset="0"/>
            </a:endParaRPr>
          </a:p>
          <a:p>
            <a:pPr>
              <a:spcBef>
                <a:spcPct val="50000"/>
              </a:spcBef>
            </a:pPr>
            <a:endParaRPr lang="en-US" altLang="en-US" sz="1400" b="1" dirty="0">
              <a:latin typeface="Arial" pitchFamily="34" charset="0"/>
            </a:endParaRPr>
          </a:p>
          <a:p>
            <a:pPr>
              <a:spcBef>
                <a:spcPct val="50000"/>
              </a:spcBef>
            </a:pPr>
            <a:r>
              <a:rPr lang="en-US" altLang="en-US" sz="1400" b="1" dirty="0">
                <a:latin typeface="Arial" pitchFamily="34" charset="0"/>
              </a:rPr>
              <a:t> </a:t>
            </a:r>
          </a:p>
        </p:txBody>
      </p:sp>
      <p:grpSp>
        <p:nvGrpSpPr>
          <p:cNvPr id="6" name="Group 28"/>
          <p:cNvGrpSpPr>
            <a:grpSpLocks/>
          </p:cNvGrpSpPr>
          <p:nvPr/>
        </p:nvGrpSpPr>
        <p:grpSpPr bwMode="auto">
          <a:xfrm>
            <a:off x="813006" y="1631950"/>
            <a:ext cx="7494381" cy="1857375"/>
            <a:chOff x="366" y="1000"/>
            <a:chExt cx="5057" cy="1300"/>
          </a:xfrm>
        </p:grpSpPr>
        <p:sp>
          <p:nvSpPr>
            <p:cNvPr id="7" name="Text Box 29"/>
            <p:cNvSpPr txBox="1">
              <a:spLocks noChangeArrowheads="1"/>
            </p:cNvSpPr>
            <p:nvPr/>
          </p:nvSpPr>
          <p:spPr bwMode="auto">
            <a:xfrm>
              <a:off x="383" y="1000"/>
              <a:ext cx="5040" cy="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nSpc>
                  <a:spcPct val="90000"/>
                </a:lnSpc>
                <a:spcBef>
                  <a:spcPct val="50000"/>
                </a:spcBef>
                <a:buClr>
                  <a:schemeClr val="accent2"/>
                </a:buClr>
                <a:buSzTx/>
                <a:buNone/>
              </a:pPr>
              <a:r>
                <a:rPr lang="en-US" altLang="en-US" sz="2400" b="1" dirty="0">
                  <a:latin typeface="Helvetica" panose="020B0604020202020204" pitchFamily="34" charset="0"/>
                </a:rPr>
                <a:t>Standard Format (CAN 2.0A): 11-bit Identifier</a:t>
              </a:r>
              <a:br>
                <a:rPr lang="en-US" altLang="en-US" sz="2400" b="1" dirty="0">
                  <a:solidFill>
                    <a:srgbClr val="003399"/>
                  </a:solidFill>
                  <a:latin typeface="Helvetica" panose="020B0604020202020204" pitchFamily="34" charset="0"/>
                </a:rPr>
              </a:br>
              <a:r>
                <a:rPr lang="en-US" altLang="en-US" sz="2400" b="1" dirty="0">
                  <a:solidFill>
                    <a:srgbClr val="003399"/>
                  </a:solidFill>
                  <a:latin typeface="Helvetica" panose="020B0604020202020204" pitchFamily="34" charset="0"/>
                </a:rPr>
                <a:t>	</a:t>
              </a:r>
              <a:r>
                <a:rPr lang="en-US" altLang="en-US" sz="1600" b="1" dirty="0">
                  <a:latin typeface="Helvetica" panose="020B0604020202020204" pitchFamily="34" charset="0"/>
                </a:rPr>
                <a:t>2</a:t>
              </a:r>
              <a:r>
                <a:rPr lang="en-US" altLang="en-US" sz="1600" b="1" baseline="30000" dirty="0">
                  <a:latin typeface="Helvetica" panose="020B0604020202020204" pitchFamily="34" charset="0"/>
                </a:rPr>
                <a:t>11</a:t>
              </a:r>
              <a:r>
                <a:rPr lang="en-US" altLang="en-US" sz="1600" b="1" dirty="0">
                  <a:latin typeface="Helvetica" panose="020B0604020202020204" pitchFamily="34" charset="0"/>
                </a:rPr>
                <a:t> = 2048 (in reality only 2032) identifiers possible</a:t>
              </a:r>
              <a:endParaRPr lang="en-US" altLang="en-US" sz="1600" b="1" dirty="0">
                <a:latin typeface="Arial" panose="020B0604020202020204" pitchFamily="34" charset="0"/>
                <a:sym typeface="Symbol" panose="05050102010706020507" pitchFamily="18" charset="2"/>
              </a:endParaRPr>
            </a:p>
          </p:txBody>
        </p:sp>
        <p:grpSp>
          <p:nvGrpSpPr>
            <p:cNvPr id="8" name="Group 30"/>
            <p:cNvGrpSpPr>
              <a:grpSpLocks/>
            </p:cNvGrpSpPr>
            <p:nvPr/>
          </p:nvGrpSpPr>
          <p:grpSpPr bwMode="auto">
            <a:xfrm>
              <a:off x="366" y="1521"/>
              <a:ext cx="4960" cy="779"/>
              <a:chOff x="366" y="1521"/>
              <a:chExt cx="4960" cy="779"/>
            </a:xfrm>
          </p:grpSpPr>
          <p:sp>
            <p:nvSpPr>
              <p:cNvPr id="9" name="Rectangle 31"/>
              <p:cNvSpPr>
                <a:spLocks noChangeArrowheads="1"/>
              </p:cNvSpPr>
              <p:nvPr/>
            </p:nvSpPr>
            <p:spPr bwMode="auto">
              <a:xfrm>
                <a:off x="4864" y="2016"/>
                <a:ext cx="462" cy="202"/>
              </a:xfrm>
              <a:prstGeom prst="rect">
                <a:avLst/>
              </a:prstGeom>
              <a:gradFill rotWithShape="0">
                <a:gsLst>
                  <a:gs pos="0">
                    <a:schemeClr val="folHlink"/>
                  </a:gs>
                  <a:gs pos="100000">
                    <a:schemeClr val="bg1"/>
                  </a:gs>
                </a:gsLst>
                <a:lin ang="270000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eaLnBrk="1" hangingPunct="1">
                  <a:lnSpc>
                    <a:spcPct val="100000"/>
                  </a:lnSpc>
                  <a:buClrTx/>
                  <a:buSzTx/>
                  <a:buFontTx/>
                  <a:buNone/>
                </a:pPr>
                <a:endParaRPr lang="en-US" altLang="en-US"/>
              </a:p>
            </p:txBody>
          </p:sp>
          <p:sp>
            <p:nvSpPr>
              <p:cNvPr id="10" name="Rectangle 32"/>
              <p:cNvSpPr>
                <a:spLocks noChangeArrowheads="1"/>
              </p:cNvSpPr>
              <p:nvPr/>
            </p:nvSpPr>
            <p:spPr bwMode="auto">
              <a:xfrm>
                <a:off x="993" y="2016"/>
                <a:ext cx="453" cy="202"/>
              </a:xfrm>
              <a:prstGeom prst="rect">
                <a:avLst/>
              </a:prstGeom>
              <a:gradFill rotWithShape="0">
                <a:gsLst>
                  <a:gs pos="0">
                    <a:schemeClr val="bg1"/>
                  </a:gs>
                  <a:gs pos="100000">
                    <a:schemeClr val="folHlink"/>
                  </a:gs>
                </a:gsLst>
                <a:lin ang="1890000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eaLnBrk="1" hangingPunct="1">
                  <a:lnSpc>
                    <a:spcPct val="100000"/>
                  </a:lnSpc>
                  <a:buClrTx/>
                  <a:buSzTx/>
                  <a:buFontTx/>
                  <a:buNone/>
                </a:pPr>
                <a:endParaRPr lang="en-US" altLang="en-US"/>
              </a:p>
            </p:txBody>
          </p:sp>
          <p:sp>
            <p:nvSpPr>
              <p:cNvPr id="11" name="Rectangle 33"/>
              <p:cNvSpPr>
                <a:spLocks noChangeArrowheads="1"/>
              </p:cNvSpPr>
              <p:nvPr/>
            </p:nvSpPr>
            <p:spPr bwMode="auto">
              <a:xfrm>
                <a:off x="1503" y="2011"/>
                <a:ext cx="637" cy="202"/>
              </a:xfrm>
              <a:prstGeom prst="rect">
                <a:avLst/>
              </a:prstGeom>
              <a:solidFill>
                <a:srgbClr val="FFFFFF"/>
              </a:solidFill>
              <a:ln w="12700">
                <a:solidFill>
                  <a:schemeClr val="tx1"/>
                </a:solidFill>
                <a:miter lim="800000"/>
                <a:headEnd/>
                <a:tailEnd/>
              </a:ln>
            </p:spPr>
            <p:txBody>
              <a:bodyPr wrap="none" anchor="ctr"/>
              <a:lstStyle>
                <a:lvl1pPr>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eaLnBrk="1" hangingPunct="1">
                  <a:lnSpc>
                    <a:spcPct val="100000"/>
                  </a:lnSpc>
                  <a:buClrTx/>
                  <a:buSzTx/>
                  <a:buFontTx/>
                  <a:buNone/>
                </a:pPr>
                <a:endParaRPr lang="en-US" altLang="en-US"/>
              </a:p>
            </p:txBody>
          </p:sp>
          <p:sp>
            <p:nvSpPr>
              <p:cNvPr id="12" name="Rectangle 34"/>
              <p:cNvSpPr>
                <a:spLocks noChangeArrowheads="1"/>
              </p:cNvSpPr>
              <p:nvPr/>
            </p:nvSpPr>
            <p:spPr bwMode="auto">
              <a:xfrm>
                <a:off x="2314" y="2011"/>
                <a:ext cx="231" cy="202"/>
              </a:xfrm>
              <a:prstGeom prst="rect">
                <a:avLst/>
              </a:prstGeom>
              <a:solidFill>
                <a:srgbClr val="FFFFFF"/>
              </a:solidFill>
              <a:ln w="12700">
                <a:solidFill>
                  <a:schemeClr val="tx1"/>
                </a:solidFill>
                <a:miter lim="800000"/>
                <a:headEnd/>
                <a:tailEnd/>
              </a:ln>
            </p:spPr>
            <p:txBody>
              <a:bodyPr wrap="none" anchor="ctr"/>
              <a:lstStyle>
                <a:lvl1pPr>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eaLnBrk="1" hangingPunct="1">
                  <a:lnSpc>
                    <a:spcPct val="100000"/>
                  </a:lnSpc>
                  <a:buClrTx/>
                  <a:buSzTx/>
                  <a:buFontTx/>
                  <a:buNone/>
                </a:pPr>
                <a:endParaRPr lang="en-US" altLang="en-US"/>
              </a:p>
            </p:txBody>
          </p:sp>
          <p:sp>
            <p:nvSpPr>
              <p:cNvPr id="13" name="Rectangle 35"/>
              <p:cNvSpPr>
                <a:spLocks noChangeArrowheads="1"/>
              </p:cNvSpPr>
              <p:nvPr/>
            </p:nvSpPr>
            <p:spPr bwMode="auto">
              <a:xfrm>
                <a:off x="1527" y="2058"/>
                <a:ext cx="628" cy="1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nSpc>
                    <a:spcPct val="100000"/>
                  </a:lnSpc>
                  <a:buClrTx/>
                  <a:buSzTx/>
                  <a:buFontTx/>
                  <a:buNone/>
                </a:pPr>
                <a:r>
                  <a:rPr lang="en-US" altLang="en-US" sz="1100">
                    <a:solidFill>
                      <a:srgbClr val="000000"/>
                    </a:solidFill>
                    <a:latin typeface="Arial" panose="020B0604020202020204" pitchFamily="34" charset="0"/>
                  </a:rPr>
                  <a:t>11-bit Identifier</a:t>
                </a:r>
                <a:endParaRPr lang="en-US" altLang="en-US" sz="2400">
                  <a:latin typeface="Times New Roman" panose="02020603050405020304" pitchFamily="18" charset="0"/>
                </a:endParaRPr>
              </a:p>
            </p:txBody>
          </p:sp>
          <p:sp>
            <p:nvSpPr>
              <p:cNvPr id="14" name="Rectangle 36"/>
              <p:cNvSpPr>
                <a:spLocks noChangeArrowheads="1"/>
              </p:cNvSpPr>
              <p:nvPr/>
            </p:nvSpPr>
            <p:spPr bwMode="auto">
              <a:xfrm>
                <a:off x="2641" y="2058"/>
                <a:ext cx="575" cy="1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nSpc>
                    <a:spcPct val="100000"/>
                  </a:lnSpc>
                  <a:buClrTx/>
                  <a:buSzTx/>
                  <a:buFontTx/>
                  <a:buNone/>
                </a:pPr>
                <a:r>
                  <a:rPr lang="en-US" altLang="en-US" sz="1100">
                    <a:solidFill>
                      <a:srgbClr val="000000"/>
                    </a:solidFill>
                    <a:latin typeface="Arial" panose="020B0604020202020204" pitchFamily="34" charset="0"/>
                  </a:rPr>
                  <a:t>0..64 Bit Data</a:t>
                </a:r>
                <a:endParaRPr lang="en-US" altLang="en-US" sz="2400">
                  <a:latin typeface="Times New Roman" panose="02020603050405020304" pitchFamily="18" charset="0"/>
                </a:endParaRPr>
              </a:p>
            </p:txBody>
          </p:sp>
          <p:sp>
            <p:nvSpPr>
              <p:cNvPr id="15" name="Rectangle 37"/>
              <p:cNvSpPr>
                <a:spLocks noChangeArrowheads="1"/>
              </p:cNvSpPr>
              <p:nvPr/>
            </p:nvSpPr>
            <p:spPr bwMode="auto">
              <a:xfrm>
                <a:off x="3464" y="2058"/>
                <a:ext cx="472" cy="1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nSpc>
                    <a:spcPct val="100000"/>
                  </a:lnSpc>
                  <a:buClrTx/>
                  <a:buSzTx/>
                  <a:buFontTx/>
                  <a:buNone/>
                </a:pPr>
                <a:r>
                  <a:rPr lang="en-US" altLang="en-US" sz="1100">
                    <a:solidFill>
                      <a:srgbClr val="000000"/>
                    </a:solidFill>
                    <a:latin typeface="Arial" panose="020B0604020202020204" pitchFamily="34" charset="0"/>
                  </a:rPr>
                  <a:t>15-bit CRC</a:t>
                </a:r>
                <a:endParaRPr lang="en-US" altLang="en-US" sz="2400">
                  <a:latin typeface="Times New Roman" panose="02020603050405020304" pitchFamily="18" charset="0"/>
                </a:endParaRPr>
              </a:p>
            </p:txBody>
          </p:sp>
          <p:sp>
            <p:nvSpPr>
              <p:cNvPr id="17" name="Rectangle 38"/>
              <p:cNvSpPr>
                <a:spLocks noChangeArrowheads="1"/>
              </p:cNvSpPr>
              <p:nvPr/>
            </p:nvSpPr>
            <p:spPr bwMode="auto">
              <a:xfrm>
                <a:off x="4922" y="2048"/>
                <a:ext cx="344" cy="1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nSpc>
                    <a:spcPct val="100000"/>
                  </a:lnSpc>
                  <a:buClrTx/>
                  <a:buSzTx/>
                  <a:buFontTx/>
                  <a:buNone/>
                </a:pPr>
                <a:r>
                  <a:rPr lang="en-US" altLang="en-US" sz="1100">
                    <a:solidFill>
                      <a:srgbClr val="000000"/>
                    </a:solidFill>
                    <a:latin typeface="Arial" panose="020B0604020202020204" pitchFamily="34" charset="0"/>
                  </a:rPr>
                  <a:t>Bus Idle</a:t>
                </a:r>
                <a:endParaRPr lang="en-US" altLang="en-US" sz="2400">
                  <a:latin typeface="Times New Roman" panose="02020603050405020304" pitchFamily="18" charset="0"/>
                </a:endParaRPr>
              </a:p>
            </p:txBody>
          </p:sp>
          <p:sp>
            <p:nvSpPr>
              <p:cNvPr id="18" name="Rectangle 39"/>
              <p:cNvSpPr>
                <a:spLocks noChangeArrowheads="1"/>
              </p:cNvSpPr>
              <p:nvPr/>
            </p:nvSpPr>
            <p:spPr bwMode="auto">
              <a:xfrm>
                <a:off x="1064" y="2058"/>
                <a:ext cx="344" cy="1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nSpc>
                    <a:spcPct val="100000"/>
                  </a:lnSpc>
                  <a:buClrTx/>
                  <a:buSzTx/>
                  <a:buFontTx/>
                  <a:buNone/>
                </a:pPr>
                <a:r>
                  <a:rPr lang="en-US" altLang="en-US" sz="1100">
                    <a:solidFill>
                      <a:srgbClr val="000000"/>
                    </a:solidFill>
                    <a:latin typeface="Arial" panose="020B0604020202020204" pitchFamily="34" charset="0"/>
                  </a:rPr>
                  <a:t>Bus Idle</a:t>
                </a:r>
                <a:endParaRPr lang="en-US" altLang="en-US" sz="2400">
                  <a:latin typeface="Times New Roman" panose="02020603050405020304" pitchFamily="18" charset="0"/>
                </a:endParaRPr>
              </a:p>
            </p:txBody>
          </p:sp>
          <p:grpSp>
            <p:nvGrpSpPr>
              <p:cNvPr id="19" name="Group 40"/>
              <p:cNvGrpSpPr>
                <a:grpSpLocks/>
              </p:cNvGrpSpPr>
              <p:nvPr/>
            </p:nvGrpSpPr>
            <p:grpSpPr bwMode="auto">
              <a:xfrm>
                <a:off x="1455" y="2020"/>
                <a:ext cx="48" cy="188"/>
                <a:chOff x="1639" y="1700"/>
                <a:chExt cx="48" cy="188"/>
              </a:xfrm>
            </p:grpSpPr>
            <p:sp>
              <p:nvSpPr>
                <p:cNvPr id="99" name="Rectangle 41"/>
                <p:cNvSpPr>
                  <a:spLocks noChangeArrowheads="1"/>
                </p:cNvSpPr>
                <p:nvPr/>
              </p:nvSpPr>
              <p:spPr bwMode="auto">
                <a:xfrm>
                  <a:off x="1640" y="1700"/>
                  <a:ext cx="40" cy="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nSpc>
                      <a:spcPct val="100000"/>
                    </a:lnSpc>
                    <a:buClrTx/>
                    <a:buSzTx/>
                    <a:buFontTx/>
                    <a:buNone/>
                  </a:pPr>
                  <a:r>
                    <a:rPr lang="en-US" altLang="en-US" sz="700">
                      <a:solidFill>
                        <a:srgbClr val="000000"/>
                      </a:solidFill>
                      <a:latin typeface="Arial" panose="020B0604020202020204" pitchFamily="34" charset="0"/>
                    </a:rPr>
                    <a:t>S</a:t>
                  </a:r>
                  <a:endParaRPr lang="en-US" altLang="en-US" sz="2400">
                    <a:latin typeface="Times New Roman" panose="02020603050405020304" pitchFamily="18" charset="0"/>
                  </a:endParaRPr>
                </a:p>
              </p:txBody>
            </p:sp>
            <p:sp>
              <p:nvSpPr>
                <p:cNvPr id="100" name="Rectangle 42"/>
                <p:cNvSpPr>
                  <a:spLocks noChangeArrowheads="1"/>
                </p:cNvSpPr>
                <p:nvPr/>
              </p:nvSpPr>
              <p:spPr bwMode="auto">
                <a:xfrm>
                  <a:off x="1639" y="1756"/>
                  <a:ext cx="48" cy="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nSpc>
                      <a:spcPct val="100000"/>
                    </a:lnSpc>
                    <a:buClrTx/>
                    <a:buSzTx/>
                    <a:buFontTx/>
                    <a:buNone/>
                  </a:pPr>
                  <a:r>
                    <a:rPr lang="en-US" altLang="en-US" sz="700">
                      <a:solidFill>
                        <a:srgbClr val="000000"/>
                      </a:solidFill>
                      <a:latin typeface="Arial" panose="020B0604020202020204" pitchFamily="34" charset="0"/>
                    </a:rPr>
                    <a:t>O</a:t>
                  </a:r>
                  <a:endParaRPr lang="en-US" altLang="en-US" sz="2400">
                    <a:latin typeface="Times New Roman" panose="02020603050405020304" pitchFamily="18" charset="0"/>
                  </a:endParaRPr>
                </a:p>
              </p:txBody>
            </p:sp>
            <p:sp>
              <p:nvSpPr>
                <p:cNvPr id="101" name="Rectangle 43"/>
                <p:cNvSpPr>
                  <a:spLocks noChangeArrowheads="1"/>
                </p:cNvSpPr>
                <p:nvPr/>
              </p:nvSpPr>
              <p:spPr bwMode="auto">
                <a:xfrm>
                  <a:off x="1639" y="1813"/>
                  <a:ext cx="37" cy="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nSpc>
                      <a:spcPct val="100000"/>
                    </a:lnSpc>
                    <a:buClrTx/>
                    <a:buSzTx/>
                    <a:buFontTx/>
                    <a:buNone/>
                  </a:pPr>
                  <a:r>
                    <a:rPr lang="en-US" altLang="en-US" sz="700">
                      <a:solidFill>
                        <a:srgbClr val="000000"/>
                      </a:solidFill>
                      <a:latin typeface="Arial" panose="020B0604020202020204" pitchFamily="34" charset="0"/>
                    </a:rPr>
                    <a:t>F</a:t>
                  </a:r>
                  <a:endParaRPr lang="en-US" altLang="en-US" sz="2400">
                    <a:latin typeface="Times New Roman" panose="02020603050405020304" pitchFamily="18" charset="0"/>
                  </a:endParaRPr>
                </a:p>
              </p:txBody>
            </p:sp>
          </p:grpSp>
          <p:sp>
            <p:nvSpPr>
              <p:cNvPr id="20" name="Rectangle 44"/>
              <p:cNvSpPr>
                <a:spLocks noChangeArrowheads="1"/>
              </p:cNvSpPr>
              <p:nvPr/>
            </p:nvSpPr>
            <p:spPr bwMode="auto">
              <a:xfrm>
                <a:off x="2338" y="2058"/>
                <a:ext cx="191" cy="1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nSpc>
                    <a:spcPct val="100000"/>
                  </a:lnSpc>
                  <a:buClrTx/>
                  <a:buSzTx/>
                  <a:buFontTx/>
                  <a:buNone/>
                </a:pPr>
                <a:r>
                  <a:rPr lang="en-US" altLang="en-US" sz="1100">
                    <a:solidFill>
                      <a:srgbClr val="000000"/>
                    </a:solidFill>
                    <a:latin typeface="Arial" panose="020B0604020202020204" pitchFamily="34" charset="0"/>
                  </a:rPr>
                  <a:t>DLC</a:t>
                </a:r>
                <a:endParaRPr lang="en-US" altLang="en-US" sz="2400">
                  <a:latin typeface="Times New Roman" panose="02020603050405020304" pitchFamily="18" charset="0"/>
                </a:endParaRPr>
              </a:p>
            </p:txBody>
          </p:sp>
          <p:sp>
            <p:nvSpPr>
              <p:cNvPr id="21" name="Freeform 45"/>
              <p:cNvSpPr>
                <a:spLocks/>
              </p:cNvSpPr>
              <p:nvPr/>
            </p:nvSpPr>
            <p:spPr bwMode="auto">
              <a:xfrm>
                <a:off x="2546" y="2011"/>
                <a:ext cx="1564" cy="202"/>
              </a:xfrm>
              <a:custGeom>
                <a:avLst/>
                <a:gdLst>
                  <a:gd name="T0" fmla="*/ 0 w 3127"/>
                  <a:gd name="T1" fmla="*/ 1 h 403"/>
                  <a:gd name="T2" fmla="*/ 2 w 3127"/>
                  <a:gd name="T3" fmla="*/ 1 h 403"/>
                  <a:gd name="T4" fmla="*/ 2 w 3127"/>
                  <a:gd name="T5" fmla="*/ 0 h 403"/>
                  <a:gd name="T6" fmla="*/ 0 w 3127"/>
                  <a:gd name="T7" fmla="*/ 0 h 403"/>
                  <a:gd name="T8" fmla="*/ 4 w 3127"/>
                  <a:gd name="T9" fmla="*/ 0 h 403"/>
                  <a:gd name="T10" fmla="*/ 4 w 3127"/>
                  <a:gd name="T11" fmla="*/ 1 h 403"/>
                  <a:gd name="T12" fmla="*/ 2 w 3127"/>
                  <a:gd name="T13" fmla="*/ 1 h 403"/>
                  <a:gd name="T14" fmla="*/ 0 60000 65536"/>
                  <a:gd name="T15" fmla="*/ 0 60000 65536"/>
                  <a:gd name="T16" fmla="*/ 0 60000 65536"/>
                  <a:gd name="T17" fmla="*/ 0 60000 65536"/>
                  <a:gd name="T18" fmla="*/ 0 60000 65536"/>
                  <a:gd name="T19" fmla="*/ 0 60000 65536"/>
                  <a:gd name="T20" fmla="*/ 0 60000 65536"/>
                  <a:gd name="T21" fmla="*/ 0 w 3127"/>
                  <a:gd name="T22" fmla="*/ 0 h 403"/>
                  <a:gd name="T23" fmla="*/ 3127 w 3127"/>
                  <a:gd name="T24" fmla="*/ 403 h 40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127" h="403">
                    <a:moveTo>
                      <a:pt x="0" y="403"/>
                    </a:moveTo>
                    <a:lnTo>
                      <a:pt x="1390" y="403"/>
                    </a:lnTo>
                    <a:lnTo>
                      <a:pt x="1390" y="0"/>
                    </a:lnTo>
                    <a:lnTo>
                      <a:pt x="0" y="0"/>
                    </a:lnTo>
                    <a:lnTo>
                      <a:pt x="3127" y="0"/>
                    </a:lnTo>
                    <a:lnTo>
                      <a:pt x="3127" y="403"/>
                    </a:lnTo>
                    <a:lnTo>
                      <a:pt x="1390" y="403"/>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2" name="Freeform 46"/>
              <p:cNvSpPr>
                <a:spLocks/>
              </p:cNvSpPr>
              <p:nvPr/>
            </p:nvSpPr>
            <p:spPr bwMode="auto">
              <a:xfrm>
                <a:off x="4166" y="2011"/>
                <a:ext cx="753" cy="201"/>
              </a:xfrm>
              <a:custGeom>
                <a:avLst/>
                <a:gdLst>
                  <a:gd name="T0" fmla="*/ 0 w 1505"/>
                  <a:gd name="T1" fmla="*/ 0 h 403"/>
                  <a:gd name="T2" fmla="*/ 1 w 1505"/>
                  <a:gd name="T3" fmla="*/ 0 h 403"/>
                  <a:gd name="T4" fmla="*/ 1 w 1505"/>
                  <a:gd name="T5" fmla="*/ 0 h 403"/>
                  <a:gd name="T6" fmla="*/ 1 w 1505"/>
                  <a:gd name="T7" fmla="*/ 0 h 403"/>
                  <a:gd name="T8" fmla="*/ 1 w 1505"/>
                  <a:gd name="T9" fmla="*/ 0 h 403"/>
                  <a:gd name="T10" fmla="*/ 1 w 1505"/>
                  <a:gd name="T11" fmla="*/ 0 h 403"/>
                  <a:gd name="T12" fmla="*/ 2 w 1505"/>
                  <a:gd name="T13" fmla="*/ 0 h 403"/>
                  <a:gd name="T14" fmla="*/ 2 w 1505"/>
                  <a:gd name="T15" fmla="*/ 0 h 403"/>
                  <a:gd name="T16" fmla="*/ 2 w 1505"/>
                  <a:gd name="T17" fmla="*/ 0 h 403"/>
                  <a:gd name="T18" fmla="*/ 2 w 1505"/>
                  <a:gd name="T19" fmla="*/ 0 h 403"/>
                  <a:gd name="T20" fmla="*/ 2 w 1505"/>
                  <a:gd name="T21" fmla="*/ 0 h 403"/>
                  <a:gd name="T22" fmla="*/ 2 w 1505"/>
                  <a:gd name="T23" fmla="*/ 0 h 403"/>
                  <a:gd name="T24" fmla="*/ 2 w 1505"/>
                  <a:gd name="T25" fmla="*/ 0 h 40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505"/>
                  <a:gd name="T40" fmla="*/ 0 h 403"/>
                  <a:gd name="T41" fmla="*/ 1505 w 1505"/>
                  <a:gd name="T42" fmla="*/ 403 h 40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505" h="403">
                    <a:moveTo>
                      <a:pt x="0" y="403"/>
                    </a:moveTo>
                    <a:lnTo>
                      <a:pt x="115" y="403"/>
                    </a:lnTo>
                    <a:lnTo>
                      <a:pt x="115" y="0"/>
                    </a:lnTo>
                    <a:lnTo>
                      <a:pt x="231" y="0"/>
                    </a:lnTo>
                    <a:lnTo>
                      <a:pt x="231" y="403"/>
                    </a:lnTo>
                    <a:lnTo>
                      <a:pt x="231" y="0"/>
                    </a:lnTo>
                    <a:lnTo>
                      <a:pt x="1042" y="0"/>
                    </a:lnTo>
                    <a:lnTo>
                      <a:pt x="1042" y="403"/>
                    </a:lnTo>
                    <a:lnTo>
                      <a:pt x="1042" y="0"/>
                    </a:lnTo>
                    <a:lnTo>
                      <a:pt x="1389" y="0"/>
                    </a:lnTo>
                    <a:lnTo>
                      <a:pt x="1389" y="403"/>
                    </a:lnTo>
                    <a:lnTo>
                      <a:pt x="1389" y="0"/>
                    </a:lnTo>
                    <a:lnTo>
                      <a:pt x="1505" y="0"/>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3" name="Line 47"/>
              <p:cNvSpPr>
                <a:spLocks noChangeShapeType="1"/>
              </p:cNvSpPr>
              <p:nvPr/>
            </p:nvSpPr>
            <p:spPr bwMode="auto">
              <a:xfrm>
                <a:off x="4918" y="2011"/>
                <a:ext cx="408"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4" name="Rectangle 48"/>
              <p:cNvSpPr>
                <a:spLocks noChangeArrowheads="1"/>
              </p:cNvSpPr>
              <p:nvPr/>
            </p:nvSpPr>
            <p:spPr bwMode="auto">
              <a:xfrm>
                <a:off x="4304" y="2049"/>
                <a:ext cx="407" cy="1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nSpc>
                    <a:spcPct val="100000"/>
                  </a:lnSpc>
                  <a:buClrTx/>
                  <a:buSzTx/>
                  <a:buFontTx/>
                  <a:buNone/>
                </a:pPr>
                <a:r>
                  <a:rPr lang="en-US" altLang="en-US" sz="1100">
                    <a:solidFill>
                      <a:srgbClr val="000000"/>
                    </a:solidFill>
                    <a:latin typeface="Arial" panose="020B0604020202020204" pitchFamily="34" charset="0"/>
                  </a:rPr>
                  <a:t>7-bit EOF</a:t>
                </a:r>
                <a:endParaRPr lang="en-US" altLang="en-US" sz="2400">
                  <a:latin typeface="Times New Roman" panose="02020603050405020304" pitchFamily="18" charset="0"/>
                </a:endParaRPr>
              </a:p>
            </p:txBody>
          </p:sp>
          <p:sp>
            <p:nvSpPr>
              <p:cNvPr id="25" name="Freeform 49"/>
              <p:cNvSpPr>
                <a:spLocks/>
              </p:cNvSpPr>
              <p:nvPr/>
            </p:nvSpPr>
            <p:spPr bwMode="auto">
              <a:xfrm>
                <a:off x="4110" y="2011"/>
                <a:ext cx="58" cy="202"/>
              </a:xfrm>
              <a:custGeom>
                <a:avLst/>
                <a:gdLst>
                  <a:gd name="T0" fmla="*/ 0 w 116"/>
                  <a:gd name="T1" fmla="*/ 0 h 403"/>
                  <a:gd name="T2" fmla="*/ 1 w 116"/>
                  <a:gd name="T3" fmla="*/ 0 h 403"/>
                  <a:gd name="T4" fmla="*/ 1 w 116"/>
                  <a:gd name="T5" fmla="*/ 1 h 403"/>
                  <a:gd name="T6" fmla="*/ 0 60000 65536"/>
                  <a:gd name="T7" fmla="*/ 0 60000 65536"/>
                  <a:gd name="T8" fmla="*/ 0 60000 65536"/>
                  <a:gd name="T9" fmla="*/ 0 w 116"/>
                  <a:gd name="T10" fmla="*/ 0 h 403"/>
                  <a:gd name="T11" fmla="*/ 116 w 116"/>
                  <a:gd name="T12" fmla="*/ 403 h 403"/>
                </a:gdLst>
                <a:ahLst/>
                <a:cxnLst>
                  <a:cxn ang="T6">
                    <a:pos x="T0" y="T1"/>
                  </a:cxn>
                  <a:cxn ang="T7">
                    <a:pos x="T2" y="T3"/>
                  </a:cxn>
                  <a:cxn ang="T8">
                    <a:pos x="T4" y="T5"/>
                  </a:cxn>
                </a:cxnLst>
                <a:rect l="T9" t="T10" r="T11" b="T12"/>
                <a:pathLst>
                  <a:path w="116" h="403">
                    <a:moveTo>
                      <a:pt x="0" y="0"/>
                    </a:moveTo>
                    <a:lnTo>
                      <a:pt x="116" y="0"/>
                    </a:lnTo>
                    <a:lnTo>
                      <a:pt x="116" y="403"/>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grpSp>
            <p:nvGrpSpPr>
              <p:cNvPr id="26" name="Group 50"/>
              <p:cNvGrpSpPr>
                <a:grpSpLocks/>
              </p:cNvGrpSpPr>
              <p:nvPr/>
            </p:nvGrpSpPr>
            <p:grpSpPr bwMode="auto">
              <a:xfrm>
                <a:off x="2150" y="2020"/>
                <a:ext cx="43" cy="188"/>
                <a:chOff x="2334" y="1700"/>
                <a:chExt cx="43" cy="188"/>
              </a:xfrm>
            </p:grpSpPr>
            <p:sp>
              <p:nvSpPr>
                <p:cNvPr id="96" name="Rectangle 51"/>
                <p:cNvSpPr>
                  <a:spLocks noChangeArrowheads="1"/>
                </p:cNvSpPr>
                <p:nvPr/>
              </p:nvSpPr>
              <p:spPr bwMode="auto">
                <a:xfrm>
                  <a:off x="2334" y="1700"/>
                  <a:ext cx="43" cy="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nSpc>
                      <a:spcPct val="100000"/>
                    </a:lnSpc>
                    <a:buClrTx/>
                    <a:buSzTx/>
                    <a:buFontTx/>
                    <a:buNone/>
                  </a:pPr>
                  <a:r>
                    <a:rPr lang="en-US" altLang="en-US" sz="700">
                      <a:solidFill>
                        <a:srgbClr val="000000"/>
                      </a:solidFill>
                      <a:latin typeface="Arial" panose="020B0604020202020204" pitchFamily="34" charset="0"/>
                    </a:rPr>
                    <a:t>R</a:t>
                  </a:r>
                  <a:endParaRPr lang="en-US" altLang="en-US" sz="2400">
                    <a:latin typeface="Times New Roman" panose="02020603050405020304" pitchFamily="18" charset="0"/>
                  </a:endParaRPr>
                </a:p>
              </p:txBody>
            </p:sp>
            <p:sp>
              <p:nvSpPr>
                <p:cNvPr id="97" name="Rectangle 52"/>
                <p:cNvSpPr>
                  <a:spLocks noChangeArrowheads="1"/>
                </p:cNvSpPr>
                <p:nvPr/>
              </p:nvSpPr>
              <p:spPr bwMode="auto">
                <a:xfrm>
                  <a:off x="2335" y="1756"/>
                  <a:ext cx="37" cy="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nSpc>
                      <a:spcPct val="100000"/>
                    </a:lnSpc>
                    <a:buClrTx/>
                    <a:buSzTx/>
                    <a:buFontTx/>
                    <a:buNone/>
                  </a:pPr>
                  <a:r>
                    <a:rPr lang="en-US" altLang="en-US" sz="700">
                      <a:solidFill>
                        <a:srgbClr val="000000"/>
                      </a:solidFill>
                      <a:latin typeface="Arial" panose="020B0604020202020204" pitchFamily="34" charset="0"/>
                    </a:rPr>
                    <a:t>T</a:t>
                  </a:r>
                  <a:endParaRPr lang="en-US" altLang="en-US" sz="2400">
                    <a:latin typeface="Times New Roman" panose="02020603050405020304" pitchFamily="18" charset="0"/>
                  </a:endParaRPr>
                </a:p>
              </p:txBody>
            </p:sp>
            <p:sp>
              <p:nvSpPr>
                <p:cNvPr id="98" name="Rectangle 53"/>
                <p:cNvSpPr>
                  <a:spLocks noChangeArrowheads="1"/>
                </p:cNvSpPr>
                <p:nvPr/>
              </p:nvSpPr>
              <p:spPr bwMode="auto">
                <a:xfrm>
                  <a:off x="2334" y="1813"/>
                  <a:ext cx="43" cy="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nSpc>
                      <a:spcPct val="100000"/>
                    </a:lnSpc>
                    <a:buClrTx/>
                    <a:buSzTx/>
                    <a:buFontTx/>
                    <a:buNone/>
                  </a:pPr>
                  <a:r>
                    <a:rPr lang="en-US" altLang="en-US" sz="700">
                      <a:solidFill>
                        <a:srgbClr val="000000"/>
                      </a:solidFill>
                      <a:latin typeface="Arial" panose="020B0604020202020204" pitchFamily="34" charset="0"/>
                    </a:rPr>
                    <a:t>R</a:t>
                  </a:r>
                  <a:endParaRPr lang="en-US" altLang="en-US" sz="2400">
                    <a:latin typeface="Times New Roman" panose="02020603050405020304" pitchFamily="18" charset="0"/>
                  </a:endParaRPr>
                </a:p>
              </p:txBody>
            </p:sp>
          </p:grpSp>
          <p:grpSp>
            <p:nvGrpSpPr>
              <p:cNvPr id="27" name="Group 54"/>
              <p:cNvGrpSpPr>
                <a:grpSpLocks/>
              </p:cNvGrpSpPr>
              <p:nvPr/>
            </p:nvGrpSpPr>
            <p:grpSpPr bwMode="auto">
              <a:xfrm>
                <a:off x="2207" y="2020"/>
                <a:ext cx="43" cy="188"/>
                <a:chOff x="2391" y="1700"/>
                <a:chExt cx="43" cy="188"/>
              </a:xfrm>
            </p:grpSpPr>
            <p:sp>
              <p:nvSpPr>
                <p:cNvPr id="93" name="Rectangle 55"/>
                <p:cNvSpPr>
                  <a:spLocks noChangeArrowheads="1"/>
                </p:cNvSpPr>
                <p:nvPr/>
              </p:nvSpPr>
              <p:spPr bwMode="auto">
                <a:xfrm>
                  <a:off x="2402" y="1700"/>
                  <a:ext cx="17" cy="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nSpc>
                      <a:spcPct val="100000"/>
                    </a:lnSpc>
                    <a:buClrTx/>
                    <a:buSzTx/>
                    <a:buFontTx/>
                    <a:buNone/>
                  </a:pPr>
                  <a:r>
                    <a:rPr lang="en-US" altLang="en-US" sz="700">
                      <a:solidFill>
                        <a:srgbClr val="000000"/>
                      </a:solidFill>
                      <a:latin typeface="Arial" panose="020B0604020202020204" pitchFamily="34" charset="0"/>
                    </a:rPr>
                    <a:t>I</a:t>
                  </a:r>
                  <a:endParaRPr lang="en-US" altLang="en-US" sz="2400">
                    <a:latin typeface="Times New Roman" panose="02020603050405020304" pitchFamily="18" charset="0"/>
                  </a:endParaRPr>
                </a:p>
              </p:txBody>
            </p:sp>
            <p:sp>
              <p:nvSpPr>
                <p:cNvPr id="94" name="Rectangle 56"/>
                <p:cNvSpPr>
                  <a:spLocks noChangeArrowheads="1"/>
                </p:cNvSpPr>
                <p:nvPr/>
              </p:nvSpPr>
              <p:spPr bwMode="auto">
                <a:xfrm>
                  <a:off x="2391" y="1756"/>
                  <a:ext cx="43" cy="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nSpc>
                      <a:spcPct val="100000"/>
                    </a:lnSpc>
                    <a:buClrTx/>
                    <a:buSzTx/>
                    <a:buFontTx/>
                    <a:buNone/>
                  </a:pPr>
                  <a:r>
                    <a:rPr lang="en-US" altLang="en-US" sz="700">
                      <a:solidFill>
                        <a:srgbClr val="000000"/>
                      </a:solidFill>
                      <a:latin typeface="Arial" panose="020B0604020202020204" pitchFamily="34" charset="0"/>
                    </a:rPr>
                    <a:t>D</a:t>
                  </a:r>
                  <a:endParaRPr lang="en-US" altLang="en-US" sz="2400">
                    <a:latin typeface="Times New Roman" panose="02020603050405020304" pitchFamily="18" charset="0"/>
                  </a:endParaRPr>
                </a:p>
              </p:txBody>
            </p:sp>
            <p:sp>
              <p:nvSpPr>
                <p:cNvPr id="95" name="Rectangle 57"/>
                <p:cNvSpPr>
                  <a:spLocks noChangeArrowheads="1"/>
                </p:cNvSpPr>
                <p:nvPr/>
              </p:nvSpPr>
              <p:spPr bwMode="auto">
                <a:xfrm>
                  <a:off x="2391" y="1813"/>
                  <a:ext cx="40" cy="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nSpc>
                      <a:spcPct val="100000"/>
                    </a:lnSpc>
                    <a:buClrTx/>
                    <a:buSzTx/>
                    <a:buFontTx/>
                    <a:buNone/>
                  </a:pPr>
                  <a:r>
                    <a:rPr lang="en-US" altLang="en-US" sz="700">
                      <a:solidFill>
                        <a:srgbClr val="000000"/>
                      </a:solidFill>
                      <a:latin typeface="Arial" panose="020B0604020202020204" pitchFamily="34" charset="0"/>
                    </a:rPr>
                    <a:t>E</a:t>
                  </a:r>
                  <a:endParaRPr lang="en-US" altLang="en-US" sz="2400">
                    <a:latin typeface="Times New Roman" panose="02020603050405020304" pitchFamily="18" charset="0"/>
                  </a:endParaRPr>
                </a:p>
              </p:txBody>
            </p:sp>
          </p:grpSp>
          <p:grpSp>
            <p:nvGrpSpPr>
              <p:cNvPr id="28" name="Group 58"/>
              <p:cNvGrpSpPr>
                <a:grpSpLocks/>
              </p:cNvGrpSpPr>
              <p:nvPr/>
            </p:nvGrpSpPr>
            <p:grpSpPr bwMode="auto">
              <a:xfrm>
                <a:off x="2277" y="2020"/>
                <a:ext cx="34" cy="132"/>
                <a:chOff x="2461" y="1700"/>
                <a:chExt cx="34" cy="132"/>
              </a:xfrm>
            </p:grpSpPr>
            <p:sp>
              <p:nvSpPr>
                <p:cNvPr id="91" name="Rectangle 59"/>
                <p:cNvSpPr>
                  <a:spLocks noChangeArrowheads="1"/>
                </p:cNvSpPr>
                <p:nvPr/>
              </p:nvSpPr>
              <p:spPr bwMode="auto">
                <a:xfrm>
                  <a:off x="2466" y="1700"/>
                  <a:ext cx="21" cy="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nSpc>
                      <a:spcPct val="100000"/>
                    </a:lnSpc>
                    <a:buClrTx/>
                    <a:buSzTx/>
                    <a:buFontTx/>
                    <a:buNone/>
                  </a:pPr>
                  <a:r>
                    <a:rPr lang="en-US" altLang="en-US" sz="700">
                      <a:solidFill>
                        <a:srgbClr val="000000"/>
                      </a:solidFill>
                      <a:latin typeface="Arial" panose="020B0604020202020204" pitchFamily="34" charset="0"/>
                    </a:rPr>
                    <a:t>r</a:t>
                  </a:r>
                  <a:endParaRPr lang="en-US" altLang="en-US" sz="2400">
                    <a:latin typeface="Times New Roman" panose="02020603050405020304" pitchFamily="18" charset="0"/>
                  </a:endParaRPr>
                </a:p>
              </p:txBody>
            </p:sp>
            <p:sp>
              <p:nvSpPr>
                <p:cNvPr id="92" name="Rectangle 60"/>
                <p:cNvSpPr>
                  <a:spLocks noChangeArrowheads="1"/>
                </p:cNvSpPr>
                <p:nvPr/>
              </p:nvSpPr>
              <p:spPr bwMode="auto">
                <a:xfrm>
                  <a:off x="2461" y="1757"/>
                  <a:ext cx="34" cy="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nSpc>
                      <a:spcPct val="100000"/>
                    </a:lnSpc>
                    <a:buClrTx/>
                    <a:buSzTx/>
                    <a:buFontTx/>
                    <a:buNone/>
                  </a:pPr>
                  <a:r>
                    <a:rPr lang="en-US" altLang="en-US" sz="700">
                      <a:solidFill>
                        <a:srgbClr val="000000"/>
                      </a:solidFill>
                      <a:latin typeface="Arial" panose="020B0604020202020204" pitchFamily="34" charset="0"/>
                    </a:rPr>
                    <a:t>0</a:t>
                  </a:r>
                  <a:endParaRPr lang="en-US" altLang="en-US" sz="2400">
                    <a:latin typeface="Times New Roman" panose="02020603050405020304" pitchFamily="18" charset="0"/>
                  </a:endParaRPr>
                </a:p>
              </p:txBody>
            </p:sp>
          </p:grpSp>
          <p:grpSp>
            <p:nvGrpSpPr>
              <p:cNvPr id="29" name="Group 61"/>
              <p:cNvGrpSpPr>
                <a:grpSpLocks/>
              </p:cNvGrpSpPr>
              <p:nvPr/>
            </p:nvGrpSpPr>
            <p:grpSpPr bwMode="auto">
              <a:xfrm>
                <a:off x="4121" y="2020"/>
                <a:ext cx="43" cy="188"/>
                <a:chOff x="4307" y="1700"/>
                <a:chExt cx="43" cy="188"/>
              </a:xfrm>
            </p:grpSpPr>
            <p:sp>
              <p:nvSpPr>
                <p:cNvPr id="88" name="Rectangle 62"/>
                <p:cNvSpPr>
                  <a:spLocks noChangeArrowheads="1"/>
                </p:cNvSpPr>
                <p:nvPr/>
              </p:nvSpPr>
              <p:spPr bwMode="auto">
                <a:xfrm>
                  <a:off x="4307" y="1700"/>
                  <a:ext cx="43" cy="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nSpc>
                      <a:spcPct val="100000"/>
                    </a:lnSpc>
                    <a:buClrTx/>
                    <a:buSzTx/>
                    <a:buFontTx/>
                    <a:buNone/>
                  </a:pPr>
                  <a:r>
                    <a:rPr lang="en-US" altLang="en-US" sz="700">
                      <a:solidFill>
                        <a:srgbClr val="000000"/>
                      </a:solidFill>
                      <a:latin typeface="Arial" panose="020B0604020202020204" pitchFamily="34" charset="0"/>
                    </a:rPr>
                    <a:t>D</a:t>
                  </a:r>
                  <a:endParaRPr lang="en-US" altLang="en-US" sz="2400">
                    <a:latin typeface="Times New Roman" panose="02020603050405020304" pitchFamily="18" charset="0"/>
                  </a:endParaRPr>
                </a:p>
              </p:txBody>
            </p:sp>
            <p:sp>
              <p:nvSpPr>
                <p:cNvPr id="89" name="Rectangle 63"/>
                <p:cNvSpPr>
                  <a:spLocks noChangeArrowheads="1"/>
                </p:cNvSpPr>
                <p:nvPr/>
              </p:nvSpPr>
              <p:spPr bwMode="auto">
                <a:xfrm>
                  <a:off x="4307" y="1756"/>
                  <a:ext cx="40" cy="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nSpc>
                      <a:spcPct val="100000"/>
                    </a:lnSpc>
                    <a:buClrTx/>
                    <a:buSzTx/>
                    <a:buFontTx/>
                    <a:buNone/>
                  </a:pPr>
                  <a:r>
                    <a:rPr lang="en-US" altLang="en-US" sz="700">
                      <a:solidFill>
                        <a:srgbClr val="000000"/>
                      </a:solidFill>
                      <a:latin typeface="Arial" panose="020B0604020202020204" pitchFamily="34" charset="0"/>
                    </a:rPr>
                    <a:t>E</a:t>
                  </a:r>
                  <a:endParaRPr lang="en-US" altLang="en-US" sz="2400">
                    <a:latin typeface="Times New Roman" panose="02020603050405020304" pitchFamily="18" charset="0"/>
                  </a:endParaRPr>
                </a:p>
              </p:txBody>
            </p:sp>
            <p:sp>
              <p:nvSpPr>
                <p:cNvPr id="90" name="Rectangle 64"/>
                <p:cNvSpPr>
                  <a:spLocks noChangeArrowheads="1"/>
                </p:cNvSpPr>
                <p:nvPr/>
              </p:nvSpPr>
              <p:spPr bwMode="auto">
                <a:xfrm>
                  <a:off x="4307" y="1813"/>
                  <a:ext cx="34" cy="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nSpc>
                      <a:spcPct val="100000"/>
                    </a:lnSpc>
                    <a:buClrTx/>
                    <a:buSzTx/>
                    <a:buFontTx/>
                    <a:buNone/>
                  </a:pPr>
                  <a:r>
                    <a:rPr lang="en-US" altLang="en-US" sz="700">
                      <a:solidFill>
                        <a:srgbClr val="000000"/>
                      </a:solidFill>
                      <a:latin typeface="Arial" panose="020B0604020202020204" pitchFamily="34" charset="0"/>
                    </a:rPr>
                    <a:t>L</a:t>
                  </a:r>
                  <a:endParaRPr lang="en-US" altLang="en-US" sz="2400">
                    <a:latin typeface="Times New Roman" panose="02020603050405020304" pitchFamily="18" charset="0"/>
                  </a:endParaRPr>
                </a:p>
              </p:txBody>
            </p:sp>
          </p:grpSp>
          <p:grpSp>
            <p:nvGrpSpPr>
              <p:cNvPr id="30" name="Group 65"/>
              <p:cNvGrpSpPr>
                <a:grpSpLocks/>
              </p:cNvGrpSpPr>
              <p:nvPr/>
            </p:nvGrpSpPr>
            <p:grpSpPr bwMode="auto">
              <a:xfrm>
                <a:off x="4177" y="2020"/>
                <a:ext cx="43" cy="188"/>
                <a:chOff x="4361" y="1700"/>
                <a:chExt cx="43" cy="188"/>
              </a:xfrm>
            </p:grpSpPr>
            <p:sp>
              <p:nvSpPr>
                <p:cNvPr id="85" name="Rectangle 66"/>
                <p:cNvSpPr>
                  <a:spLocks noChangeArrowheads="1"/>
                </p:cNvSpPr>
                <p:nvPr/>
              </p:nvSpPr>
              <p:spPr bwMode="auto">
                <a:xfrm>
                  <a:off x="4361" y="1700"/>
                  <a:ext cx="40" cy="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nSpc>
                      <a:spcPct val="100000"/>
                    </a:lnSpc>
                    <a:buClrTx/>
                    <a:buSzTx/>
                    <a:buFontTx/>
                    <a:buNone/>
                  </a:pPr>
                  <a:r>
                    <a:rPr lang="en-US" altLang="en-US" sz="700">
                      <a:solidFill>
                        <a:srgbClr val="000000"/>
                      </a:solidFill>
                      <a:latin typeface="Arial" panose="020B0604020202020204" pitchFamily="34" charset="0"/>
                    </a:rPr>
                    <a:t>A</a:t>
                  </a:r>
                  <a:endParaRPr lang="en-US" altLang="en-US" sz="2400">
                    <a:latin typeface="Times New Roman" panose="02020603050405020304" pitchFamily="18" charset="0"/>
                  </a:endParaRPr>
                </a:p>
              </p:txBody>
            </p:sp>
            <p:sp>
              <p:nvSpPr>
                <p:cNvPr id="86" name="Rectangle 67"/>
                <p:cNvSpPr>
                  <a:spLocks noChangeArrowheads="1"/>
                </p:cNvSpPr>
                <p:nvPr/>
              </p:nvSpPr>
              <p:spPr bwMode="auto">
                <a:xfrm>
                  <a:off x="4361" y="1756"/>
                  <a:ext cx="43" cy="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nSpc>
                      <a:spcPct val="100000"/>
                    </a:lnSpc>
                    <a:buClrTx/>
                    <a:buSzTx/>
                    <a:buFontTx/>
                    <a:buNone/>
                  </a:pPr>
                  <a:r>
                    <a:rPr lang="en-US" altLang="en-US" sz="700">
                      <a:solidFill>
                        <a:srgbClr val="000000"/>
                      </a:solidFill>
                      <a:latin typeface="Arial" panose="020B0604020202020204" pitchFamily="34" charset="0"/>
                    </a:rPr>
                    <a:t>C</a:t>
                  </a:r>
                  <a:endParaRPr lang="en-US" altLang="en-US" sz="2400">
                    <a:latin typeface="Times New Roman" panose="02020603050405020304" pitchFamily="18" charset="0"/>
                  </a:endParaRPr>
                </a:p>
              </p:txBody>
            </p:sp>
            <p:sp>
              <p:nvSpPr>
                <p:cNvPr id="87" name="Rectangle 68"/>
                <p:cNvSpPr>
                  <a:spLocks noChangeArrowheads="1"/>
                </p:cNvSpPr>
                <p:nvPr/>
              </p:nvSpPr>
              <p:spPr bwMode="auto">
                <a:xfrm>
                  <a:off x="4361" y="1813"/>
                  <a:ext cx="40" cy="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nSpc>
                      <a:spcPct val="100000"/>
                    </a:lnSpc>
                    <a:buClrTx/>
                    <a:buSzTx/>
                    <a:buFontTx/>
                    <a:buNone/>
                  </a:pPr>
                  <a:r>
                    <a:rPr lang="en-US" altLang="en-US" sz="700">
                      <a:solidFill>
                        <a:srgbClr val="000000"/>
                      </a:solidFill>
                      <a:latin typeface="Arial" panose="020B0604020202020204" pitchFamily="34" charset="0"/>
                    </a:rPr>
                    <a:t>K</a:t>
                  </a:r>
                  <a:endParaRPr lang="en-US" altLang="en-US" sz="2400">
                    <a:latin typeface="Times New Roman" panose="02020603050405020304" pitchFamily="18" charset="0"/>
                  </a:endParaRPr>
                </a:p>
              </p:txBody>
            </p:sp>
          </p:grpSp>
          <p:grpSp>
            <p:nvGrpSpPr>
              <p:cNvPr id="31" name="Group 69"/>
              <p:cNvGrpSpPr>
                <a:grpSpLocks/>
              </p:cNvGrpSpPr>
              <p:nvPr/>
            </p:nvGrpSpPr>
            <p:grpSpPr bwMode="auto">
              <a:xfrm>
                <a:off x="4234" y="2020"/>
                <a:ext cx="43" cy="188"/>
                <a:chOff x="4418" y="1700"/>
                <a:chExt cx="43" cy="188"/>
              </a:xfrm>
            </p:grpSpPr>
            <p:sp>
              <p:nvSpPr>
                <p:cNvPr id="82" name="Rectangle 70"/>
                <p:cNvSpPr>
                  <a:spLocks noChangeArrowheads="1"/>
                </p:cNvSpPr>
                <p:nvPr/>
              </p:nvSpPr>
              <p:spPr bwMode="auto">
                <a:xfrm>
                  <a:off x="4418" y="1700"/>
                  <a:ext cx="43" cy="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nSpc>
                      <a:spcPct val="100000"/>
                    </a:lnSpc>
                    <a:buClrTx/>
                    <a:buSzTx/>
                    <a:buFontTx/>
                    <a:buNone/>
                  </a:pPr>
                  <a:r>
                    <a:rPr lang="en-US" altLang="en-US" sz="700">
                      <a:solidFill>
                        <a:srgbClr val="000000"/>
                      </a:solidFill>
                      <a:latin typeface="Arial" panose="020B0604020202020204" pitchFamily="34" charset="0"/>
                    </a:rPr>
                    <a:t>D</a:t>
                  </a:r>
                  <a:endParaRPr lang="en-US" altLang="en-US" sz="2400">
                    <a:latin typeface="Times New Roman" panose="02020603050405020304" pitchFamily="18" charset="0"/>
                  </a:endParaRPr>
                </a:p>
              </p:txBody>
            </p:sp>
            <p:sp>
              <p:nvSpPr>
                <p:cNvPr id="83" name="Rectangle 71"/>
                <p:cNvSpPr>
                  <a:spLocks noChangeArrowheads="1"/>
                </p:cNvSpPr>
                <p:nvPr/>
              </p:nvSpPr>
              <p:spPr bwMode="auto">
                <a:xfrm>
                  <a:off x="4418" y="1756"/>
                  <a:ext cx="40" cy="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nSpc>
                      <a:spcPct val="100000"/>
                    </a:lnSpc>
                    <a:buClrTx/>
                    <a:buSzTx/>
                    <a:buFontTx/>
                    <a:buNone/>
                  </a:pPr>
                  <a:r>
                    <a:rPr lang="en-US" altLang="en-US" sz="700">
                      <a:solidFill>
                        <a:srgbClr val="000000"/>
                      </a:solidFill>
                      <a:latin typeface="Arial" panose="020B0604020202020204" pitchFamily="34" charset="0"/>
                    </a:rPr>
                    <a:t>E</a:t>
                  </a:r>
                  <a:endParaRPr lang="en-US" altLang="en-US" sz="2400">
                    <a:latin typeface="Times New Roman" panose="02020603050405020304" pitchFamily="18" charset="0"/>
                  </a:endParaRPr>
                </a:p>
              </p:txBody>
            </p:sp>
            <p:sp>
              <p:nvSpPr>
                <p:cNvPr id="84" name="Rectangle 72"/>
                <p:cNvSpPr>
                  <a:spLocks noChangeArrowheads="1"/>
                </p:cNvSpPr>
                <p:nvPr/>
              </p:nvSpPr>
              <p:spPr bwMode="auto">
                <a:xfrm>
                  <a:off x="4418" y="1813"/>
                  <a:ext cx="34" cy="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nSpc>
                      <a:spcPct val="100000"/>
                    </a:lnSpc>
                    <a:buClrTx/>
                    <a:buSzTx/>
                    <a:buFontTx/>
                    <a:buNone/>
                  </a:pPr>
                  <a:r>
                    <a:rPr lang="en-US" altLang="en-US" sz="700">
                      <a:solidFill>
                        <a:srgbClr val="000000"/>
                      </a:solidFill>
                      <a:latin typeface="Arial" panose="020B0604020202020204" pitchFamily="34" charset="0"/>
                    </a:rPr>
                    <a:t>L</a:t>
                  </a:r>
                  <a:endParaRPr lang="en-US" altLang="en-US" sz="2400">
                    <a:latin typeface="Times New Roman" panose="02020603050405020304" pitchFamily="18" charset="0"/>
                  </a:endParaRPr>
                </a:p>
              </p:txBody>
            </p:sp>
          </p:grpSp>
          <p:sp>
            <p:nvSpPr>
              <p:cNvPr id="32" name="Rectangle 73"/>
              <p:cNvSpPr>
                <a:spLocks noChangeArrowheads="1"/>
              </p:cNvSpPr>
              <p:nvPr/>
            </p:nvSpPr>
            <p:spPr bwMode="auto">
              <a:xfrm>
                <a:off x="4709" y="2048"/>
                <a:ext cx="148" cy="1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nSpc>
                    <a:spcPct val="100000"/>
                  </a:lnSpc>
                  <a:buClrTx/>
                  <a:buSzTx/>
                  <a:buFontTx/>
                  <a:buNone/>
                </a:pPr>
                <a:r>
                  <a:rPr lang="en-US" altLang="en-US" sz="1100">
                    <a:solidFill>
                      <a:srgbClr val="000000"/>
                    </a:solidFill>
                    <a:latin typeface="Arial" panose="020B0604020202020204" pitchFamily="34" charset="0"/>
                  </a:rPr>
                  <a:t>IFS</a:t>
                </a:r>
                <a:endParaRPr lang="en-US" altLang="en-US" sz="2400">
                  <a:latin typeface="Times New Roman" panose="02020603050405020304" pitchFamily="18" charset="0"/>
                </a:endParaRPr>
              </a:p>
            </p:txBody>
          </p:sp>
          <p:sp>
            <p:nvSpPr>
              <p:cNvPr id="33" name="Line 74"/>
              <p:cNvSpPr>
                <a:spLocks noChangeShapeType="1"/>
              </p:cNvSpPr>
              <p:nvPr/>
            </p:nvSpPr>
            <p:spPr bwMode="auto">
              <a:xfrm>
                <a:off x="1507" y="1861"/>
                <a:ext cx="695" cy="1"/>
              </a:xfrm>
              <a:prstGeom prst="line">
                <a:avLst/>
              </a:prstGeom>
              <a:noFill/>
              <a:ln w="14351">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34" name="Freeform 75"/>
              <p:cNvSpPr>
                <a:spLocks/>
              </p:cNvSpPr>
              <p:nvPr/>
            </p:nvSpPr>
            <p:spPr bwMode="auto">
              <a:xfrm>
                <a:off x="2105" y="1838"/>
                <a:ext cx="93" cy="49"/>
              </a:xfrm>
              <a:custGeom>
                <a:avLst/>
                <a:gdLst>
                  <a:gd name="T0" fmla="*/ 0 w 185"/>
                  <a:gd name="T1" fmla="*/ 0 h 96"/>
                  <a:gd name="T2" fmla="*/ 1 w 185"/>
                  <a:gd name="T3" fmla="*/ 1 h 96"/>
                  <a:gd name="T4" fmla="*/ 0 w 185"/>
                  <a:gd name="T5" fmla="*/ 1 h 96"/>
                  <a:gd name="T6" fmla="*/ 0 w 185"/>
                  <a:gd name="T7" fmla="*/ 0 h 96"/>
                  <a:gd name="T8" fmla="*/ 0 60000 65536"/>
                  <a:gd name="T9" fmla="*/ 0 60000 65536"/>
                  <a:gd name="T10" fmla="*/ 0 60000 65536"/>
                  <a:gd name="T11" fmla="*/ 0 60000 65536"/>
                  <a:gd name="T12" fmla="*/ 0 w 185"/>
                  <a:gd name="T13" fmla="*/ 0 h 96"/>
                  <a:gd name="T14" fmla="*/ 185 w 185"/>
                  <a:gd name="T15" fmla="*/ 96 h 96"/>
                </a:gdLst>
                <a:ahLst/>
                <a:cxnLst>
                  <a:cxn ang="T8">
                    <a:pos x="T0" y="T1"/>
                  </a:cxn>
                  <a:cxn ang="T9">
                    <a:pos x="T2" y="T3"/>
                  </a:cxn>
                  <a:cxn ang="T10">
                    <a:pos x="T4" y="T5"/>
                  </a:cxn>
                  <a:cxn ang="T11">
                    <a:pos x="T6" y="T7"/>
                  </a:cxn>
                </a:cxnLst>
                <a:rect l="T12" t="T13" r="T14" b="T15"/>
                <a:pathLst>
                  <a:path w="185" h="96">
                    <a:moveTo>
                      <a:pt x="0" y="0"/>
                    </a:moveTo>
                    <a:lnTo>
                      <a:pt x="185" y="48"/>
                    </a:lnTo>
                    <a:lnTo>
                      <a:pt x="0" y="96"/>
                    </a:lnTo>
                    <a:lnTo>
                      <a:pt x="0" y="0"/>
                    </a:lnTo>
                    <a:close/>
                  </a:path>
                </a:pathLst>
              </a:custGeom>
              <a:solidFill>
                <a:srgbClr val="000000"/>
              </a:solidFill>
              <a:ln w="14351">
                <a:solidFill>
                  <a:srgbClr val="000000"/>
                </a:solidFill>
                <a:prstDash val="solid"/>
                <a:round/>
                <a:headEnd/>
                <a:tailEnd/>
              </a:ln>
            </p:spPr>
            <p:txBody>
              <a:bodyPr/>
              <a:lstStyle/>
              <a:p>
                <a:endParaRPr lang="en-GB"/>
              </a:p>
            </p:txBody>
          </p:sp>
          <p:sp>
            <p:nvSpPr>
              <p:cNvPr id="35" name="Freeform 76"/>
              <p:cNvSpPr>
                <a:spLocks/>
              </p:cNvSpPr>
              <p:nvPr/>
            </p:nvSpPr>
            <p:spPr bwMode="auto">
              <a:xfrm>
                <a:off x="1503" y="1838"/>
                <a:ext cx="92" cy="49"/>
              </a:xfrm>
              <a:custGeom>
                <a:avLst/>
                <a:gdLst>
                  <a:gd name="T0" fmla="*/ 0 w 186"/>
                  <a:gd name="T1" fmla="*/ 1 h 96"/>
                  <a:gd name="T2" fmla="*/ 0 w 186"/>
                  <a:gd name="T3" fmla="*/ 1 h 96"/>
                  <a:gd name="T4" fmla="*/ 0 w 186"/>
                  <a:gd name="T5" fmla="*/ 0 h 96"/>
                  <a:gd name="T6" fmla="*/ 0 w 186"/>
                  <a:gd name="T7" fmla="*/ 1 h 96"/>
                  <a:gd name="T8" fmla="*/ 0 60000 65536"/>
                  <a:gd name="T9" fmla="*/ 0 60000 65536"/>
                  <a:gd name="T10" fmla="*/ 0 60000 65536"/>
                  <a:gd name="T11" fmla="*/ 0 60000 65536"/>
                  <a:gd name="T12" fmla="*/ 0 w 186"/>
                  <a:gd name="T13" fmla="*/ 0 h 96"/>
                  <a:gd name="T14" fmla="*/ 186 w 186"/>
                  <a:gd name="T15" fmla="*/ 96 h 96"/>
                </a:gdLst>
                <a:ahLst/>
                <a:cxnLst>
                  <a:cxn ang="T8">
                    <a:pos x="T0" y="T1"/>
                  </a:cxn>
                  <a:cxn ang="T9">
                    <a:pos x="T2" y="T3"/>
                  </a:cxn>
                  <a:cxn ang="T10">
                    <a:pos x="T4" y="T5"/>
                  </a:cxn>
                  <a:cxn ang="T11">
                    <a:pos x="T6" y="T7"/>
                  </a:cxn>
                </a:cxnLst>
                <a:rect l="T12" t="T13" r="T14" b="T15"/>
                <a:pathLst>
                  <a:path w="186" h="96">
                    <a:moveTo>
                      <a:pt x="186" y="96"/>
                    </a:moveTo>
                    <a:lnTo>
                      <a:pt x="0" y="48"/>
                    </a:lnTo>
                    <a:lnTo>
                      <a:pt x="186" y="0"/>
                    </a:lnTo>
                    <a:lnTo>
                      <a:pt x="186" y="96"/>
                    </a:lnTo>
                    <a:close/>
                  </a:path>
                </a:pathLst>
              </a:custGeom>
              <a:solidFill>
                <a:srgbClr val="000000"/>
              </a:solidFill>
              <a:ln w="14351">
                <a:solidFill>
                  <a:srgbClr val="000000"/>
                </a:solidFill>
                <a:prstDash val="solid"/>
                <a:round/>
                <a:headEnd/>
                <a:tailEnd/>
              </a:ln>
            </p:spPr>
            <p:txBody>
              <a:bodyPr/>
              <a:lstStyle/>
              <a:p>
                <a:endParaRPr lang="en-GB"/>
              </a:p>
            </p:txBody>
          </p:sp>
          <p:sp>
            <p:nvSpPr>
              <p:cNvPr id="36" name="Line 77"/>
              <p:cNvSpPr>
                <a:spLocks noChangeShapeType="1"/>
              </p:cNvSpPr>
              <p:nvPr/>
            </p:nvSpPr>
            <p:spPr bwMode="auto">
              <a:xfrm>
                <a:off x="2199" y="1861"/>
                <a:ext cx="347" cy="1"/>
              </a:xfrm>
              <a:prstGeom prst="line">
                <a:avLst/>
              </a:prstGeom>
              <a:noFill/>
              <a:ln w="14351">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37" name="Freeform 78"/>
              <p:cNvSpPr>
                <a:spLocks/>
              </p:cNvSpPr>
              <p:nvPr/>
            </p:nvSpPr>
            <p:spPr bwMode="auto">
              <a:xfrm>
                <a:off x="2450" y="1838"/>
                <a:ext cx="93" cy="49"/>
              </a:xfrm>
              <a:custGeom>
                <a:avLst/>
                <a:gdLst>
                  <a:gd name="T0" fmla="*/ 0 w 185"/>
                  <a:gd name="T1" fmla="*/ 0 h 96"/>
                  <a:gd name="T2" fmla="*/ 1 w 185"/>
                  <a:gd name="T3" fmla="*/ 1 h 96"/>
                  <a:gd name="T4" fmla="*/ 0 w 185"/>
                  <a:gd name="T5" fmla="*/ 1 h 96"/>
                  <a:gd name="T6" fmla="*/ 0 w 185"/>
                  <a:gd name="T7" fmla="*/ 0 h 96"/>
                  <a:gd name="T8" fmla="*/ 0 60000 65536"/>
                  <a:gd name="T9" fmla="*/ 0 60000 65536"/>
                  <a:gd name="T10" fmla="*/ 0 60000 65536"/>
                  <a:gd name="T11" fmla="*/ 0 60000 65536"/>
                  <a:gd name="T12" fmla="*/ 0 w 185"/>
                  <a:gd name="T13" fmla="*/ 0 h 96"/>
                  <a:gd name="T14" fmla="*/ 185 w 185"/>
                  <a:gd name="T15" fmla="*/ 96 h 96"/>
                </a:gdLst>
                <a:ahLst/>
                <a:cxnLst>
                  <a:cxn ang="T8">
                    <a:pos x="T0" y="T1"/>
                  </a:cxn>
                  <a:cxn ang="T9">
                    <a:pos x="T2" y="T3"/>
                  </a:cxn>
                  <a:cxn ang="T10">
                    <a:pos x="T4" y="T5"/>
                  </a:cxn>
                  <a:cxn ang="T11">
                    <a:pos x="T6" y="T7"/>
                  </a:cxn>
                </a:cxnLst>
                <a:rect l="T12" t="T13" r="T14" b="T15"/>
                <a:pathLst>
                  <a:path w="185" h="96">
                    <a:moveTo>
                      <a:pt x="0" y="0"/>
                    </a:moveTo>
                    <a:lnTo>
                      <a:pt x="185" y="48"/>
                    </a:lnTo>
                    <a:lnTo>
                      <a:pt x="0" y="96"/>
                    </a:lnTo>
                    <a:lnTo>
                      <a:pt x="0" y="0"/>
                    </a:lnTo>
                    <a:close/>
                  </a:path>
                </a:pathLst>
              </a:custGeom>
              <a:solidFill>
                <a:srgbClr val="000000"/>
              </a:solidFill>
              <a:ln w="14351">
                <a:solidFill>
                  <a:srgbClr val="000000"/>
                </a:solidFill>
                <a:prstDash val="solid"/>
                <a:round/>
                <a:headEnd/>
                <a:tailEnd/>
              </a:ln>
            </p:spPr>
            <p:txBody>
              <a:bodyPr/>
              <a:lstStyle/>
              <a:p>
                <a:endParaRPr lang="en-GB"/>
              </a:p>
            </p:txBody>
          </p:sp>
          <p:sp>
            <p:nvSpPr>
              <p:cNvPr id="38" name="Freeform 79"/>
              <p:cNvSpPr>
                <a:spLocks/>
              </p:cNvSpPr>
              <p:nvPr/>
            </p:nvSpPr>
            <p:spPr bwMode="auto">
              <a:xfrm>
                <a:off x="2197" y="1838"/>
                <a:ext cx="92" cy="49"/>
              </a:xfrm>
              <a:custGeom>
                <a:avLst/>
                <a:gdLst>
                  <a:gd name="T0" fmla="*/ 0 w 186"/>
                  <a:gd name="T1" fmla="*/ 1 h 96"/>
                  <a:gd name="T2" fmla="*/ 0 w 186"/>
                  <a:gd name="T3" fmla="*/ 1 h 96"/>
                  <a:gd name="T4" fmla="*/ 0 w 186"/>
                  <a:gd name="T5" fmla="*/ 0 h 96"/>
                  <a:gd name="T6" fmla="*/ 0 w 186"/>
                  <a:gd name="T7" fmla="*/ 1 h 96"/>
                  <a:gd name="T8" fmla="*/ 0 60000 65536"/>
                  <a:gd name="T9" fmla="*/ 0 60000 65536"/>
                  <a:gd name="T10" fmla="*/ 0 60000 65536"/>
                  <a:gd name="T11" fmla="*/ 0 60000 65536"/>
                  <a:gd name="T12" fmla="*/ 0 w 186"/>
                  <a:gd name="T13" fmla="*/ 0 h 96"/>
                  <a:gd name="T14" fmla="*/ 186 w 186"/>
                  <a:gd name="T15" fmla="*/ 96 h 96"/>
                </a:gdLst>
                <a:ahLst/>
                <a:cxnLst>
                  <a:cxn ang="T8">
                    <a:pos x="T0" y="T1"/>
                  </a:cxn>
                  <a:cxn ang="T9">
                    <a:pos x="T2" y="T3"/>
                  </a:cxn>
                  <a:cxn ang="T10">
                    <a:pos x="T4" y="T5"/>
                  </a:cxn>
                  <a:cxn ang="T11">
                    <a:pos x="T6" y="T7"/>
                  </a:cxn>
                </a:cxnLst>
                <a:rect l="T12" t="T13" r="T14" b="T15"/>
                <a:pathLst>
                  <a:path w="186" h="96">
                    <a:moveTo>
                      <a:pt x="186" y="96"/>
                    </a:moveTo>
                    <a:lnTo>
                      <a:pt x="0" y="48"/>
                    </a:lnTo>
                    <a:lnTo>
                      <a:pt x="186" y="0"/>
                    </a:lnTo>
                    <a:lnTo>
                      <a:pt x="186" y="96"/>
                    </a:lnTo>
                    <a:close/>
                  </a:path>
                </a:pathLst>
              </a:custGeom>
              <a:solidFill>
                <a:srgbClr val="000000"/>
              </a:solidFill>
              <a:ln w="14351">
                <a:solidFill>
                  <a:srgbClr val="000000"/>
                </a:solidFill>
                <a:prstDash val="solid"/>
                <a:round/>
                <a:headEnd/>
                <a:tailEnd/>
              </a:ln>
            </p:spPr>
            <p:txBody>
              <a:bodyPr/>
              <a:lstStyle/>
              <a:p>
                <a:endParaRPr lang="en-GB"/>
              </a:p>
            </p:txBody>
          </p:sp>
          <p:sp>
            <p:nvSpPr>
              <p:cNvPr id="39" name="Line 80"/>
              <p:cNvSpPr>
                <a:spLocks noChangeShapeType="1"/>
              </p:cNvSpPr>
              <p:nvPr/>
            </p:nvSpPr>
            <p:spPr bwMode="auto">
              <a:xfrm>
                <a:off x="2546" y="1861"/>
                <a:ext cx="695" cy="1"/>
              </a:xfrm>
              <a:prstGeom prst="line">
                <a:avLst/>
              </a:prstGeom>
              <a:noFill/>
              <a:ln w="14351">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0" name="Freeform 81"/>
              <p:cNvSpPr>
                <a:spLocks/>
              </p:cNvSpPr>
              <p:nvPr/>
            </p:nvSpPr>
            <p:spPr bwMode="auto">
              <a:xfrm>
                <a:off x="3148" y="1838"/>
                <a:ext cx="93" cy="49"/>
              </a:xfrm>
              <a:custGeom>
                <a:avLst/>
                <a:gdLst>
                  <a:gd name="T0" fmla="*/ 0 w 185"/>
                  <a:gd name="T1" fmla="*/ 0 h 96"/>
                  <a:gd name="T2" fmla="*/ 1 w 185"/>
                  <a:gd name="T3" fmla="*/ 1 h 96"/>
                  <a:gd name="T4" fmla="*/ 0 w 185"/>
                  <a:gd name="T5" fmla="*/ 1 h 96"/>
                  <a:gd name="T6" fmla="*/ 0 w 185"/>
                  <a:gd name="T7" fmla="*/ 0 h 96"/>
                  <a:gd name="T8" fmla="*/ 0 60000 65536"/>
                  <a:gd name="T9" fmla="*/ 0 60000 65536"/>
                  <a:gd name="T10" fmla="*/ 0 60000 65536"/>
                  <a:gd name="T11" fmla="*/ 0 60000 65536"/>
                  <a:gd name="T12" fmla="*/ 0 w 185"/>
                  <a:gd name="T13" fmla="*/ 0 h 96"/>
                  <a:gd name="T14" fmla="*/ 185 w 185"/>
                  <a:gd name="T15" fmla="*/ 96 h 96"/>
                </a:gdLst>
                <a:ahLst/>
                <a:cxnLst>
                  <a:cxn ang="T8">
                    <a:pos x="T0" y="T1"/>
                  </a:cxn>
                  <a:cxn ang="T9">
                    <a:pos x="T2" y="T3"/>
                  </a:cxn>
                  <a:cxn ang="T10">
                    <a:pos x="T4" y="T5"/>
                  </a:cxn>
                  <a:cxn ang="T11">
                    <a:pos x="T6" y="T7"/>
                  </a:cxn>
                </a:cxnLst>
                <a:rect l="T12" t="T13" r="T14" b="T15"/>
                <a:pathLst>
                  <a:path w="185" h="96">
                    <a:moveTo>
                      <a:pt x="0" y="0"/>
                    </a:moveTo>
                    <a:lnTo>
                      <a:pt x="185" y="48"/>
                    </a:lnTo>
                    <a:lnTo>
                      <a:pt x="0" y="96"/>
                    </a:lnTo>
                    <a:lnTo>
                      <a:pt x="0" y="0"/>
                    </a:lnTo>
                    <a:close/>
                  </a:path>
                </a:pathLst>
              </a:custGeom>
              <a:solidFill>
                <a:srgbClr val="000000"/>
              </a:solidFill>
              <a:ln w="14351">
                <a:solidFill>
                  <a:srgbClr val="000000"/>
                </a:solidFill>
                <a:prstDash val="solid"/>
                <a:round/>
                <a:headEnd/>
                <a:tailEnd/>
              </a:ln>
            </p:spPr>
            <p:txBody>
              <a:bodyPr/>
              <a:lstStyle/>
              <a:p>
                <a:endParaRPr lang="en-GB"/>
              </a:p>
            </p:txBody>
          </p:sp>
          <p:sp>
            <p:nvSpPr>
              <p:cNvPr id="41" name="Freeform 82"/>
              <p:cNvSpPr>
                <a:spLocks/>
              </p:cNvSpPr>
              <p:nvPr/>
            </p:nvSpPr>
            <p:spPr bwMode="auto">
              <a:xfrm>
                <a:off x="2543" y="1838"/>
                <a:ext cx="93" cy="49"/>
              </a:xfrm>
              <a:custGeom>
                <a:avLst/>
                <a:gdLst>
                  <a:gd name="T0" fmla="*/ 1 w 186"/>
                  <a:gd name="T1" fmla="*/ 1 h 96"/>
                  <a:gd name="T2" fmla="*/ 0 w 186"/>
                  <a:gd name="T3" fmla="*/ 1 h 96"/>
                  <a:gd name="T4" fmla="*/ 1 w 186"/>
                  <a:gd name="T5" fmla="*/ 0 h 96"/>
                  <a:gd name="T6" fmla="*/ 1 w 186"/>
                  <a:gd name="T7" fmla="*/ 1 h 96"/>
                  <a:gd name="T8" fmla="*/ 0 60000 65536"/>
                  <a:gd name="T9" fmla="*/ 0 60000 65536"/>
                  <a:gd name="T10" fmla="*/ 0 60000 65536"/>
                  <a:gd name="T11" fmla="*/ 0 60000 65536"/>
                  <a:gd name="T12" fmla="*/ 0 w 186"/>
                  <a:gd name="T13" fmla="*/ 0 h 96"/>
                  <a:gd name="T14" fmla="*/ 186 w 186"/>
                  <a:gd name="T15" fmla="*/ 96 h 96"/>
                </a:gdLst>
                <a:ahLst/>
                <a:cxnLst>
                  <a:cxn ang="T8">
                    <a:pos x="T0" y="T1"/>
                  </a:cxn>
                  <a:cxn ang="T9">
                    <a:pos x="T2" y="T3"/>
                  </a:cxn>
                  <a:cxn ang="T10">
                    <a:pos x="T4" y="T5"/>
                  </a:cxn>
                  <a:cxn ang="T11">
                    <a:pos x="T6" y="T7"/>
                  </a:cxn>
                </a:cxnLst>
                <a:rect l="T12" t="T13" r="T14" b="T15"/>
                <a:pathLst>
                  <a:path w="186" h="96">
                    <a:moveTo>
                      <a:pt x="186" y="96"/>
                    </a:moveTo>
                    <a:lnTo>
                      <a:pt x="0" y="48"/>
                    </a:lnTo>
                    <a:lnTo>
                      <a:pt x="186" y="0"/>
                    </a:lnTo>
                    <a:lnTo>
                      <a:pt x="186" y="96"/>
                    </a:lnTo>
                    <a:close/>
                  </a:path>
                </a:pathLst>
              </a:custGeom>
              <a:solidFill>
                <a:srgbClr val="000000"/>
              </a:solidFill>
              <a:ln w="14351">
                <a:solidFill>
                  <a:srgbClr val="000000"/>
                </a:solidFill>
                <a:prstDash val="solid"/>
                <a:round/>
                <a:headEnd/>
                <a:tailEnd/>
              </a:ln>
            </p:spPr>
            <p:txBody>
              <a:bodyPr/>
              <a:lstStyle/>
              <a:p>
                <a:endParaRPr lang="en-GB"/>
              </a:p>
            </p:txBody>
          </p:sp>
          <p:sp>
            <p:nvSpPr>
              <p:cNvPr id="42" name="Line 83"/>
              <p:cNvSpPr>
                <a:spLocks noChangeShapeType="1"/>
              </p:cNvSpPr>
              <p:nvPr/>
            </p:nvSpPr>
            <p:spPr bwMode="auto">
              <a:xfrm>
                <a:off x="3241" y="1861"/>
                <a:ext cx="927" cy="1"/>
              </a:xfrm>
              <a:prstGeom prst="line">
                <a:avLst/>
              </a:prstGeom>
              <a:noFill/>
              <a:ln w="14351">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3" name="Freeform 84"/>
              <p:cNvSpPr>
                <a:spLocks/>
              </p:cNvSpPr>
              <p:nvPr/>
            </p:nvSpPr>
            <p:spPr bwMode="auto">
              <a:xfrm>
                <a:off x="4073" y="1838"/>
                <a:ext cx="93" cy="49"/>
              </a:xfrm>
              <a:custGeom>
                <a:avLst/>
                <a:gdLst>
                  <a:gd name="T0" fmla="*/ 0 w 185"/>
                  <a:gd name="T1" fmla="*/ 0 h 96"/>
                  <a:gd name="T2" fmla="*/ 1 w 185"/>
                  <a:gd name="T3" fmla="*/ 1 h 96"/>
                  <a:gd name="T4" fmla="*/ 0 w 185"/>
                  <a:gd name="T5" fmla="*/ 1 h 96"/>
                  <a:gd name="T6" fmla="*/ 0 w 185"/>
                  <a:gd name="T7" fmla="*/ 0 h 96"/>
                  <a:gd name="T8" fmla="*/ 0 60000 65536"/>
                  <a:gd name="T9" fmla="*/ 0 60000 65536"/>
                  <a:gd name="T10" fmla="*/ 0 60000 65536"/>
                  <a:gd name="T11" fmla="*/ 0 60000 65536"/>
                  <a:gd name="T12" fmla="*/ 0 w 185"/>
                  <a:gd name="T13" fmla="*/ 0 h 96"/>
                  <a:gd name="T14" fmla="*/ 185 w 185"/>
                  <a:gd name="T15" fmla="*/ 96 h 96"/>
                </a:gdLst>
                <a:ahLst/>
                <a:cxnLst>
                  <a:cxn ang="T8">
                    <a:pos x="T0" y="T1"/>
                  </a:cxn>
                  <a:cxn ang="T9">
                    <a:pos x="T2" y="T3"/>
                  </a:cxn>
                  <a:cxn ang="T10">
                    <a:pos x="T4" y="T5"/>
                  </a:cxn>
                  <a:cxn ang="T11">
                    <a:pos x="T6" y="T7"/>
                  </a:cxn>
                </a:cxnLst>
                <a:rect l="T12" t="T13" r="T14" b="T15"/>
                <a:pathLst>
                  <a:path w="185" h="96">
                    <a:moveTo>
                      <a:pt x="0" y="0"/>
                    </a:moveTo>
                    <a:lnTo>
                      <a:pt x="185" y="48"/>
                    </a:lnTo>
                    <a:lnTo>
                      <a:pt x="0" y="96"/>
                    </a:lnTo>
                    <a:lnTo>
                      <a:pt x="0" y="0"/>
                    </a:lnTo>
                    <a:close/>
                  </a:path>
                </a:pathLst>
              </a:custGeom>
              <a:solidFill>
                <a:srgbClr val="000000"/>
              </a:solidFill>
              <a:ln w="14351">
                <a:solidFill>
                  <a:srgbClr val="000000"/>
                </a:solidFill>
                <a:prstDash val="solid"/>
                <a:round/>
                <a:headEnd/>
                <a:tailEnd/>
              </a:ln>
            </p:spPr>
            <p:txBody>
              <a:bodyPr/>
              <a:lstStyle/>
              <a:p>
                <a:endParaRPr lang="en-GB"/>
              </a:p>
            </p:txBody>
          </p:sp>
          <p:sp>
            <p:nvSpPr>
              <p:cNvPr id="44" name="Freeform 85"/>
              <p:cNvSpPr>
                <a:spLocks/>
              </p:cNvSpPr>
              <p:nvPr/>
            </p:nvSpPr>
            <p:spPr bwMode="auto">
              <a:xfrm>
                <a:off x="3245" y="1838"/>
                <a:ext cx="93" cy="49"/>
              </a:xfrm>
              <a:custGeom>
                <a:avLst/>
                <a:gdLst>
                  <a:gd name="T0" fmla="*/ 1 w 186"/>
                  <a:gd name="T1" fmla="*/ 1 h 96"/>
                  <a:gd name="T2" fmla="*/ 0 w 186"/>
                  <a:gd name="T3" fmla="*/ 1 h 96"/>
                  <a:gd name="T4" fmla="*/ 1 w 186"/>
                  <a:gd name="T5" fmla="*/ 0 h 96"/>
                  <a:gd name="T6" fmla="*/ 1 w 186"/>
                  <a:gd name="T7" fmla="*/ 1 h 96"/>
                  <a:gd name="T8" fmla="*/ 0 60000 65536"/>
                  <a:gd name="T9" fmla="*/ 0 60000 65536"/>
                  <a:gd name="T10" fmla="*/ 0 60000 65536"/>
                  <a:gd name="T11" fmla="*/ 0 60000 65536"/>
                  <a:gd name="T12" fmla="*/ 0 w 186"/>
                  <a:gd name="T13" fmla="*/ 0 h 96"/>
                  <a:gd name="T14" fmla="*/ 186 w 186"/>
                  <a:gd name="T15" fmla="*/ 96 h 96"/>
                </a:gdLst>
                <a:ahLst/>
                <a:cxnLst>
                  <a:cxn ang="T8">
                    <a:pos x="T0" y="T1"/>
                  </a:cxn>
                  <a:cxn ang="T9">
                    <a:pos x="T2" y="T3"/>
                  </a:cxn>
                  <a:cxn ang="T10">
                    <a:pos x="T4" y="T5"/>
                  </a:cxn>
                  <a:cxn ang="T11">
                    <a:pos x="T6" y="T7"/>
                  </a:cxn>
                </a:cxnLst>
                <a:rect l="T12" t="T13" r="T14" b="T15"/>
                <a:pathLst>
                  <a:path w="186" h="96">
                    <a:moveTo>
                      <a:pt x="186" y="96"/>
                    </a:moveTo>
                    <a:lnTo>
                      <a:pt x="0" y="48"/>
                    </a:lnTo>
                    <a:lnTo>
                      <a:pt x="186" y="0"/>
                    </a:lnTo>
                    <a:lnTo>
                      <a:pt x="186" y="96"/>
                    </a:lnTo>
                    <a:close/>
                  </a:path>
                </a:pathLst>
              </a:custGeom>
              <a:solidFill>
                <a:srgbClr val="000000"/>
              </a:solidFill>
              <a:ln w="14351">
                <a:solidFill>
                  <a:srgbClr val="000000"/>
                </a:solidFill>
                <a:prstDash val="solid"/>
                <a:round/>
                <a:headEnd/>
                <a:tailEnd/>
              </a:ln>
            </p:spPr>
            <p:txBody>
              <a:bodyPr/>
              <a:lstStyle/>
              <a:p>
                <a:endParaRPr lang="en-GB"/>
              </a:p>
            </p:txBody>
          </p:sp>
          <p:sp>
            <p:nvSpPr>
              <p:cNvPr id="45" name="Line 86"/>
              <p:cNvSpPr>
                <a:spLocks noChangeShapeType="1"/>
              </p:cNvSpPr>
              <p:nvPr/>
            </p:nvSpPr>
            <p:spPr bwMode="auto">
              <a:xfrm>
                <a:off x="4287" y="1861"/>
                <a:ext cx="397" cy="1"/>
              </a:xfrm>
              <a:prstGeom prst="line">
                <a:avLst/>
              </a:prstGeom>
              <a:noFill/>
              <a:ln w="14351">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6" name="Freeform 87"/>
              <p:cNvSpPr>
                <a:spLocks/>
              </p:cNvSpPr>
              <p:nvPr/>
            </p:nvSpPr>
            <p:spPr bwMode="auto">
              <a:xfrm>
                <a:off x="4591" y="1838"/>
                <a:ext cx="92" cy="49"/>
              </a:xfrm>
              <a:custGeom>
                <a:avLst/>
                <a:gdLst>
                  <a:gd name="T0" fmla="*/ 0 w 186"/>
                  <a:gd name="T1" fmla="*/ 0 h 96"/>
                  <a:gd name="T2" fmla="*/ 0 w 186"/>
                  <a:gd name="T3" fmla="*/ 1 h 96"/>
                  <a:gd name="T4" fmla="*/ 0 w 186"/>
                  <a:gd name="T5" fmla="*/ 1 h 96"/>
                  <a:gd name="T6" fmla="*/ 0 w 186"/>
                  <a:gd name="T7" fmla="*/ 0 h 96"/>
                  <a:gd name="T8" fmla="*/ 0 60000 65536"/>
                  <a:gd name="T9" fmla="*/ 0 60000 65536"/>
                  <a:gd name="T10" fmla="*/ 0 60000 65536"/>
                  <a:gd name="T11" fmla="*/ 0 60000 65536"/>
                  <a:gd name="T12" fmla="*/ 0 w 186"/>
                  <a:gd name="T13" fmla="*/ 0 h 96"/>
                  <a:gd name="T14" fmla="*/ 186 w 186"/>
                  <a:gd name="T15" fmla="*/ 96 h 96"/>
                </a:gdLst>
                <a:ahLst/>
                <a:cxnLst>
                  <a:cxn ang="T8">
                    <a:pos x="T0" y="T1"/>
                  </a:cxn>
                  <a:cxn ang="T9">
                    <a:pos x="T2" y="T3"/>
                  </a:cxn>
                  <a:cxn ang="T10">
                    <a:pos x="T4" y="T5"/>
                  </a:cxn>
                  <a:cxn ang="T11">
                    <a:pos x="T6" y="T7"/>
                  </a:cxn>
                </a:cxnLst>
                <a:rect l="T12" t="T13" r="T14" b="T15"/>
                <a:pathLst>
                  <a:path w="186" h="96">
                    <a:moveTo>
                      <a:pt x="0" y="0"/>
                    </a:moveTo>
                    <a:lnTo>
                      <a:pt x="186" y="48"/>
                    </a:lnTo>
                    <a:lnTo>
                      <a:pt x="0" y="96"/>
                    </a:lnTo>
                    <a:lnTo>
                      <a:pt x="0" y="0"/>
                    </a:lnTo>
                    <a:close/>
                  </a:path>
                </a:pathLst>
              </a:custGeom>
              <a:solidFill>
                <a:srgbClr val="000000"/>
              </a:solidFill>
              <a:ln w="14351">
                <a:solidFill>
                  <a:srgbClr val="000000"/>
                </a:solidFill>
                <a:prstDash val="solid"/>
                <a:round/>
                <a:headEnd/>
                <a:tailEnd/>
              </a:ln>
            </p:spPr>
            <p:txBody>
              <a:bodyPr/>
              <a:lstStyle/>
              <a:p>
                <a:endParaRPr lang="en-GB"/>
              </a:p>
            </p:txBody>
          </p:sp>
          <p:sp>
            <p:nvSpPr>
              <p:cNvPr id="47" name="Freeform 88"/>
              <p:cNvSpPr>
                <a:spLocks/>
              </p:cNvSpPr>
              <p:nvPr/>
            </p:nvSpPr>
            <p:spPr bwMode="auto">
              <a:xfrm>
                <a:off x="4285" y="1838"/>
                <a:ext cx="92" cy="49"/>
              </a:xfrm>
              <a:custGeom>
                <a:avLst/>
                <a:gdLst>
                  <a:gd name="T0" fmla="*/ 0 w 185"/>
                  <a:gd name="T1" fmla="*/ 1 h 96"/>
                  <a:gd name="T2" fmla="*/ 0 w 185"/>
                  <a:gd name="T3" fmla="*/ 1 h 96"/>
                  <a:gd name="T4" fmla="*/ 0 w 185"/>
                  <a:gd name="T5" fmla="*/ 0 h 96"/>
                  <a:gd name="T6" fmla="*/ 0 w 185"/>
                  <a:gd name="T7" fmla="*/ 1 h 96"/>
                  <a:gd name="T8" fmla="*/ 0 60000 65536"/>
                  <a:gd name="T9" fmla="*/ 0 60000 65536"/>
                  <a:gd name="T10" fmla="*/ 0 60000 65536"/>
                  <a:gd name="T11" fmla="*/ 0 60000 65536"/>
                  <a:gd name="T12" fmla="*/ 0 w 185"/>
                  <a:gd name="T13" fmla="*/ 0 h 96"/>
                  <a:gd name="T14" fmla="*/ 185 w 185"/>
                  <a:gd name="T15" fmla="*/ 96 h 96"/>
                </a:gdLst>
                <a:ahLst/>
                <a:cxnLst>
                  <a:cxn ang="T8">
                    <a:pos x="T0" y="T1"/>
                  </a:cxn>
                  <a:cxn ang="T9">
                    <a:pos x="T2" y="T3"/>
                  </a:cxn>
                  <a:cxn ang="T10">
                    <a:pos x="T4" y="T5"/>
                  </a:cxn>
                  <a:cxn ang="T11">
                    <a:pos x="T6" y="T7"/>
                  </a:cxn>
                </a:cxnLst>
                <a:rect l="T12" t="T13" r="T14" b="T15"/>
                <a:pathLst>
                  <a:path w="185" h="96">
                    <a:moveTo>
                      <a:pt x="185" y="96"/>
                    </a:moveTo>
                    <a:lnTo>
                      <a:pt x="0" y="48"/>
                    </a:lnTo>
                    <a:lnTo>
                      <a:pt x="185" y="0"/>
                    </a:lnTo>
                    <a:lnTo>
                      <a:pt x="185" y="96"/>
                    </a:lnTo>
                    <a:close/>
                  </a:path>
                </a:pathLst>
              </a:custGeom>
              <a:solidFill>
                <a:srgbClr val="000000"/>
              </a:solidFill>
              <a:ln w="14351">
                <a:solidFill>
                  <a:srgbClr val="000000"/>
                </a:solidFill>
                <a:prstDash val="solid"/>
                <a:round/>
                <a:headEnd/>
                <a:tailEnd/>
              </a:ln>
            </p:spPr>
            <p:txBody>
              <a:bodyPr/>
              <a:lstStyle/>
              <a:p>
                <a:endParaRPr lang="en-GB"/>
              </a:p>
            </p:txBody>
          </p:sp>
          <p:sp>
            <p:nvSpPr>
              <p:cNvPr id="48" name="Line 89"/>
              <p:cNvSpPr>
                <a:spLocks noChangeShapeType="1"/>
              </p:cNvSpPr>
              <p:nvPr/>
            </p:nvSpPr>
            <p:spPr bwMode="auto">
              <a:xfrm>
                <a:off x="4863" y="1861"/>
                <a:ext cx="405" cy="1"/>
              </a:xfrm>
              <a:prstGeom prst="line">
                <a:avLst/>
              </a:prstGeom>
              <a:noFill/>
              <a:ln w="14351">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9" name="Freeform 90"/>
              <p:cNvSpPr>
                <a:spLocks/>
              </p:cNvSpPr>
              <p:nvPr/>
            </p:nvSpPr>
            <p:spPr bwMode="auto">
              <a:xfrm>
                <a:off x="4864" y="1838"/>
                <a:ext cx="92" cy="49"/>
              </a:xfrm>
              <a:custGeom>
                <a:avLst/>
                <a:gdLst>
                  <a:gd name="T0" fmla="*/ 0 w 186"/>
                  <a:gd name="T1" fmla="*/ 1 h 96"/>
                  <a:gd name="T2" fmla="*/ 0 w 186"/>
                  <a:gd name="T3" fmla="*/ 1 h 96"/>
                  <a:gd name="T4" fmla="*/ 0 w 186"/>
                  <a:gd name="T5" fmla="*/ 0 h 96"/>
                  <a:gd name="T6" fmla="*/ 0 w 186"/>
                  <a:gd name="T7" fmla="*/ 1 h 96"/>
                  <a:gd name="T8" fmla="*/ 0 60000 65536"/>
                  <a:gd name="T9" fmla="*/ 0 60000 65536"/>
                  <a:gd name="T10" fmla="*/ 0 60000 65536"/>
                  <a:gd name="T11" fmla="*/ 0 60000 65536"/>
                  <a:gd name="T12" fmla="*/ 0 w 186"/>
                  <a:gd name="T13" fmla="*/ 0 h 96"/>
                  <a:gd name="T14" fmla="*/ 186 w 186"/>
                  <a:gd name="T15" fmla="*/ 96 h 96"/>
                </a:gdLst>
                <a:ahLst/>
                <a:cxnLst>
                  <a:cxn ang="T8">
                    <a:pos x="T0" y="T1"/>
                  </a:cxn>
                  <a:cxn ang="T9">
                    <a:pos x="T2" y="T3"/>
                  </a:cxn>
                  <a:cxn ang="T10">
                    <a:pos x="T4" y="T5"/>
                  </a:cxn>
                  <a:cxn ang="T11">
                    <a:pos x="T6" y="T7"/>
                  </a:cxn>
                </a:cxnLst>
                <a:rect l="T12" t="T13" r="T14" b="T15"/>
                <a:pathLst>
                  <a:path w="186" h="96">
                    <a:moveTo>
                      <a:pt x="186" y="96"/>
                    </a:moveTo>
                    <a:lnTo>
                      <a:pt x="0" y="48"/>
                    </a:lnTo>
                    <a:lnTo>
                      <a:pt x="186" y="0"/>
                    </a:lnTo>
                    <a:lnTo>
                      <a:pt x="186" y="96"/>
                    </a:lnTo>
                    <a:close/>
                  </a:path>
                </a:pathLst>
              </a:custGeom>
              <a:solidFill>
                <a:srgbClr val="000000"/>
              </a:solidFill>
              <a:ln w="14351">
                <a:solidFill>
                  <a:srgbClr val="000000"/>
                </a:solidFill>
                <a:prstDash val="solid"/>
                <a:round/>
                <a:headEnd/>
                <a:tailEnd/>
              </a:ln>
            </p:spPr>
            <p:txBody>
              <a:bodyPr/>
              <a:lstStyle/>
              <a:p>
                <a:endParaRPr lang="en-GB"/>
              </a:p>
            </p:txBody>
          </p:sp>
          <p:sp>
            <p:nvSpPr>
              <p:cNvPr id="50" name="Rectangle 91"/>
              <p:cNvSpPr>
                <a:spLocks noChangeArrowheads="1"/>
              </p:cNvSpPr>
              <p:nvPr/>
            </p:nvSpPr>
            <p:spPr bwMode="auto">
              <a:xfrm>
                <a:off x="1544" y="1565"/>
                <a:ext cx="624"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gn="ctr">
                  <a:lnSpc>
                    <a:spcPct val="100000"/>
                  </a:lnSpc>
                  <a:buClrTx/>
                  <a:buSzTx/>
                  <a:buFontTx/>
                  <a:buNone/>
                </a:pPr>
                <a:r>
                  <a:rPr lang="en-US" altLang="en-US" sz="900">
                    <a:solidFill>
                      <a:srgbClr val="000000"/>
                    </a:solidFill>
                    <a:latin typeface="Arial" panose="020B0604020202020204" pitchFamily="34" charset="0"/>
                  </a:rPr>
                  <a:t>Arbitration Field</a:t>
                </a:r>
                <a:endParaRPr lang="en-US" altLang="en-US" sz="2400">
                  <a:latin typeface="Times New Roman" panose="02020603050405020304" pitchFamily="18" charset="0"/>
                </a:endParaRPr>
              </a:p>
            </p:txBody>
          </p:sp>
          <p:sp>
            <p:nvSpPr>
              <p:cNvPr id="51" name="Rectangle 92"/>
              <p:cNvSpPr>
                <a:spLocks noChangeArrowheads="1"/>
              </p:cNvSpPr>
              <p:nvPr/>
            </p:nvSpPr>
            <p:spPr bwMode="auto">
              <a:xfrm>
                <a:off x="2230" y="1565"/>
                <a:ext cx="288"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gn="ctr">
                  <a:lnSpc>
                    <a:spcPct val="100000"/>
                  </a:lnSpc>
                  <a:buClrTx/>
                  <a:buSzTx/>
                  <a:buFontTx/>
                  <a:buNone/>
                </a:pPr>
                <a:r>
                  <a:rPr lang="en-US" altLang="en-US" sz="900">
                    <a:solidFill>
                      <a:srgbClr val="000000"/>
                    </a:solidFill>
                    <a:latin typeface="Arial" panose="020B0604020202020204" pitchFamily="34" charset="0"/>
                  </a:rPr>
                  <a:t>Control Field</a:t>
                </a:r>
                <a:endParaRPr lang="en-US" altLang="en-US" sz="2400">
                  <a:latin typeface="Times New Roman" panose="02020603050405020304" pitchFamily="18" charset="0"/>
                </a:endParaRPr>
              </a:p>
            </p:txBody>
          </p:sp>
          <p:sp>
            <p:nvSpPr>
              <p:cNvPr id="52" name="Rectangle 93"/>
              <p:cNvSpPr>
                <a:spLocks noChangeArrowheads="1"/>
              </p:cNvSpPr>
              <p:nvPr/>
            </p:nvSpPr>
            <p:spPr bwMode="auto">
              <a:xfrm>
                <a:off x="2577" y="1565"/>
                <a:ext cx="624"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gn="ctr">
                  <a:lnSpc>
                    <a:spcPct val="100000"/>
                  </a:lnSpc>
                  <a:buClrTx/>
                  <a:buSzTx/>
                  <a:buFontTx/>
                  <a:buNone/>
                </a:pPr>
                <a:r>
                  <a:rPr lang="en-US" altLang="en-US" sz="900">
                    <a:solidFill>
                      <a:srgbClr val="000000"/>
                    </a:solidFill>
                    <a:latin typeface="Arial" panose="020B0604020202020204" pitchFamily="34" charset="0"/>
                  </a:rPr>
                  <a:t>Data Field</a:t>
                </a:r>
                <a:endParaRPr lang="en-US" altLang="en-US" sz="2400">
                  <a:latin typeface="Times New Roman" panose="02020603050405020304" pitchFamily="18" charset="0"/>
                </a:endParaRPr>
              </a:p>
            </p:txBody>
          </p:sp>
          <p:sp>
            <p:nvSpPr>
              <p:cNvPr id="53" name="Rectangle 94"/>
              <p:cNvSpPr>
                <a:spLocks noChangeArrowheads="1"/>
              </p:cNvSpPr>
              <p:nvPr/>
            </p:nvSpPr>
            <p:spPr bwMode="auto">
              <a:xfrm>
                <a:off x="3272" y="1565"/>
                <a:ext cx="864"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gn="ctr">
                  <a:lnSpc>
                    <a:spcPct val="100000"/>
                  </a:lnSpc>
                  <a:buClrTx/>
                  <a:buSzTx/>
                  <a:buFontTx/>
                  <a:buNone/>
                </a:pPr>
                <a:r>
                  <a:rPr lang="en-US" altLang="en-US" sz="900">
                    <a:solidFill>
                      <a:srgbClr val="000000"/>
                    </a:solidFill>
                    <a:latin typeface="Arial" panose="020B0604020202020204" pitchFamily="34" charset="0"/>
                  </a:rPr>
                  <a:t>CRC Field</a:t>
                </a:r>
                <a:endParaRPr lang="en-US" altLang="en-US" sz="2400">
                  <a:latin typeface="Times New Roman" panose="02020603050405020304" pitchFamily="18" charset="0"/>
                </a:endParaRPr>
              </a:p>
            </p:txBody>
          </p:sp>
          <p:sp>
            <p:nvSpPr>
              <p:cNvPr id="54" name="Rectangle 95"/>
              <p:cNvSpPr>
                <a:spLocks noChangeArrowheads="1"/>
              </p:cNvSpPr>
              <p:nvPr/>
            </p:nvSpPr>
            <p:spPr bwMode="auto">
              <a:xfrm>
                <a:off x="4362" y="1565"/>
                <a:ext cx="25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gn="ctr">
                  <a:lnSpc>
                    <a:spcPct val="100000"/>
                  </a:lnSpc>
                  <a:buClrTx/>
                  <a:buSzTx/>
                  <a:buFontTx/>
                  <a:buNone/>
                </a:pPr>
                <a:r>
                  <a:rPr lang="en-US" altLang="en-US" sz="900">
                    <a:solidFill>
                      <a:srgbClr val="000000"/>
                    </a:solidFill>
                    <a:latin typeface="Arial" panose="020B0604020202020204" pitchFamily="34" charset="0"/>
                  </a:rPr>
                  <a:t>End of Frame Field </a:t>
                </a:r>
                <a:endParaRPr lang="en-US" altLang="en-US" sz="2400">
                  <a:latin typeface="Times New Roman" panose="02020603050405020304" pitchFamily="18" charset="0"/>
                </a:endParaRPr>
              </a:p>
            </p:txBody>
          </p:sp>
          <p:sp>
            <p:nvSpPr>
              <p:cNvPr id="55" name="Rectangle 96"/>
              <p:cNvSpPr>
                <a:spLocks noChangeArrowheads="1"/>
              </p:cNvSpPr>
              <p:nvPr/>
            </p:nvSpPr>
            <p:spPr bwMode="auto">
              <a:xfrm>
                <a:off x="4952" y="1565"/>
                <a:ext cx="281"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nSpc>
                    <a:spcPct val="100000"/>
                  </a:lnSpc>
                  <a:buClrTx/>
                  <a:buSzTx/>
                  <a:buFontTx/>
                  <a:buNone/>
                </a:pPr>
                <a:r>
                  <a:rPr lang="en-US" altLang="en-US" sz="900">
                    <a:solidFill>
                      <a:srgbClr val="000000"/>
                    </a:solidFill>
                    <a:latin typeface="Arial" panose="020B0604020202020204" pitchFamily="34" charset="0"/>
                  </a:rPr>
                  <a:t>Bus Idle</a:t>
                </a:r>
                <a:endParaRPr lang="en-US" altLang="en-US" sz="2400">
                  <a:latin typeface="Times New Roman" panose="02020603050405020304" pitchFamily="18" charset="0"/>
                </a:endParaRPr>
              </a:p>
            </p:txBody>
          </p:sp>
          <p:sp>
            <p:nvSpPr>
              <p:cNvPr id="56" name="Line 97"/>
              <p:cNvSpPr>
                <a:spLocks noChangeShapeType="1"/>
              </p:cNvSpPr>
              <p:nvPr/>
            </p:nvSpPr>
            <p:spPr bwMode="auto">
              <a:xfrm flipH="1">
                <a:off x="994" y="2011"/>
                <a:ext cx="28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57" name="Line 98"/>
              <p:cNvSpPr>
                <a:spLocks noChangeShapeType="1"/>
              </p:cNvSpPr>
              <p:nvPr/>
            </p:nvSpPr>
            <p:spPr bwMode="auto">
              <a:xfrm flipV="1">
                <a:off x="1501" y="1521"/>
                <a:ext cx="0" cy="480"/>
              </a:xfrm>
              <a:prstGeom prst="line">
                <a:avLst/>
              </a:prstGeom>
              <a:noFill/>
              <a:ln w="3175">
                <a:solidFill>
                  <a:srgbClr val="7F7F7F"/>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58" name="Line 99"/>
              <p:cNvSpPr>
                <a:spLocks noChangeShapeType="1"/>
              </p:cNvSpPr>
              <p:nvPr/>
            </p:nvSpPr>
            <p:spPr bwMode="auto">
              <a:xfrm flipV="1">
                <a:off x="2545" y="1521"/>
                <a:ext cx="0" cy="480"/>
              </a:xfrm>
              <a:prstGeom prst="line">
                <a:avLst/>
              </a:prstGeom>
              <a:noFill/>
              <a:ln w="3175">
                <a:solidFill>
                  <a:srgbClr val="7F7F7F"/>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59" name="Line 100"/>
              <p:cNvSpPr>
                <a:spLocks noChangeShapeType="1"/>
              </p:cNvSpPr>
              <p:nvPr/>
            </p:nvSpPr>
            <p:spPr bwMode="auto">
              <a:xfrm flipV="1">
                <a:off x="2197" y="1521"/>
                <a:ext cx="0" cy="480"/>
              </a:xfrm>
              <a:prstGeom prst="line">
                <a:avLst/>
              </a:prstGeom>
              <a:noFill/>
              <a:ln w="3175">
                <a:solidFill>
                  <a:srgbClr val="7F7F7F"/>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60" name="Line 101"/>
              <p:cNvSpPr>
                <a:spLocks noChangeShapeType="1"/>
              </p:cNvSpPr>
              <p:nvPr/>
            </p:nvSpPr>
            <p:spPr bwMode="auto">
              <a:xfrm flipV="1">
                <a:off x="3243" y="1521"/>
                <a:ext cx="0" cy="480"/>
              </a:xfrm>
              <a:prstGeom prst="line">
                <a:avLst/>
              </a:prstGeom>
              <a:noFill/>
              <a:ln w="3175">
                <a:solidFill>
                  <a:srgbClr val="7F7F7F"/>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61" name="Line 102"/>
              <p:cNvSpPr>
                <a:spLocks noChangeShapeType="1"/>
              </p:cNvSpPr>
              <p:nvPr/>
            </p:nvSpPr>
            <p:spPr bwMode="auto">
              <a:xfrm flipV="1">
                <a:off x="4168" y="1521"/>
                <a:ext cx="0" cy="480"/>
              </a:xfrm>
              <a:prstGeom prst="line">
                <a:avLst/>
              </a:prstGeom>
              <a:noFill/>
              <a:ln w="3175">
                <a:solidFill>
                  <a:srgbClr val="7F7F7F"/>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62" name="Line 103"/>
              <p:cNvSpPr>
                <a:spLocks noChangeShapeType="1"/>
              </p:cNvSpPr>
              <p:nvPr/>
            </p:nvSpPr>
            <p:spPr bwMode="auto">
              <a:xfrm flipV="1">
                <a:off x="4283" y="1521"/>
                <a:ext cx="0" cy="480"/>
              </a:xfrm>
              <a:prstGeom prst="line">
                <a:avLst/>
              </a:prstGeom>
              <a:noFill/>
              <a:ln w="3175">
                <a:solidFill>
                  <a:srgbClr val="7F7F7F"/>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63" name="Line 104"/>
              <p:cNvSpPr>
                <a:spLocks noChangeShapeType="1"/>
              </p:cNvSpPr>
              <p:nvPr/>
            </p:nvSpPr>
            <p:spPr bwMode="auto">
              <a:xfrm flipV="1">
                <a:off x="4686" y="1521"/>
                <a:ext cx="0" cy="480"/>
              </a:xfrm>
              <a:prstGeom prst="line">
                <a:avLst/>
              </a:prstGeom>
              <a:noFill/>
              <a:ln w="3175">
                <a:solidFill>
                  <a:srgbClr val="7F7F7F"/>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64" name="Line 105"/>
              <p:cNvSpPr>
                <a:spLocks noChangeShapeType="1"/>
              </p:cNvSpPr>
              <p:nvPr/>
            </p:nvSpPr>
            <p:spPr bwMode="auto">
              <a:xfrm flipV="1">
                <a:off x="4862" y="1521"/>
                <a:ext cx="0" cy="480"/>
              </a:xfrm>
              <a:prstGeom prst="line">
                <a:avLst/>
              </a:prstGeom>
              <a:noFill/>
              <a:ln w="3175">
                <a:solidFill>
                  <a:srgbClr val="7F7F7F"/>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65" name="Line 106"/>
              <p:cNvSpPr>
                <a:spLocks noChangeShapeType="1"/>
              </p:cNvSpPr>
              <p:nvPr/>
            </p:nvSpPr>
            <p:spPr bwMode="auto">
              <a:xfrm flipV="1">
                <a:off x="1447" y="1521"/>
                <a:ext cx="0" cy="480"/>
              </a:xfrm>
              <a:prstGeom prst="line">
                <a:avLst/>
              </a:prstGeom>
              <a:noFill/>
              <a:ln w="3175">
                <a:solidFill>
                  <a:srgbClr val="7F7F7F"/>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66" name="Freeform 107"/>
              <p:cNvSpPr>
                <a:spLocks/>
              </p:cNvSpPr>
              <p:nvPr/>
            </p:nvSpPr>
            <p:spPr bwMode="auto">
              <a:xfrm>
                <a:off x="1351" y="1838"/>
                <a:ext cx="93" cy="49"/>
              </a:xfrm>
              <a:custGeom>
                <a:avLst/>
                <a:gdLst>
                  <a:gd name="T0" fmla="*/ 0 w 185"/>
                  <a:gd name="T1" fmla="*/ 0 h 96"/>
                  <a:gd name="T2" fmla="*/ 1 w 185"/>
                  <a:gd name="T3" fmla="*/ 1 h 96"/>
                  <a:gd name="T4" fmla="*/ 0 w 185"/>
                  <a:gd name="T5" fmla="*/ 1 h 96"/>
                  <a:gd name="T6" fmla="*/ 0 w 185"/>
                  <a:gd name="T7" fmla="*/ 0 h 96"/>
                  <a:gd name="T8" fmla="*/ 0 60000 65536"/>
                  <a:gd name="T9" fmla="*/ 0 60000 65536"/>
                  <a:gd name="T10" fmla="*/ 0 60000 65536"/>
                  <a:gd name="T11" fmla="*/ 0 60000 65536"/>
                  <a:gd name="T12" fmla="*/ 0 w 185"/>
                  <a:gd name="T13" fmla="*/ 0 h 96"/>
                  <a:gd name="T14" fmla="*/ 185 w 185"/>
                  <a:gd name="T15" fmla="*/ 96 h 96"/>
                </a:gdLst>
                <a:ahLst/>
                <a:cxnLst>
                  <a:cxn ang="T8">
                    <a:pos x="T0" y="T1"/>
                  </a:cxn>
                  <a:cxn ang="T9">
                    <a:pos x="T2" y="T3"/>
                  </a:cxn>
                  <a:cxn ang="T10">
                    <a:pos x="T4" y="T5"/>
                  </a:cxn>
                  <a:cxn ang="T11">
                    <a:pos x="T6" y="T7"/>
                  </a:cxn>
                </a:cxnLst>
                <a:rect l="T12" t="T13" r="T14" b="T15"/>
                <a:pathLst>
                  <a:path w="185" h="96">
                    <a:moveTo>
                      <a:pt x="0" y="0"/>
                    </a:moveTo>
                    <a:lnTo>
                      <a:pt x="185" y="48"/>
                    </a:lnTo>
                    <a:lnTo>
                      <a:pt x="0" y="96"/>
                    </a:lnTo>
                    <a:lnTo>
                      <a:pt x="0" y="0"/>
                    </a:lnTo>
                    <a:close/>
                  </a:path>
                </a:pathLst>
              </a:custGeom>
              <a:solidFill>
                <a:srgbClr val="000000"/>
              </a:solidFill>
              <a:ln w="14351">
                <a:solidFill>
                  <a:srgbClr val="000000"/>
                </a:solidFill>
                <a:prstDash val="solid"/>
                <a:round/>
                <a:headEnd/>
                <a:tailEnd/>
              </a:ln>
            </p:spPr>
            <p:txBody>
              <a:bodyPr/>
              <a:lstStyle/>
              <a:p>
                <a:endParaRPr lang="en-GB"/>
              </a:p>
            </p:txBody>
          </p:sp>
          <p:sp>
            <p:nvSpPr>
              <p:cNvPr id="67" name="Line 108"/>
              <p:cNvSpPr>
                <a:spLocks noChangeShapeType="1"/>
              </p:cNvSpPr>
              <p:nvPr/>
            </p:nvSpPr>
            <p:spPr bwMode="auto">
              <a:xfrm flipH="1">
                <a:off x="994" y="1861"/>
                <a:ext cx="358" cy="0"/>
              </a:xfrm>
              <a:prstGeom prst="line">
                <a:avLst/>
              </a:prstGeom>
              <a:noFill/>
              <a:ln w="14351">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68" name="Rectangle 109"/>
              <p:cNvSpPr>
                <a:spLocks noChangeArrowheads="1"/>
              </p:cNvSpPr>
              <p:nvPr/>
            </p:nvSpPr>
            <p:spPr bwMode="auto">
              <a:xfrm>
                <a:off x="4136" y="1565"/>
                <a:ext cx="192"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gn="ctr">
                  <a:lnSpc>
                    <a:spcPct val="100000"/>
                  </a:lnSpc>
                  <a:buClrTx/>
                  <a:buSzTx/>
                  <a:buFontTx/>
                  <a:buNone/>
                </a:pPr>
                <a:r>
                  <a:rPr lang="en-US" altLang="en-US" sz="900">
                    <a:solidFill>
                      <a:srgbClr val="000000"/>
                    </a:solidFill>
                    <a:latin typeface="Arial" panose="020B0604020202020204" pitchFamily="34" charset="0"/>
                  </a:rPr>
                  <a:t>Ack Field</a:t>
                </a:r>
                <a:endParaRPr lang="en-US" altLang="en-US" sz="2400">
                  <a:latin typeface="Times New Roman" panose="02020603050405020304" pitchFamily="18" charset="0"/>
                </a:endParaRPr>
              </a:p>
            </p:txBody>
          </p:sp>
          <p:sp>
            <p:nvSpPr>
              <p:cNvPr id="69" name="Rectangle 110"/>
              <p:cNvSpPr>
                <a:spLocks noChangeArrowheads="1"/>
              </p:cNvSpPr>
              <p:nvPr/>
            </p:nvSpPr>
            <p:spPr bwMode="auto">
              <a:xfrm>
                <a:off x="4645" y="1565"/>
                <a:ext cx="259"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gn="ctr">
                  <a:lnSpc>
                    <a:spcPct val="100000"/>
                  </a:lnSpc>
                  <a:buClrTx/>
                  <a:buSzTx/>
                  <a:buFontTx/>
                  <a:buNone/>
                </a:pPr>
                <a:r>
                  <a:rPr lang="en-US" altLang="en-US" sz="900">
                    <a:solidFill>
                      <a:srgbClr val="000000"/>
                    </a:solidFill>
                    <a:latin typeface="Arial" panose="020B0604020202020204" pitchFamily="34" charset="0"/>
                  </a:rPr>
                  <a:t>Inter- frame Space</a:t>
                </a:r>
                <a:endParaRPr lang="en-US" altLang="en-US" sz="2400">
                  <a:latin typeface="Times New Roman" panose="02020603050405020304" pitchFamily="18" charset="0"/>
                </a:endParaRPr>
              </a:p>
            </p:txBody>
          </p:sp>
          <p:sp>
            <p:nvSpPr>
              <p:cNvPr id="70" name="Rectangle 111"/>
              <p:cNvSpPr>
                <a:spLocks noChangeArrowheads="1"/>
              </p:cNvSpPr>
              <p:nvPr/>
            </p:nvSpPr>
            <p:spPr bwMode="auto">
              <a:xfrm>
                <a:off x="1092" y="1565"/>
                <a:ext cx="281"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nSpc>
                    <a:spcPct val="100000"/>
                  </a:lnSpc>
                  <a:buClrTx/>
                  <a:buSzTx/>
                  <a:buFontTx/>
                  <a:buNone/>
                </a:pPr>
                <a:r>
                  <a:rPr lang="en-US" altLang="en-US" sz="900">
                    <a:solidFill>
                      <a:srgbClr val="000000"/>
                    </a:solidFill>
                    <a:latin typeface="Arial" panose="020B0604020202020204" pitchFamily="34" charset="0"/>
                  </a:rPr>
                  <a:t>Bus Idle</a:t>
                </a:r>
                <a:endParaRPr lang="en-US" altLang="en-US" sz="2400">
                  <a:latin typeface="Times New Roman" panose="02020603050405020304" pitchFamily="18" charset="0"/>
                </a:endParaRPr>
              </a:p>
            </p:txBody>
          </p:sp>
          <p:sp>
            <p:nvSpPr>
              <p:cNvPr id="71" name="Line 112"/>
              <p:cNvSpPr>
                <a:spLocks noChangeShapeType="1"/>
              </p:cNvSpPr>
              <p:nvPr/>
            </p:nvSpPr>
            <p:spPr bwMode="auto">
              <a:xfrm flipH="1">
                <a:off x="873" y="2212"/>
                <a:ext cx="544" cy="0"/>
              </a:xfrm>
              <a:prstGeom prst="line">
                <a:avLst/>
              </a:prstGeom>
              <a:noFill/>
              <a:ln w="3175">
                <a:solidFill>
                  <a:srgbClr val="7F7F7F"/>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72" name="Line 113"/>
              <p:cNvSpPr>
                <a:spLocks noChangeShapeType="1"/>
              </p:cNvSpPr>
              <p:nvPr/>
            </p:nvSpPr>
            <p:spPr bwMode="auto">
              <a:xfrm flipH="1">
                <a:off x="873" y="2011"/>
                <a:ext cx="91" cy="0"/>
              </a:xfrm>
              <a:prstGeom prst="line">
                <a:avLst/>
              </a:prstGeom>
              <a:noFill/>
              <a:ln w="3175">
                <a:solidFill>
                  <a:srgbClr val="7F7F7F"/>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73" name="Text Box 114"/>
              <p:cNvSpPr txBox="1">
                <a:spLocks noChangeArrowheads="1"/>
              </p:cNvSpPr>
              <p:nvPr/>
            </p:nvSpPr>
            <p:spPr bwMode="auto">
              <a:xfrm>
                <a:off x="366" y="1935"/>
                <a:ext cx="554"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defTabSz="762000">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gn="r">
                  <a:lnSpc>
                    <a:spcPct val="90000"/>
                  </a:lnSpc>
                  <a:spcBef>
                    <a:spcPct val="50000"/>
                  </a:spcBef>
                  <a:buClrTx/>
                  <a:buSzTx/>
                  <a:buFontTx/>
                  <a:buNone/>
                </a:pPr>
                <a:r>
                  <a:rPr lang="en-US" altLang="en-US" sz="1000" dirty="0">
                    <a:solidFill>
                      <a:srgbClr val="008000"/>
                    </a:solidFill>
                    <a:latin typeface="Helvetica" panose="020B0604020202020204" pitchFamily="34" charset="0"/>
                  </a:rPr>
                  <a:t>recessive</a:t>
                </a:r>
              </a:p>
            </p:txBody>
          </p:sp>
          <p:sp>
            <p:nvSpPr>
              <p:cNvPr id="74" name="Text Box 115"/>
              <p:cNvSpPr txBox="1">
                <a:spLocks noChangeArrowheads="1"/>
              </p:cNvSpPr>
              <p:nvPr/>
            </p:nvSpPr>
            <p:spPr bwMode="auto">
              <a:xfrm>
                <a:off x="440" y="2138"/>
                <a:ext cx="480"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gn="r">
                  <a:lnSpc>
                    <a:spcPct val="90000"/>
                  </a:lnSpc>
                  <a:spcBef>
                    <a:spcPct val="50000"/>
                  </a:spcBef>
                  <a:buClrTx/>
                  <a:buSzTx/>
                  <a:buFontTx/>
                  <a:buNone/>
                </a:pPr>
                <a:r>
                  <a:rPr lang="en-US" altLang="en-US" sz="1000">
                    <a:solidFill>
                      <a:srgbClr val="800000"/>
                    </a:solidFill>
                    <a:latin typeface="Helvetica" panose="020B0604020202020204" pitchFamily="34" charset="0"/>
                  </a:rPr>
                  <a:t>dominant</a:t>
                </a:r>
                <a:endParaRPr lang="en-US" altLang="en-US" sz="800">
                  <a:solidFill>
                    <a:srgbClr val="800000"/>
                  </a:solidFill>
                  <a:latin typeface="Helvetica" panose="020B0604020202020204" pitchFamily="34" charset="0"/>
                </a:endParaRPr>
              </a:p>
            </p:txBody>
          </p:sp>
          <p:sp>
            <p:nvSpPr>
              <p:cNvPr id="75" name="Line 116"/>
              <p:cNvSpPr>
                <a:spLocks noChangeShapeType="1"/>
              </p:cNvSpPr>
              <p:nvPr/>
            </p:nvSpPr>
            <p:spPr bwMode="auto">
              <a:xfrm>
                <a:off x="2197" y="2011"/>
                <a:ext cx="0" cy="20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76" name="Line 117"/>
              <p:cNvSpPr>
                <a:spLocks noChangeShapeType="1"/>
              </p:cNvSpPr>
              <p:nvPr/>
            </p:nvSpPr>
            <p:spPr bwMode="auto">
              <a:xfrm>
                <a:off x="2255" y="2011"/>
                <a:ext cx="0" cy="20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77" name="Line 118"/>
              <p:cNvSpPr>
                <a:spLocks noChangeShapeType="1"/>
              </p:cNvSpPr>
              <p:nvPr/>
            </p:nvSpPr>
            <p:spPr bwMode="auto">
              <a:xfrm>
                <a:off x="2126" y="2213"/>
                <a:ext cx="20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78" name="Line 119"/>
              <p:cNvSpPr>
                <a:spLocks noChangeShapeType="1"/>
              </p:cNvSpPr>
              <p:nvPr/>
            </p:nvSpPr>
            <p:spPr bwMode="auto">
              <a:xfrm>
                <a:off x="993" y="2011"/>
                <a:ext cx="453"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79" name="Line 120"/>
              <p:cNvSpPr>
                <a:spLocks noChangeShapeType="1"/>
              </p:cNvSpPr>
              <p:nvPr/>
            </p:nvSpPr>
            <p:spPr bwMode="auto">
              <a:xfrm>
                <a:off x="1446" y="2011"/>
                <a:ext cx="0" cy="20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80" name="Line 121"/>
              <p:cNvSpPr>
                <a:spLocks noChangeShapeType="1"/>
              </p:cNvSpPr>
              <p:nvPr/>
            </p:nvSpPr>
            <p:spPr bwMode="auto">
              <a:xfrm>
                <a:off x="1446" y="2213"/>
                <a:ext cx="6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81" name="Line 122"/>
              <p:cNvSpPr>
                <a:spLocks noChangeShapeType="1"/>
              </p:cNvSpPr>
              <p:nvPr/>
            </p:nvSpPr>
            <p:spPr bwMode="auto">
              <a:xfrm>
                <a:off x="2255" y="2011"/>
                <a:ext cx="6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grpSp>
      </p:grpSp>
      <p:grpSp>
        <p:nvGrpSpPr>
          <p:cNvPr id="102" name="Group 123"/>
          <p:cNvGrpSpPr>
            <a:grpSpLocks/>
          </p:cNvGrpSpPr>
          <p:nvPr/>
        </p:nvGrpSpPr>
        <p:grpSpPr bwMode="auto">
          <a:xfrm>
            <a:off x="811524" y="3857625"/>
            <a:ext cx="7495863" cy="1857375"/>
            <a:chOff x="365" y="2558"/>
            <a:chExt cx="5058" cy="1300"/>
          </a:xfrm>
        </p:grpSpPr>
        <p:sp>
          <p:nvSpPr>
            <p:cNvPr id="103" name="Text Box 124"/>
            <p:cNvSpPr txBox="1">
              <a:spLocks noChangeArrowheads="1"/>
            </p:cNvSpPr>
            <p:nvPr/>
          </p:nvSpPr>
          <p:spPr bwMode="auto">
            <a:xfrm>
              <a:off x="383" y="2558"/>
              <a:ext cx="5040" cy="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nSpc>
                  <a:spcPct val="90000"/>
                </a:lnSpc>
                <a:spcBef>
                  <a:spcPct val="50000"/>
                </a:spcBef>
                <a:buClr>
                  <a:schemeClr val="accent2"/>
                </a:buClr>
                <a:buSzTx/>
                <a:buNone/>
              </a:pPr>
              <a:r>
                <a:rPr lang="en-US" altLang="en-US" sz="2400" b="1" dirty="0">
                  <a:latin typeface="Helvetica" panose="020B0604020202020204" pitchFamily="34" charset="0"/>
                </a:rPr>
                <a:t>Extended Format (CAN 2.0B): 29-bit Identifier</a:t>
              </a:r>
              <a:br>
                <a:rPr lang="en-US" altLang="en-US" sz="2400" b="1" dirty="0">
                  <a:solidFill>
                    <a:srgbClr val="003399"/>
                  </a:solidFill>
                  <a:latin typeface="Helvetica" panose="020B0604020202020204" pitchFamily="34" charset="0"/>
                </a:rPr>
              </a:br>
              <a:r>
                <a:rPr lang="en-US" altLang="en-US" sz="2400" b="1" dirty="0">
                  <a:solidFill>
                    <a:srgbClr val="003399"/>
                  </a:solidFill>
                  <a:latin typeface="Helvetica" panose="020B0604020202020204" pitchFamily="34" charset="0"/>
                </a:rPr>
                <a:t>	</a:t>
              </a:r>
              <a:r>
                <a:rPr lang="en-US" altLang="en-US" sz="1600" b="1" dirty="0">
                  <a:latin typeface="Helvetica" panose="020B0604020202020204" pitchFamily="34" charset="0"/>
                </a:rPr>
                <a:t>2</a:t>
              </a:r>
              <a:r>
                <a:rPr lang="en-US" altLang="en-US" sz="1600" b="1" baseline="30000" dirty="0">
                  <a:latin typeface="Helvetica" panose="020B0604020202020204" pitchFamily="34" charset="0"/>
                </a:rPr>
                <a:t>29</a:t>
              </a:r>
              <a:r>
                <a:rPr lang="en-US" altLang="en-US" sz="1600" b="1" dirty="0">
                  <a:latin typeface="Helvetica" panose="020B0604020202020204" pitchFamily="34" charset="0"/>
                </a:rPr>
                <a:t> = 536.870.912 identifiers possible</a:t>
              </a:r>
              <a:endParaRPr lang="en-US" altLang="en-US" sz="1600" b="1" dirty="0">
                <a:latin typeface="Arial" panose="020B0604020202020204" pitchFamily="34" charset="0"/>
                <a:sym typeface="Symbol" panose="05050102010706020507" pitchFamily="18" charset="2"/>
              </a:endParaRPr>
            </a:p>
          </p:txBody>
        </p:sp>
        <p:grpSp>
          <p:nvGrpSpPr>
            <p:cNvPr id="104" name="Group 125"/>
            <p:cNvGrpSpPr>
              <a:grpSpLocks/>
            </p:cNvGrpSpPr>
            <p:nvPr/>
          </p:nvGrpSpPr>
          <p:grpSpPr bwMode="auto">
            <a:xfrm>
              <a:off x="365" y="3079"/>
              <a:ext cx="4979" cy="779"/>
              <a:chOff x="365" y="3079"/>
              <a:chExt cx="4979" cy="779"/>
            </a:xfrm>
          </p:grpSpPr>
          <p:sp>
            <p:nvSpPr>
              <p:cNvPr id="105" name="Rectangle 126"/>
              <p:cNvSpPr>
                <a:spLocks noChangeArrowheads="1"/>
              </p:cNvSpPr>
              <p:nvPr/>
            </p:nvSpPr>
            <p:spPr bwMode="auto">
              <a:xfrm>
                <a:off x="4982" y="3571"/>
                <a:ext cx="345" cy="202"/>
              </a:xfrm>
              <a:prstGeom prst="rect">
                <a:avLst/>
              </a:prstGeom>
              <a:gradFill rotWithShape="0">
                <a:gsLst>
                  <a:gs pos="0">
                    <a:schemeClr val="folHlink"/>
                  </a:gs>
                  <a:gs pos="100000">
                    <a:schemeClr val="bg1"/>
                  </a:gs>
                </a:gsLst>
                <a:lin ang="270000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eaLnBrk="1" hangingPunct="1">
                  <a:lnSpc>
                    <a:spcPct val="100000"/>
                  </a:lnSpc>
                  <a:buClrTx/>
                  <a:buSzTx/>
                  <a:buFontTx/>
                  <a:buNone/>
                </a:pPr>
                <a:endParaRPr lang="en-US" altLang="en-US"/>
              </a:p>
            </p:txBody>
          </p:sp>
          <p:sp>
            <p:nvSpPr>
              <p:cNvPr id="106" name="Rectangle 127"/>
              <p:cNvSpPr>
                <a:spLocks noChangeArrowheads="1"/>
              </p:cNvSpPr>
              <p:nvPr/>
            </p:nvSpPr>
            <p:spPr bwMode="auto">
              <a:xfrm>
                <a:off x="991" y="3572"/>
                <a:ext cx="453" cy="206"/>
              </a:xfrm>
              <a:prstGeom prst="rect">
                <a:avLst/>
              </a:prstGeom>
              <a:gradFill rotWithShape="0">
                <a:gsLst>
                  <a:gs pos="0">
                    <a:schemeClr val="bg1"/>
                  </a:gs>
                  <a:gs pos="100000">
                    <a:schemeClr val="folHlink"/>
                  </a:gs>
                </a:gsLst>
                <a:lin ang="1890000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eaLnBrk="1" hangingPunct="1">
                  <a:lnSpc>
                    <a:spcPct val="100000"/>
                  </a:lnSpc>
                  <a:buClrTx/>
                  <a:buSzTx/>
                  <a:buFontTx/>
                  <a:buNone/>
                </a:pPr>
                <a:endParaRPr lang="en-US" altLang="en-US"/>
              </a:p>
            </p:txBody>
          </p:sp>
          <p:sp>
            <p:nvSpPr>
              <p:cNvPr id="107" name="Rectangle 128"/>
              <p:cNvSpPr>
                <a:spLocks noChangeArrowheads="1"/>
              </p:cNvSpPr>
              <p:nvPr/>
            </p:nvSpPr>
            <p:spPr bwMode="auto">
              <a:xfrm>
                <a:off x="2249" y="3616"/>
                <a:ext cx="528" cy="1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gn="ctr">
                  <a:lnSpc>
                    <a:spcPct val="100000"/>
                  </a:lnSpc>
                  <a:buClrTx/>
                  <a:buSzTx/>
                  <a:buFontTx/>
                  <a:buNone/>
                </a:pPr>
                <a:r>
                  <a:rPr lang="en-US" altLang="en-US" sz="1100">
                    <a:solidFill>
                      <a:srgbClr val="000000"/>
                    </a:solidFill>
                    <a:latin typeface="Arial" panose="020B0604020202020204" pitchFamily="34" charset="0"/>
                  </a:rPr>
                  <a:t>18-bit Ext. Id</a:t>
                </a:r>
                <a:endParaRPr lang="en-US" altLang="en-US" sz="2400">
                  <a:latin typeface="Times New Roman" panose="02020603050405020304" pitchFamily="18" charset="0"/>
                </a:endParaRPr>
              </a:p>
            </p:txBody>
          </p:sp>
          <p:sp>
            <p:nvSpPr>
              <p:cNvPr id="108" name="Rectangle 129"/>
              <p:cNvSpPr>
                <a:spLocks noChangeArrowheads="1"/>
              </p:cNvSpPr>
              <p:nvPr/>
            </p:nvSpPr>
            <p:spPr bwMode="auto">
              <a:xfrm>
                <a:off x="2968" y="3616"/>
                <a:ext cx="191" cy="1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nSpc>
                    <a:spcPct val="100000"/>
                  </a:lnSpc>
                  <a:buClrTx/>
                  <a:buSzTx/>
                  <a:buFontTx/>
                  <a:buNone/>
                </a:pPr>
                <a:r>
                  <a:rPr lang="en-US" altLang="en-US" sz="1100">
                    <a:solidFill>
                      <a:srgbClr val="000000"/>
                    </a:solidFill>
                    <a:latin typeface="Arial" panose="020B0604020202020204" pitchFamily="34" charset="0"/>
                  </a:rPr>
                  <a:t>DLC</a:t>
                </a:r>
                <a:endParaRPr lang="en-US" altLang="en-US" sz="2400">
                  <a:latin typeface="Times New Roman" panose="02020603050405020304" pitchFamily="18" charset="0"/>
                </a:endParaRPr>
              </a:p>
            </p:txBody>
          </p:sp>
          <p:sp>
            <p:nvSpPr>
              <p:cNvPr id="109" name="Rectangle 130"/>
              <p:cNvSpPr>
                <a:spLocks noChangeArrowheads="1"/>
              </p:cNvSpPr>
              <p:nvPr/>
            </p:nvSpPr>
            <p:spPr bwMode="auto">
              <a:xfrm>
                <a:off x="3188" y="3616"/>
                <a:ext cx="575" cy="1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nSpc>
                    <a:spcPct val="100000"/>
                  </a:lnSpc>
                  <a:buClrTx/>
                  <a:buSzTx/>
                  <a:buFontTx/>
                  <a:buNone/>
                </a:pPr>
                <a:r>
                  <a:rPr lang="en-US" altLang="en-US" sz="1100">
                    <a:solidFill>
                      <a:srgbClr val="000000"/>
                    </a:solidFill>
                    <a:latin typeface="Arial" panose="020B0604020202020204" pitchFamily="34" charset="0"/>
                  </a:rPr>
                  <a:t>0..64 Bit Data</a:t>
                </a:r>
                <a:endParaRPr lang="en-US" altLang="en-US" sz="2400">
                  <a:latin typeface="Times New Roman" panose="02020603050405020304" pitchFamily="18" charset="0"/>
                </a:endParaRPr>
              </a:p>
            </p:txBody>
          </p:sp>
          <p:sp>
            <p:nvSpPr>
              <p:cNvPr id="110" name="Freeform 131"/>
              <p:cNvSpPr>
                <a:spLocks/>
              </p:cNvSpPr>
              <p:nvPr/>
            </p:nvSpPr>
            <p:spPr bwMode="auto">
              <a:xfrm>
                <a:off x="4225" y="3567"/>
                <a:ext cx="1043" cy="202"/>
              </a:xfrm>
              <a:custGeom>
                <a:avLst/>
                <a:gdLst>
                  <a:gd name="T0" fmla="*/ 0 w 2085"/>
                  <a:gd name="T1" fmla="*/ 0 h 403"/>
                  <a:gd name="T2" fmla="*/ 1 w 2085"/>
                  <a:gd name="T3" fmla="*/ 0 h 403"/>
                  <a:gd name="T4" fmla="*/ 1 w 2085"/>
                  <a:gd name="T5" fmla="*/ 1 h 403"/>
                  <a:gd name="T6" fmla="*/ 1 w 2085"/>
                  <a:gd name="T7" fmla="*/ 1 h 403"/>
                  <a:gd name="T8" fmla="*/ 1 w 2085"/>
                  <a:gd name="T9" fmla="*/ 0 h 403"/>
                  <a:gd name="T10" fmla="*/ 1 w 2085"/>
                  <a:gd name="T11" fmla="*/ 0 h 403"/>
                  <a:gd name="T12" fmla="*/ 1 w 2085"/>
                  <a:gd name="T13" fmla="*/ 1 h 403"/>
                  <a:gd name="T14" fmla="*/ 1 w 2085"/>
                  <a:gd name="T15" fmla="*/ 0 h 403"/>
                  <a:gd name="T16" fmla="*/ 2 w 2085"/>
                  <a:gd name="T17" fmla="*/ 0 h 403"/>
                  <a:gd name="T18" fmla="*/ 2 w 2085"/>
                  <a:gd name="T19" fmla="*/ 1 h 403"/>
                  <a:gd name="T20" fmla="*/ 2 w 2085"/>
                  <a:gd name="T21" fmla="*/ 0 h 403"/>
                  <a:gd name="T22" fmla="*/ 2 w 2085"/>
                  <a:gd name="T23" fmla="*/ 0 h 403"/>
                  <a:gd name="T24" fmla="*/ 2 w 2085"/>
                  <a:gd name="T25" fmla="*/ 1 h 403"/>
                  <a:gd name="T26" fmla="*/ 2 w 2085"/>
                  <a:gd name="T27" fmla="*/ 0 h 403"/>
                  <a:gd name="T28" fmla="*/ 3 w 2085"/>
                  <a:gd name="T29" fmla="*/ 0 h 40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085"/>
                  <a:gd name="T46" fmla="*/ 0 h 403"/>
                  <a:gd name="T47" fmla="*/ 2085 w 2085"/>
                  <a:gd name="T48" fmla="*/ 403 h 40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085" h="403">
                    <a:moveTo>
                      <a:pt x="0" y="0"/>
                    </a:moveTo>
                    <a:lnTo>
                      <a:pt x="116" y="0"/>
                    </a:lnTo>
                    <a:lnTo>
                      <a:pt x="116" y="403"/>
                    </a:lnTo>
                    <a:lnTo>
                      <a:pt x="232" y="403"/>
                    </a:lnTo>
                    <a:lnTo>
                      <a:pt x="232" y="0"/>
                    </a:lnTo>
                    <a:lnTo>
                      <a:pt x="348" y="0"/>
                    </a:lnTo>
                    <a:lnTo>
                      <a:pt x="348" y="403"/>
                    </a:lnTo>
                    <a:lnTo>
                      <a:pt x="348" y="0"/>
                    </a:lnTo>
                    <a:lnTo>
                      <a:pt x="1159" y="0"/>
                    </a:lnTo>
                    <a:lnTo>
                      <a:pt x="1159" y="403"/>
                    </a:lnTo>
                    <a:lnTo>
                      <a:pt x="1159" y="0"/>
                    </a:lnTo>
                    <a:lnTo>
                      <a:pt x="1506" y="0"/>
                    </a:lnTo>
                    <a:lnTo>
                      <a:pt x="1506" y="403"/>
                    </a:lnTo>
                    <a:lnTo>
                      <a:pt x="1506" y="0"/>
                    </a:lnTo>
                    <a:lnTo>
                      <a:pt x="2085" y="0"/>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111" name="Rectangle 132"/>
              <p:cNvSpPr>
                <a:spLocks noChangeArrowheads="1"/>
              </p:cNvSpPr>
              <p:nvPr/>
            </p:nvSpPr>
            <p:spPr bwMode="auto">
              <a:xfrm>
                <a:off x="4412" y="3616"/>
                <a:ext cx="407" cy="1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nSpc>
                    <a:spcPct val="100000"/>
                  </a:lnSpc>
                  <a:buClrTx/>
                  <a:buSzTx/>
                  <a:buFontTx/>
                  <a:buNone/>
                </a:pPr>
                <a:r>
                  <a:rPr lang="en-US" altLang="en-US" sz="1100">
                    <a:solidFill>
                      <a:srgbClr val="000000"/>
                    </a:solidFill>
                    <a:latin typeface="Arial" panose="020B0604020202020204" pitchFamily="34" charset="0"/>
                  </a:rPr>
                  <a:t>7-bit EOF</a:t>
                </a:r>
                <a:endParaRPr lang="en-US" altLang="en-US" sz="2400">
                  <a:latin typeface="Times New Roman" panose="02020603050405020304" pitchFamily="18" charset="0"/>
                </a:endParaRPr>
              </a:p>
            </p:txBody>
          </p:sp>
          <p:sp>
            <p:nvSpPr>
              <p:cNvPr id="112" name="Rectangle 133"/>
              <p:cNvSpPr>
                <a:spLocks noChangeArrowheads="1"/>
              </p:cNvSpPr>
              <p:nvPr/>
            </p:nvSpPr>
            <p:spPr bwMode="auto">
              <a:xfrm>
                <a:off x="4822" y="3616"/>
                <a:ext cx="148" cy="1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nSpc>
                    <a:spcPct val="100000"/>
                  </a:lnSpc>
                  <a:buClrTx/>
                  <a:buSzTx/>
                  <a:buFontTx/>
                  <a:buNone/>
                </a:pPr>
                <a:r>
                  <a:rPr lang="en-US" altLang="en-US" sz="1100">
                    <a:solidFill>
                      <a:srgbClr val="000000"/>
                    </a:solidFill>
                    <a:latin typeface="Arial" panose="020B0604020202020204" pitchFamily="34" charset="0"/>
                  </a:rPr>
                  <a:t>IFS</a:t>
                </a:r>
                <a:endParaRPr lang="en-US" altLang="en-US" sz="2400">
                  <a:latin typeface="Times New Roman" panose="02020603050405020304" pitchFamily="18" charset="0"/>
                </a:endParaRPr>
              </a:p>
            </p:txBody>
          </p:sp>
          <p:sp>
            <p:nvSpPr>
              <p:cNvPr id="113" name="Rectangle 134"/>
              <p:cNvSpPr>
                <a:spLocks noChangeArrowheads="1"/>
              </p:cNvSpPr>
              <p:nvPr/>
            </p:nvSpPr>
            <p:spPr bwMode="auto">
              <a:xfrm>
                <a:off x="5000" y="3616"/>
                <a:ext cx="344" cy="1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nSpc>
                    <a:spcPct val="100000"/>
                  </a:lnSpc>
                  <a:buClrTx/>
                  <a:buSzTx/>
                  <a:buFontTx/>
                  <a:buNone/>
                </a:pPr>
                <a:r>
                  <a:rPr lang="en-US" altLang="en-US" sz="1100">
                    <a:solidFill>
                      <a:srgbClr val="000000"/>
                    </a:solidFill>
                    <a:latin typeface="Arial" panose="020B0604020202020204" pitchFamily="34" charset="0"/>
                  </a:rPr>
                  <a:t>Bus Idle</a:t>
                </a:r>
                <a:endParaRPr lang="en-US" altLang="en-US" sz="2400">
                  <a:latin typeface="Times New Roman" panose="02020603050405020304" pitchFamily="18" charset="0"/>
                </a:endParaRPr>
              </a:p>
            </p:txBody>
          </p:sp>
          <p:sp>
            <p:nvSpPr>
              <p:cNvPr id="114" name="Line 135"/>
              <p:cNvSpPr>
                <a:spLocks noChangeShapeType="1"/>
              </p:cNvSpPr>
              <p:nvPr/>
            </p:nvSpPr>
            <p:spPr bwMode="auto">
              <a:xfrm>
                <a:off x="1517" y="3419"/>
                <a:ext cx="1292" cy="1"/>
              </a:xfrm>
              <a:prstGeom prst="line">
                <a:avLst/>
              </a:prstGeom>
              <a:noFill/>
              <a:ln w="14351">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115" name="Rectangle 136"/>
              <p:cNvSpPr>
                <a:spLocks noChangeArrowheads="1"/>
              </p:cNvSpPr>
              <p:nvPr/>
            </p:nvSpPr>
            <p:spPr bwMode="auto">
              <a:xfrm>
                <a:off x="1544" y="3125"/>
                <a:ext cx="1248"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gn="ctr">
                  <a:lnSpc>
                    <a:spcPct val="100000"/>
                  </a:lnSpc>
                  <a:buClrTx/>
                  <a:buSzTx/>
                  <a:buFontTx/>
                  <a:buNone/>
                </a:pPr>
                <a:r>
                  <a:rPr lang="en-US" altLang="en-US" sz="900">
                    <a:solidFill>
                      <a:srgbClr val="000000"/>
                    </a:solidFill>
                    <a:latin typeface="Arial" panose="020B0604020202020204" pitchFamily="34" charset="0"/>
                  </a:rPr>
                  <a:t>Arbitration field</a:t>
                </a:r>
                <a:endParaRPr lang="en-US" altLang="en-US" sz="2400">
                  <a:latin typeface="Times New Roman" panose="02020603050405020304" pitchFamily="18" charset="0"/>
                </a:endParaRPr>
              </a:p>
            </p:txBody>
          </p:sp>
          <p:sp>
            <p:nvSpPr>
              <p:cNvPr id="116" name="Rectangle 137"/>
              <p:cNvSpPr>
                <a:spLocks noChangeArrowheads="1"/>
              </p:cNvSpPr>
              <p:nvPr/>
            </p:nvSpPr>
            <p:spPr bwMode="auto">
              <a:xfrm>
                <a:off x="1544" y="3616"/>
                <a:ext cx="586" cy="1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nSpc>
                    <a:spcPct val="100000"/>
                  </a:lnSpc>
                  <a:buClrTx/>
                  <a:buSzTx/>
                  <a:buFontTx/>
                  <a:buNone/>
                </a:pPr>
                <a:r>
                  <a:rPr lang="en-US" altLang="en-US" sz="1100">
                    <a:solidFill>
                      <a:srgbClr val="000000"/>
                    </a:solidFill>
                    <a:latin typeface="Arial" panose="020B0604020202020204" pitchFamily="34" charset="0"/>
                  </a:rPr>
                  <a:t>11-bit Base Id</a:t>
                </a:r>
                <a:endParaRPr lang="en-US" altLang="en-US" sz="2400">
                  <a:latin typeface="Times New Roman" panose="02020603050405020304" pitchFamily="18" charset="0"/>
                </a:endParaRPr>
              </a:p>
            </p:txBody>
          </p:sp>
          <p:sp>
            <p:nvSpPr>
              <p:cNvPr id="117" name="Rectangle 138"/>
              <p:cNvSpPr>
                <a:spLocks noChangeArrowheads="1"/>
              </p:cNvSpPr>
              <p:nvPr/>
            </p:nvSpPr>
            <p:spPr bwMode="auto">
              <a:xfrm>
                <a:off x="1064" y="3616"/>
                <a:ext cx="344" cy="1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nSpc>
                    <a:spcPct val="100000"/>
                  </a:lnSpc>
                  <a:buClrTx/>
                  <a:buSzTx/>
                  <a:buFontTx/>
                  <a:buNone/>
                </a:pPr>
                <a:r>
                  <a:rPr lang="en-US" altLang="en-US" sz="1100">
                    <a:solidFill>
                      <a:srgbClr val="000000"/>
                    </a:solidFill>
                    <a:latin typeface="Arial" panose="020B0604020202020204" pitchFamily="34" charset="0"/>
                  </a:rPr>
                  <a:t>Bus Idle</a:t>
                </a:r>
                <a:endParaRPr lang="en-US" altLang="en-US" sz="2400">
                  <a:latin typeface="Times New Roman" panose="02020603050405020304" pitchFamily="18" charset="0"/>
                </a:endParaRPr>
              </a:p>
            </p:txBody>
          </p:sp>
          <p:grpSp>
            <p:nvGrpSpPr>
              <p:cNvPr id="118" name="Group 139"/>
              <p:cNvGrpSpPr>
                <a:grpSpLocks/>
              </p:cNvGrpSpPr>
              <p:nvPr/>
            </p:nvGrpSpPr>
            <p:grpSpPr bwMode="auto">
              <a:xfrm>
                <a:off x="1455" y="3578"/>
                <a:ext cx="48" cy="188"/>
                <a:chOff x="1639" y="1700"/>
                <a:chExt cx="48" cy="188"/>
              </a:xfrm>
            </p:grpSpPr>
            <p:sp>
              <p:nvSpPr>
                <p:cNvPr id="207" name="Rectangle 140"/>
                <p:cNvSpPr>
                  <a:spLocks noChangeArrowheads="1"/>
                </p:cNvSpPr>
                <p:nvPr/>
              </p:nvSpPr>
              <p:spPr bwMode="auto">
                <a:xfrm>
                  <a:off x="1640" y="1700"/>
                  <a:ext cx="40" cy="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nSpc>
                      <a:spcPct val="100000"/>
                    </a:lnSpc>
                    <a:buClrTx/>
                    <a:buSzTx/>
                    <a:buFontTx/>
                    <a:buNone/>
                  </a:pPr>
                  <a:r>
                    <a:rPr lang="en-US" altLang="en-US" sz="700">
                      <a:solidFill>
                        <a:srgbClr val="000000"/>
                      </a:solidFill>
                      <a:latin typeface="Arial" panose="020B0604020202020204" pitchFamily="34" charset="0"/>
                    </a:rPr>
                    <a:t>S</a:t>
                  </a:r>
                  <a:endParaRPr lang="en-US" altLang="en-US" sz="2400">
                    <a:latin typeface="Times New Roman" panose="02020603050405020304" pitchFamily="18" charset="0"/>
                  </a:endParaRPr>
                </a:p>
              </p:txBody>
            </p:sp>
            <p:sp>
              <p:nvSpPr>
                <p:cNvPr id="208" name="Rectangle 141"/>
                <p:cNvSpPr>
                  <a:spLocks noChangeArrowheads="1"/>
                </p:cNvSpPr>
                <p:nvPr/>
              </p:nvSpPr>
              <p:spPr bwMode="auto">
                <a:xfrm>
                  <a:off x="1639" y="1756"/>
                  <a:ext cx="48" cy="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nSpc>
                      <a:spcPct val="100000"/>
                    </a:lnSpc>
                    <a:buClrTx/>
                    <a:buSzTx/>
                    <a:buFontTx/>
                    <a:buNone/>
                  </a:pPr>
                  <a:r>
                    <a:rPr lang="en-US" altLang="en-US" sz="700">
                      <a:solidFill>
                        <a:srgbClr val="000000"/>
                      </a:solidFill>
                      <a:latin typeface="Arial" panose="020B0604020202020204" pitchFamily="34" charset="0"/>
                    </a:rPr>
                    <a:t>O</a:t>
                  </a:r>
                  <a:endParaRPr lang="en-US" altLang="en-US" sz="2400">
                    <a:latin typeface="Times New Roman" panose="02020603050405020304" pitchFamily="18" charset="0"/>
                  </a:endParaRPr>
                </a:p>
              </p:txBody>
            </p:sp>
            <p:sp>
              <p:nvSpPr>
                <p:cNvPr id="209" name="Rectangle 142"/>
                <p:cNvSpPr>
                  <a:spLocks noChangeArrowheads="1"/>
                </p:cNvSpPr>
                <p:nvPr/>
              </p:nvSpPr>
              <p:spPr bwMode="auto">
                <a:xfrm>
                  <a:off x="1639" y="1813"/>
                  <a:ext cx="37" cy="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nSpc>
                      <a:spcPct val="100000"/>
                    </a:lnSpc>
                    <a:buClrTx/>
                    <a:buSzTx/>
                    <a:buFontTx/>
                    <a:buNone/>
                  </a:pPr>
                  <a:r>
                    <a:rPr lang="en-US" altLang="en-US" sz="700">
                      <a:solidFill>
                        <a:srgbClr val="000000"/>
                      </a:solidFill>
                      <a:latin typeface="Arial" panose="020B0604020202020204" pitchFamily="34" charset="0"/>
                    </a:rPr>
                    <a:t>F</a:t>
                  </a:r>
                  <a:endParaRPr lang="en-US" altLang="en-US" sz="2400">
                    <a:latin typeface="Times New Roman" panose="02020603050405020304" pitchFamily="18" charset="0"/>
                  </a:endParaRPr>
                </a:p>
              </p:txBody>
            </p:sp>
          </p:grpSp>
          <p:grpSp>
            <p:nvGrpSpPr>
              <p:cNvPr id="119" name="Group 143"/>
              <p:cNvGrpSpPr>
                <a:grpSpLocks/>
              </p:cNvGrpSpPr>
              <p:nvPr/>
            </p:nvGrpSpPr>
            <p:grpSpPr bwMode="auto">
              <a:xfrm>
                <a:off x="2150" y="3578"/>
                <a:ext cx="44" cy="188"/>
                <a:chOff x="2334" y="1700"/>
                <a:chExt cx="44" cy="188"/>
              </a:xfrm>
            </p:grpSpPr>
            <p:sp>
              <p:nvSpPr>
                <p:cNvPr id="204" name="Rectangle 144"/>
                <p:cNvSpPr>
                  <a:spLocks noChangeArrowheads="1"/>
                </p:cNvSpPr>
                <p:nvPr/>
              </p:nvSpPr>
              <p:spPr bwMode="auto">
                <a:xfrm>
                  <a:off x="2334" y="1700"/>
                  <a:ext cx="40" cy="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nSpc>
                      <a:spcPct val="100000"/>
                    </a:lnSpc>
                    <a:buClrTx/>
                    <a:buSzTx/>
                    <a:buFontTx/>
                    <a:buNone/>
                  </a:pPr>
                  <a:r>
                    <a:rPr lang="en-US" altLang="en-US" sz="700">
                      <a:solidFill>
                        <a:srgbClr val="000000"/>
                      </a:solidFill>
                      <a:latin typeface="Arial" panose="020B0604020202020204" pitchFamily="34" charset="0"/>
                    </a:rPr>
                    <a:t>S</a:t>
                  </a:r>
                  <a:endParaRPr lang="en-US" altLang="en-US" sz="2400">
                    <a:latin typeface="Times New Roman" panose="02020603050405020304" pitchFamily="18" charset="0"/>
                  </a:endParaRPr>
                </a:p>
              </p:txBody>
            </p:sp>
            <p:sp>
              <p:nvSpPr>
                <p:cNvPr id="205" name="Rectangle 145"/>
                <p:cNvSpPr>
                  <a:spLocks noChangeArrowheads="1"/>
                </p:cNvSpPr>
                <p:nvPr/>
              </p:nvSpPr>
              <p:spPr bwMode="auto">
                <a:xfrm>
                  <a:off x="2335" y="1756"/>
                  <a:ext cx="43" cy="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nSpc>
                      <a:spcPct val="100000"/>
                    </a:lnSpc>
                    <a:buClrTx/>
                    <a:buSzTx/>
                    <a:buFontTx/>
                    <a:buNone/>
                  </a:pPr>
                  <a:r>
                    <a:rPr lang="en-US" altLang="en-US" sz="700">
                      <a:solidFill>
                        <a:srgbClr val="000000"/>
                      </a:solidFill>
                      <a:latin typeface="Arial" panose="020B0604020202020204" pitchFamily="34" charset="0"/>
                    </a:rPr>
                    <a:t>R</a:t>
                  </a:r>
                  <a:endParaRPr lang="en-US" altLang="en-US" sz="2400">
                    <a:latin typeface="Times New Roman" panose="02020603050405020304" pitchFamily="18" charset="0"/>
                  </a:endParaRPr>
                </a:p>
              </p:txBody>
            </p:sp>
            <p:sp>
              <p:nvSpPr>
                <p:cNvPr id="206" name="Rectangle 146"/>
                <p:cNvSpPr>
                  <a:spLocks noChangeArrowheads="1"/>
                </p:cNvSpPr>
                <p:nvPr/>
              </p:nvSpPr>
              <p:spPr bwMode="auto">
                <a:xfrm>
                  <a:off x="2334" y="1813"/>
                  <a:ext cx="43" cy="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nSpc>
                      <a:spcPct val="100000"/>
                    </a:lnSpc>
                    <a:buClrTx/>
                    <a:buSzTx/>
                    <a:buFontTx/>
                    <a:buNone/>
                  </a:pPr>
                  <a:r>
                    <a:rPr lang="en-US" altLang="en-US" sz="700">
                      <a:solidFill>
                        <a:srgbClr val="000000"/>
                      </a:solidFill>
                      <a:latin typeface="Arial" panose="020B0604020202020204" pitchFamily="34" charset="0"/>
                    </a:rPr>
                    <a:t>R</a:t>
                  </a:r>
                  <a:endParaRPr lang="en-US" altLang="en-US" sz="2400">
                    <a:latin typeface="Times New Roman" panose="02020603050405020304" pitchFamily="18" charset="0"/>
                  </a:endParaRPr>
                </a:p>
              </p:txBody>
            </p:sp>
          </p:grpSp>
          <p:grpSp>
            <p:nvGrpSpPr>
              <p:cNvPr id="120" name="Group 147"/>
              <p:cNvGrpSpPr>
                <a:grpSpLocks/>
              </p:cNvGrpSpPr>
              <p:nvPr/>
            </p:nvGrpSpPr>
            <p:grpSpPr bwMode="auto">
              <a:xfrm>
                <a:off x="2207" y="3578"/>
                <a:ext cx="43" cy="188"/>
                <a:chOff x="2391" y="1700"/>
                <a:chExt cx="43" cy="188"/>
              </a:xfrm>
            </p:grpSpPr>
            <p:sp>
              <p:nvSpPr>
                <p:cNvPr id="201" name="Rectangle 148"/>
                <p:cNvSpPr>
                  <a:spLocks noChangeArrowheads="1"/>
                </p:cNvSpPr>
                <p:nvPr/>
              </p:nvSpPr>
              <p:spPr bwMode="auto">
                <a:xfrm>
                  <a:off x="2402" y="1700"/>
                  <a:ext cx="17" cy="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nSpc>
                      <a:spcPct val="100000"/>
                    </a:lnSpc>
                    <a:buClrTx/>
                    <a:buSzTx/>
                    <a:buFontTx/>
                    <a:buNone/>
                  </a:pPr>
                  <a:r>
                    <a:rPr lang="en-US" altLang="en-US" sz="700">
                      <a:solidFill>
                        <a:srgbClr val="000000"/>
                      </a:solidFill>
                      <a:latin typeface="Arial" panose="020B0604020202020204" pitchFamily="34" charset="0"/>
                    </a:rPr>
                    <a:t>I</a:t>
                  </a:r>
                  <a:endParaRPr lang="en-US" altLang="en-US" sz="2400">
                    <a:latin typeface="Times New Roman" panose="02020603050405020304" pitchFamily="18" charset="0"/>
                  </a:endParaRPr>
                </a:p>
              </p:txBody>
            </p:sp>
            <p:sp>
              <p:nvSpPr>
                <p:cNvPr id="202" name="Rectangle 149"/>
                <p:cNvSpPr>
                  <a:spLocks noChangeArrowheads="1"/>
                </p:cNvSpPr>
                <p:nvPr/>
              </p:nvSpPr>
              <p:spPr bwMode="auto">
                <a:xfrm>
                  <a:off x="2391" y="1756"/>
                  <a:ext cx="43" cy="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nSpc>
                      <a:spcPct val="100000"/>
                    </a:lnSpc>
                    <a:buClrTx/>
                    <a:buSzTx/>
                    <a:buFontTx/>
                    <a:buNone/>
                  </a:pPr>
                  <a:r>
                    <a:rPr lang="en-US" altLang="en-US" sz="700">
                      <a:solidFill>
                        <a:srgbClr val="000000"/>
                      </a:solidFill>
                      <a:latin typeface="Arial" panose="020B0604020202020204" pitchFamily="34" charset="0"/>
                    </a:rPr>
                    <a:t>D</a:t>
                  </a:r>
                  <a:endParaRPr lang="en-US" altLang="en-US" sz="2400">
                    <a:latin typeface="Times New Roman" panose="02020603050405020304" pitchFamily="18" charset="0"/>
                  </a:endParaRPr>
                </a:p>
              </p:txBody>
            </p:sp>
            <p:sp>
              <p:nvSpPr>
                <p:cNvPr id="203" name="Rectangle 150"/>
                <p:cNvSpPr>
                  <a:spLocks noChangeArrowheads="1"/>
                </p:cNvSpPr>
                <p:nvPr/>
              </p:nvSpPr>
              <p:spPr bwMode="auto">
                <a:xfrm>
                  <a:off x="2391" y="1813"/>
                  <a:ext cx="40" cy="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nSpc>
                      <a:spcPct val="100000"/>
                    </a:lnSpc>
                    <a:buClrTx/>
                    <a:buSzTx/>
                    <a:buFontTx/>
                    <a:buNone/>
                  </a:pPr>
                  <a:r>
                    <a:rPr lang="en-US" altLang="en-US" sz="700">
                      <a:solidFill>
                        <a:srgbClr val="000000"/>
                      </a:solidFill>
                      <a:latin typeface="Arial" panose="020B0604020202020204" pitchFamily="34" charset="0"/>
                    </a:rPr>
                    <a:t>E</a:t>
                  </a:r>
                  <a:endParaRPr lang="en-US" altLang="en-US" sz="2400">
                    <a:latin typeface="Times New Roman" panose="02020603050405020304" pitchFamily="18" charset="0"/>
                  </a:endParaRPr>
                </a:p>
              </p:txBody>
            </p:sp>
          </p:grpSp>
          <p:sp>
            <p:nvSpPr>
              <p:cNvPr id="121" name="Freeform 151"/>
              <p:cNvSpPr>
                <a:spLocks/>
              </p:cNvSpPr>
              <p:nvPr/>
            </p:nvSpPr>
            <p:spPr bwMode="auto">
              <a:xfrm>
                <a:off x="1509" y="3396"/>
                <a:ext cx="92" cy="49"/>
              </a:xfrm>
              <a:custGeom>
                <a:avLst/>
                <a:gdLst>
                  <a:gd name="T0" fmla="*/ 0 w 186"/>
                  <a:gd name="T1" fmla="*/ 1 h 96"/>
                  <a:gd name="T2" fmla="*/ 0 w 186"/>
                  <a:gd name="T3" fmla="*/ 1 h 96"/>
                  <a:gd name="T4" fmla="*/ 0 w 186"/>
                  <a:gd name="T5" fmla="*/ 0 h 96"/>
                  <a:gd name="T6" fmla="*/ 0 w 186"/>
                  <a:gd name="T7" fmla="*/ 1 h 96"/>
                  <a:gd name="T8" fmla="*/ 0 60000 65536"/>
                  <a:gd name="T9" fmla="*/ 0 60000 65536"/>
                  <a:gd name="T10" fmla="*/ 0 60000 65536"/>
                  <a:gd name="T11" fmla="*/ 0 60000 65536"/>
                  <a:gd name="T12" fmla="*/ 0 w 186"/>
                  <a:gd name="T13" fmla="*/ 0 h 96"/>
                  <a:gd name="T14" fmla="*/ 186 w 186"/>
                  <a:gd name="T15" fmla="*/ 96 h 96"/>
                </a:gdLst>
                <a:ahLst/>
                <a:cxnLst>
                  <a:cxn ang="T8">
                    <a:pos x="T0" y="T1"/>
                  </a:cxn>
                  <a:cxn ang="T9">
                    <a:pos x="T2" y="T3"/>
                  </a:cxn>
                  <a:cxn ang="T10">
                    <a:pos x="T4" y="T5"/>
                  </a:cxn>
                  <a:cxn ang="T11">
                    <a:pos x="T6" y="T7"/>
                  </a:cxn>
                </a:cxnLst>
                <a:rect l="T12" t="T13" r="T14" b="T15"/>
                <a:pathLst>
                  <a:path w="186" h="96">
                    <a:moveTo>
                      <a:pt x="186" y="96"/>
                    </a:moveTo>
                    <a:lnTo>
                      <a:pt x="0" y="48"/>
                    </a:lnTo>
                    <a:lnTo>
                      <a:pt x="186" y="0"/>
                    </a:lnTo>
                    <a:lnTo>
                      <a:pt x="186" y="96"/>
                    </a:lnTo>
                    <a:close/>
                  </a:path>
                </a:pathLst>
              </a:custGeom>
              <a:solidFill>
                <a:srgbClr val="000000"/>
              </a:solidFill>
              <a:ln w="14351">
                <a:solidFill>
                  <a:srgbClr val="000000"/>
                </a:solidFill>
                <a:prstDash val="solid"/>
                <a:round/>
                <a:headEnd/>
                <a:tailEnd/>
              </a:ln>
            </p:spPr>
            <p:txBody>
              <a:bodyPr/>
              <a:lstStyle/>
              <a:p>
                <a:endParaRPr lang="en-GB"/>
              </a:p>
            </p:txBody>
          </p:sp>
          <p:sp>
            <p:nvSpPr>
              <p:cNvPr id="122" name="Line 152"/>
              <p:cNvSpPr>
                <a:spLocks noChangeShapeType="1"/>
              </p:cNvSpPr>
              <p:nvPr/>
            </p:nvSpPr>
            <p:spPr bwMode="auto">
              <a:xfrm flipH="1">
                <a:off x="994" y="3569"/>
                <a:ext cx="453"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123" name="Line 153"/>
              <p:cNvSpPr>
                <a:spLocks noChangeShapeType="1"/>
              </p:cNvSpPr>
              <p:nvPr/>
            </p:nvSpPr>
            <p:spPr bwMode="auto">
              <a:xfrm flipV="1">
                <a:off x="1507" y="3079"/>
                <a:ext cx="0" cy="480"/>
              </a:xfrm>
              <a:prstGeom prst="line">
                <a:avLst/>
              </a:prstGeom>
              <a:noFill/>
              <a:ln w="3175">
                <a:solidFill>
                  <a:srgbClr val="7F7F7F"/>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124" name="Line 154"/>
              <p:cNvSpPr>
                <a:spLocks noChangeShapeType="1"/>
              </p:cNvSpPr>
              <p:nvPr/>
            </p:nvSpPr>
            <p:spPr bwMode="auto">
              <a:xfrm flipV="1">
                <a:off x="1440" y="3079"/>
                <a:ext cx="0" cy="480"/>
              </a:xfrm>
              <a:prstGeom prst="line">
                <a:avLst/>
              </a:prstGeom>
              <a:noFill/>
              <a:ln w="3175">
                <a:solidFill>
                  <a:srgbClr val="7F7F7F"/>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125" name="Freeform 155"/>
              <p:cNvSpPr>
                <a:spLocks/>
              </p:cNvSpPr>
              <p:nvPr/>
            </p:nvSpPr>
            <p:spPr bwMode="auto">
              <a:xfrm>
                <a:off x="1344" y="3396"/>
                <a:ext cx="93" cy="49"/>
              </a:xfrm>
              <a:custGeom>
                <a:avLst/>
                <a:gdLst>
                  <a:gd name="T0" fmla="*/ 0 w 185"/>
                  <a:gd name="T1" fmla="*/ 0 h 96"/>
                  <a:gd name="T2" fmla="*/ 1 w 185"/>
                  <a:gd name="T3" fmla="*/ 1 h 96"/>
                  <a:gd name="T4" fmla="*/ 0 w 185"/>
                  <a:gd name="T5" fmla="*/ 1 h 96"/>
                  <a:gd name="T6" fmla="*/ 0 w 185"/>
                  <a:gd name="T7" fmla="*/ 0 h 96"/>
                  <a:gd name="T8" fmla="*/ 0 60000 65536"/>
                  <a:gd name="T9" fmla="*/ 0 60000 65536"/>
                  <a:gd name="T10" fmla="*/ 0 60000 65536"/>
                  <a:gd name="T11" fmla="*/ 0 60000 65536"/>
                  <a:gd name="T12" fmla="*/ 0 w 185"/>
                  <a:gd name="T13" fmla="*/ 0 h 96"/>
                  <a:gd name="T14" fmla="*/ 185 w 185"/>
                  <a:gd name="T15" fmla="*/ 96 h 96"/>
                </a:gdLst>
                <a:ahLst/>
                <a:cxnLst>
                  <a:cxn ang="T8">
                    <a:pos x="T0" y="T1"/>
                  </a:cxn>
                  <a:cxn ang="T9">
                    <a:pos x="T2" y="T3"/>
                  </a:cxn>
                  <a:cxn ang="T10">
                    <a:pos x="T4" y="T5"/>
                  </a:cxn>
                  <a:cxn ang="T11">
                    <a:pos x="T6" y="T7"/>
                  </a:cxn>
                </a:cxnLst>
                <a:rect l="T12" t="T13" r="T14" b="T15"/>
                <a:pathLst>
                  <a:path w="185" h="96">
                    <a:moveTo>
                      <a:pt x="0" y="0"/>
                    </a:moveTo>
                    <a:lnTo>
                      <a:pt x="185" y="48"/>
                    </a:lnTo>
                    <a:lnTo>
                      <a:pt x="0" y="96"/>
                    </a:lnTo>
                    <a:lnTo>
                      <a:pt x="0" y="0"/>
                    </a:lnTo>
                    <a:close/>
                  </a:path>
                </a:pathLst>
              </a:custGeom>
              <a:solidFill>
                <a:srgbClr val="000000"/>
              </a:solidFill>
              <a:ln w="14351">
                <a:solidFill>
                  <a:srgbClr val="000000"/>
                </a:solidFill>
                <a:prstDash val="solid"/>
                <a:round/>
                <a:headEnd/>
                <a:tailEnd/>
              </a:ln>
            </p:spPr>
            <p:txBody>
              <a:bodyPr/>
              <a:lstStyle/>
              <a:p>
                <a:endParaRPr lang="en-GB"/>
              </a:p>
            </p:txBody>
          </p:sp>
          <p:sp>
            <p:nvSpPr>
              <p:cNvPr id="126" name="Line 156"/>
              <p:cNvSpPr>
                <a:spLocks noChangeShapeType="1"/>
              </p:cNvSpPr>
              <p:nvPr/>
            </p:nvSpPr>
            <p:spPr bwMode="auto">
              <a:xfrm flipH="1">
                <a:off x="994" y="3419"/>
                <a:ext cx="358" cy="0"/>
              </a:xfrm>
              <a:prstGeom prst="line">
                <a:avLst/>
              </a:prstGeom>
              <a:noFill/>
              <a:ln w="14351">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127" name="Rectangle 157"/>
              <p:cNvSpPr>
                <a:spLocks noChangeArrowheads="1"/>
              </p:cNvSpPr>
              <p:nvPr/>
            </p:nvSpPr>
            <p:spPr bwMode="auto">
              <a:xfrm>
                <a:off x="1092" y="3123"/>
                <a:ext cx="281"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nSpc>
                    <a:spcPct val="100000"/>
                  </a:lnSpc>
                  <a:buClrTx/>
                  <a:buSzTx/>
                  <a:buFontTx/>
                  <a:buNone/>
                </a:pPr>
                <a:r>
                  <a:rPr lang="en-US" altLang="en-US" sz="900">
                    <a:solidFill>
                      <a:srgbClr val="000000"/>
                    </a:solidFill>
                    <a:latin typeface="Arial" panose="020B0604020202020204" pitchFamily="34" charset="0"/>
                  </a:rPr>
                  <a:t>Bus Idle</a:t>
                </a:r>
                <a:endParaRPr lang="en-US" altLang="en-US" sz="2400">
                  <a:latin typeface="Times New Roman" panose="02020603050405020304" pitchFamily="18" charset="0"/>
                </a:endParaRPr>
              </a:p>
            </p:txBody>
          </p:sp>
          <p:sp>
            <p:nvSpPr>
              <p:cNvPr id="128" name="Line 158"/>
              <p:cNvSpPr>
                <a:spLocks noChangeShapeType="1"/>
              </p:cNvSpPr>
              <p:nvPr/>
            </p:nvSpPr>
            <p:spPr bwMode="auto">
              <a:xfrm flipH="1">
                <a:off x="873" y="3772"/>
                <a:ext cx="544" cy="0"/>
              </a:xfrm>
              <a:prstGeom prst="line">
                <a:avLst/>
              </a:prstGeom>
              <a:noFill/>
              <a:ln w="3175">
                <a:solidFill>
                  <a:srgbClr val="7F7F7F"/>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129" name="Line 159"/>
              <p:cNvSpPr>
                <a:spLocks noChangeShapeType="1"/>
              </p:cNvSpPr>
              <p:nvPr/>
            </p:nvSpPr>
            <p:spPr bwMode="auto">
              <a:xfrm flipH="1">
                <a:off x="873" y="3569"/>
                <a:ext cx="91" cy="0"/>
              </a:xfrm>
              <a:prstGeom prst="line">
                <a:avLst/>
              </a:prstGeom>
              <a:noFill/>
              <a:ln w="3175">
                <a:solidFill>
                  <a:srgbClr val="7F7F7F"/>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130" name="Text Box 160"/>
              <p:cNvSpPr txBox="1">
                <a:spLocks noChangeArrowheads="1"/>
              </p:cNvSpPr>
              <p:nvPr/>
            </p:nvSpPr>
            <p:spPr bwMode="auto">
              <a:xfrm>
                <a:off x="365" y="3493"/>
                <a:ext cx="555"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defTabSz="762000">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gn="r">
                  <a:lnSpc>
                    <a:spcPct val="90000"/>
                  </a:lnSpc>
                  <a:spcBef>
                    <a:spcPct val="50000"/>
                  </a:spcBef>
                  <a:buClrTx/>
                  <a:buSzTx/>
                  <a:buFontTx/>
                  <a:buNone/>
                </a:pPr>
                <a:r>
                  <a:rPr lang="en-US" altLang="en-US" sz="1000" dirty="0">
                    <a:solidFill>
                      <a:srgbClr val="008000"/>
                    </a:solidFill>
                    <a:latin typeface="Helvetica" panose="020B0604020202020204" pitchFamily="34" charset="0"/>
                  </a:rPr>
                  <a:t>recessive</a:t>
                </a:r>
              </a:p>
            </p:txBody>
          </p:sp>
          <p:sp>
            <p:nvSpPr>
              <p:cNvPr id="131" name="Text Box 161"/>
              <p:cNvSpPr txBox="1">
                <a:spLocks noChangeArrowheads="1"/>
              </p:cNvSpPr>
              <p:nvPr/>
            </p:nvSpPr>
            <p:spPr bwMode="auto">
              <a:xfrm>
                <a:off x="440" y="3696"/>
                <a:ext cx="480"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gn="r">
                  <a:lnSpc>
                    <a:spcPct val="90000"/>
                  </a:lnSpc>
                  <a:spcBef>
                    <a:spcPct val="50000"/>
                  </a:spcBef>
                  <a:buClrTx/>
                  <a:buSzTx/>
                  <a:buFontTx/>
                  <a:buNone/>
                </a:pPr>
                <a:r>
                  <a:rPr lang="en-US" altLang="en-US" sz="1000">
                    <a:solidFill>
                      <a:srgbClr val="800000"/>
                    </a:solidFill>
                    <a:latin typeface="Helvetica" panose="020B0604020202020204" pitchFamily="34" charset="0"/>
                  </a:rPr>
                  <a:t>dominant</a:t>
                </a:r>
                <a:endParaRPr lang="en-US" altLang="en-US" sz="800">
                  <a:solidFill>
                    <a:srgbClr val="800000"/>
                  </a:solidFill>
                  <a:latin typeface="Helvetica" panose="020B0604020202020204" pitchFamily="34" charset="0"/>
                </a:endParaRPr>
              </a:p>
            </p:txBody>
          </p:sp>
          <p:sp>
            <p:nvSpPr>
              <p:cNvPr id="132" name="Line 162"/>
              <p:cNvSpPr>
                <a:spLocks noChangeShapeType="1"/>
              </p:cNvSpPr>
              <p:nvPr/>
            </p:nvSpPr>
            <p:spPr bwMode="auto">
              <a:xfrm>
                <a:off x="1440" y="3567"/>
                <a:ext cx="0" cy="20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133" name="Line 163"/>
              <p:cNvSpPr>
                <a:spLocks noChangeShapeType="1"/>
              </p:cNvSpPr>
              <p:nvPr/>
            </p:nvSpPr>
            <p:spPr bwMode="auto">
              <a:xfrm>
                <a:off x="1440" y="3773"/>
                <a:ext cx="703"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134" name="Line 164"/>
              <p:cNvSpPr>
                <a:spLocks noChangeShapeType="1"/>
              </p:cNvSpPr>
              <p:nvPr/>
            </p:nvSpPr>
            <p:spPr bwMode="auto">
              <a:xfrm>
                <a:off x="1506" y="3567"/>
                <a:ext cx="0" cy="20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135" name="Line 165"/>
              <p:cNvSpPr>
                <a:spLocks noChangeShapeType="1"/>
              </p:cNvSpPr>
              <p:nvPr/>
            </p:nvSpPr>
            <p:spPr bwMode="auto">
              <a:xfrm>
                <a:off x="2143" y="3567"/>
                <a:ext cx="0" cy="21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136" name="Line 166"/>
              <p:cNvSpPr>
                <a:spLocks noChangeShapeType="1"/>
              </p:cNvSpPr>
              <p:nvPr/>
            </p:nvSpPr>
            <p:spPr bwMode="auto">
              <a:xfrm>
                <a:off x="2200" y="3567"/>
                <a:ext cx="0" cy="21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137" name="Line 167"/>
              <p:cNvSpPr>
                <a:spLocks noChangeShapeType="1"/>
              </p:cNvSpPr>
              <p:nvPr/>
            </p:nvSpPr>
            <p:spPr bwMode="auto">
              <a:xfrm>
                <a:off x="2256" y="3567"/>
                <a:ext cx="0" cy="21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138" name="Line 168"/>
              <p:cNvSpPr>
                <a:spLocks noChangeShapeType="1"/>
              </p:cNvSpPr>
              <p:nvPr/>
            </p:nvSpPr>
            <p:spPr bwMode="auto">
              <a:xfrm>
                <a:off x="2256" y="3773"/>
                <a:ext cx="197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139" name="Line 169"/>
              <p:cNvSpPr>
                <a:spLocks noChangeShapeType="1"/>
              </p:cNvSpPr>
              <p:nvPr/>
            </p:nvSpPr>
            <p:spPr bwMode="auto">
              <a:xfrm>
                <a:off x="2778" y="3567"/>
                <a:ext cx="0" cy="21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140" name="Line 170"/>
              <p:cNvSpPr>
                <a:spLocks noChangeShapeType="1"/>
              </p:cNvSpPr>
              <p:nvPr/>
            </p:nvSpPr>
            <p:spPr bwMode="auto">
              <a:xfrm>
                <a:off x="2834" y="3567"/>
                <a:ext cx="0" cy="21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141" name="Line 171"/>
              <p:cNvSpPr>
                <a:spLocks noChangeShapeType="1"/>
              </p:cNvSpPr>
              <p:nvPr/>
            </p:nvSpPr>
            <p:spPr bwMode="auto">
              <a:xfrm>
                <a:off x="2891" y="3567"/>
                <a:ext cx="0" cy="21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142" name="Line 172"/>
              <p:cNvSpPr>
                <a:spLocks noChangeShapeType="1"/>
              </p:cNvSpPr>
              <p:nvPr/>
            </p:nvSpPr>
            <p:spPr bwMode="auto">
              <a:xfrm>
                <a:off x="2948" y="3567"/>
                <a:ext cx="0" cy="21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143" name="Line 173"/>
              <p:cNvSpPr>
                <a:spLocks noChangeShapeType="1"/>
              </p:cNvSpPr>
              <p:nvPr/>
            </p:nvSpPr>
            <p:spPr bwMode="auto">
              <a:xfrm>
                <a:off x="4226" y="3567"/>
                <a:ext cx="0" cy="21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144" name="Line 174"/>
              <p:cNvSpPr>
                <a:spLocks noChangeShapeType="1"/>
              </p:cNvSpPr>
              <p:nvPr/>
            </p:nvSpPr>
            <p:spPr bwMode="auto">
              <a:xfrm>
                <a:off x="3163" y="3567"/>
                <a:ext cx="0" cy="21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145" name="Line 175"/>
              <p:cNvSpPr>
                <a:spLocks noChangeShapeType="1"/>
              </p:cNvSpPr>
              <p:nvPr/>
            </p:nvSpPr>
            <p:spPr bwMode="auto">
              <a:xfrm>
                <a:off x="3746" y="3567"/>
                <a:ext cx="0" cy="21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146" name="Rectangle 176"/>
              <p:cNvSpPr>
                <a:spLocks noChangeArrowheads="1"/>
              </p:cNvSpPr>
              <p:nvPr/>
            </p:nvSpPr>
            <p:spPr bwMode="auto">
              <a:xfrm>
                <a:off x="3768" y="3616"/>
                <a:ext cx="472" cy="1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nSpc>
                    <a:spcPct val="100000"/>
                  </a:lnSpc>
                  <a:buClrTx/>
                  <a:buSzTx/>
                  <a:buFontTx/>
                  <a:buNone/>
                </a:pPr>
                <a:r>
                  <a:rPr lang="en-US" altLang="en-US" sz="1100">
                    <a:solidFill>
                      <a:srgbClr val="000000"/>
                    </a:solidFill>
                    <a:latin typeface="Arial" panose="020B0604020202020204" pitchFamily="34" charset="0"/>
                  </a:rPr>
                  <a:t>15-bit CRC</a:t>
                </a:r>
                <a:endParaRPr lang="en-US" altLang="en-US" sz="2400">
                  <a:latin typeface="Times New Roman" panose="02020603050405020304" pitchFamily="18" charset="0"/>
                </a:endParaRPr>
              </a:p>
            </p:txBody>
          </p:sp>
          <p:sp>
            <p:nvSpPr>
              <p:cNvPr id="147" name="Line 177"/>
              <p:cNvSpPr>
                <a:spLocks noChangeShapeType="1"/>
              </p:cNvSpPr>
              <p:nvPr/>
            </p:nvSpPr>
            <p:spPr bwMode="auto">
              <a:xfrm>
                <a:off x="1504" y="3569"/>
                <a:ext cx="1279"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grpSp>
            <p:nvGrpSpPr>
              <p:cNvPr id="148" name="Group 178"/>
              <p:cNvGrpSpPr>
                <a:grpSpLocks/>
              </p:cNvGrpSpPr>
              <p:nvPr/>
            </p:nvGrpSpPr>
            <p:grpSpPr bwMode="auto">
              <a:xfrm>
                <a:off x="2787" y="3578"/>
                <a:ext cx="43" cy="188"/>
                <a:chOff x="2334" y="1700"/>
                <a:chExt cx="43" cy="188"/>
              </a:xfrm>
            </p:grpSpPr>
            <p:sp>
              <p:nvSpPr>
                <p:cNvPr id="198" name="Rectangle 179"/>
                <p:cNvSpPr>
                  <a:spLocks noChangeArrowheads="1"/>
                </p:cNvSpPr>
                <p:nvPr/>
              </p:nvSpPr>
              <p:spPr bwMode="auto">
                <a:xfrm>
                  <a:off x="2334" y="1700"/>
                  <a:ext cx="43" cy="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nSpc>
                      <a:spcPct val="100000"/>
                    </a:lnSpc>
                    <a:buClrTx/>
                    <a:buSzTx/>
                    <a:buFontTx/>
                    <a:buNone/>
                  </a:pPr>
                  <a:r>
                    <a:rPr lang="en-US" altLang="en-US" sz="700">
                      <a:solidFill>
                        <a:srgbClr val="000000"/>
                      </a:solidFill>
                      <a:latin typeface="Arial" panose="020B0604020202020204" pitchFamily="34" charset="0"/>
                    </a:rPr>
                    <a:t>R</a:t>
                  </a:r>
                  <a:endParaRPr lang="en-US" altLang="en-US" sz="2400">
                    <a:latin typeface="Times New Roman" panose="02020603050405020304" pitchFamily="18" charset="0"/>
                  </a:endParaRPr>
                </a:p>
              </p:txBody>
            </p:sp>
            <p:sp>
              <p:nvSpPr>
                <p:cNvPr id="199" name="Rectangle 180"/>
                <p:cNvSpPr>
                  <a:spLocks noChangeArrowheads="1"/>
                </p:cNvSpPr>
                <p:nvPr/>
              </p:nvSpPr>
              <p:spPr bwMode="auto">
                <a:xfrm>
                  <a:off x="2335" y="1756"/>
                  <a:ext cx="37" cy="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nSpc>
                      <a:spcPct val="100000"/>
                    </a:lnSpc>
                    <a:buClrTx/>
                    <a:buSzTx/>
                    <a:buFontTx/>
                    <a:buNone/>
                  </a:pPr>
                  <a:r>
                    <a:rPr lang="en-US" altLang="en-US" sz="700">
                      <a:solidFill>
                        <a:srgbClr val="000000"/>
                      </a:solidFill>
                      <a:latin typeface="Arial" panose="020B0604020202020204" pitchFamily="34" charset="0"/>
                    </a:rPr>
                    <a:t>T</a:t>
                  </a:r>
                  <a:endParaRPr lang="en-US" altLang="en-US" sz="2400">
                    <a:latin typeface="Times New Roman" panose="02020603050405020304" pitchFamily="18" charset="0"/>
                  </a:endParaRPr>
                </a:p>
              </p:txBody>
            </p:sp>
            <p:sp>
              <p:nvSpPr>
                <p:cNvPr id="200" name="Rectangle 181"/>
                <p:cNvSpPr>
                  <a:spLocks noChangeArrowheads="1"/>
                </p:cNvSpPr>
                <p:nvPr/>
              </p:nvSpPr>
              <p:spPr bwMode="auto">
                <a:xfrm>
                  <a:off x="2334" y="1813"/>
                  <a:ext cx="43" cy="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nSpc>
                      <a:spcPct val="100000"/>
                    </a:lnSpc>
                    <a:buClrTx/>
                    <a:buSzTx/>
                    <a:buFontTx/>
                    <a:buNone/>
                  </a:pPr>
                  <a:r>
                    <a:rPr lang="en-US" altLang="en-US" sz="700">
                      <a:solidFill>
                        <a:srgbClr val="000000"/>
                      </a:solidFill>
                      <a:latin typeface="Arial" panose="020B0604020202020204" pitchFamily="34" charset="0"/>
                    </a:rPr>
                    <a:t>R</a:t>
                  </a:r>
                  <a:endParaRPr lang="en-US" altLang="en-US" sz="2400">
                    <a:latin typeface="Times New Roman" panose="02020603050405020304" pitchFamily="18" charset="0"/>
                  </a:endParaRPr>
                </a:p>
              </p:txBody>
            </p:sp>
          </p:grpSp>
          <p:grpSp>
            <p:nvGrpSpPr>
              <p:cNvPr id="149" name="Group 182"/>
              <p:cNvGrpSpPr>
                <a:grpSpLocks/>
              </p:cNvGrpSpPr>
              <p:nvPr/>
            </p:nvGrpSpPr>
            <p:grpSpPr bwMode="auto">
              <a:xfrm>
                <a:off x="2846" y="3578"/>
                <a:ext cx="34" cy="132"/>
                <a:chOff x="3407" y="2491"/>
                <a:chExt cx="34" cy="132"/>
              </a:xfrm>
            </p:grpSpPr>
            <p:sp>
              <p:nvSpPr>
                <p:cNvPr id="196" name="Rectangle 183"/>
                <p:cNvSpPr>
                  <a:spLocks noChangeArrowheads="1"/>
                </p:cNvSpPr>
                <p:nvPr/>
              </p:nvSpPr>
              <p:spPr bwMode="auto">
                <a:xfrm>
                  <a:off x="3414" y="2491"/>
                  <a:ext cx="21" cy="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nSpc>
                      <a:spcPct val="100000"/>
                    </a:lnSpc>
                    <a:buClrTx/>
                    <a:buSzTx/>
                    <a:buFontTx/>
                    <a:buNone/>
                  </a:pPr>
                  <a:r>
                    <a:rPr lang="en-US" altLang="en-US" sz="700">
                      <a:solidFill>
                        <a:srgbClr val="000000"/>
                      </a:solidFill>
                      <a:latin typeface="Arial" panose="020B0604020202020204" pitchFamily="34" charset="0"/>
                    </a:rPr>
                    <a:t>r</a:t>
                  </a:r>
                  <a:endParaRPr lang="en-US" altLang="en-US" sz="2400">
                    <a:latin typeface="Times New Roman" panose="02020603050405020304" pitchFamily="18" charset="0"/>
                  </a:endParaRPr>
                </a:p>
              </p:txBody>
            </p:sp>
            <p:sp>
              <p:nvSpPr>
                <p:cNvPr id="197" name="Rectangle 184"/>
                <p:cNvSpPr>
                  <a:spLocks noChangeArrowheads="1"/>
                </p:cNvSpPr>
                <p:nvPr/>
              </p:nvSpPr>
              <p:spPr bwMode="auto">
                <a:xfrm>
                  <a:off x="3407" y="2548"/>
                  <a:ext cx="34" cy="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nSpc>
                      <a:spcPct val="100000"/>
                    </a:lnSpc>
                    <a:buClrTx/>
                    <a:buSzTx/>
                    <a:buFontTx/>
                    <a:buNone/>
                  </a:pPr>
                  <a:r>
                    <a:rPr lang="en-US" altLang="en-US" sz="700">
                      <a:solidFill>
                        <a:srgbClr val="000000"/>
                      </a:solidFill>
                      <a:latin typeface="Arial" panose="020B0604020202020204" pitchFamily="34" charset="0"/>
                    </a:rPr>
                    <a:t>1</a:t>
                  </a:r>
                  <a:endParaRPr lang="en-US" altLang="en-US" sz="2400">
                    <a:latin typeface="Times New Roman" panose="02020603050405020304" pitchFamily="18" charset="0"/>
                  </a:endParaRPr>
                </a:p>
              </p:txBody>
            </p:sp>
          </p:grpSp>
          <p:grpSp>
            <p:nvGrpSpPr>
              <p:cNvPr id="150" name="Group 185"/>
              <p:cNvGrpSpPr>
                <a:grpSpLocks/>
              </p:cNvGrpSpPr>
              <p:nvPr/>
            </p:nvGrpSpPr>
            <p:grpSpPr bwMode="auto">
              <a:xfrm>
                <a:off x="2905" y="3578"/>
                <a:ext cx="34" cy="132"/>
                <a:chOff x="2461" y="1700"/>
                <a:chExt cx="34" cy="132"/>
              </a:xfrm>
            </p:grpSpPr>
            <p:sp>
              <p:nvSpPr>
                <p:cNvPr id="194" name="Rectangle 186"/>
                <p:cNvSpPr>
                  <a:spLocks noChangeArrowheads="1"/>
                </p:cNvSpPr>
                <p:nvPr/>
              </p:nvSpPr>
              <p:spPr bwMode="auto">
                <a:xfrm>
                  <a:off x="2466" y="1700"/>
                  <a:ext cx="21" cy="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nSpc>
                      <a:spcPct val="100000"/>
                    </a:lnSpc>
                    <a:buClrTx/>
                    <a:buSzTx/>
                    <a:buFontTx/>
                    <a:buNone/>
                  </a:pPr>
                  <a:r>
                    <a:rPr lang="en-US" altLang="en-US" sz="700">
                      <a:solidFill>
                        <a:srgbClr val="000000"/>
                      </a:solidFill>
                      <a:latin typeface="Arial" panose="020B0604020202020204" pitchFamily="34" charset="0"/>
                    </a:rPr>
                    <a:t>r</a:t>
                  </a:r>
                  <a:endParaRPr lang="en-US" altLang="en-US" sz="2400">
                    <a:latin typeface="Times New Roman" panose="02020603050405020304" pitchFamily="18" charset="0"/>
                  </a:endParaRPr>
                </a:p>
              </p:txBody>
            </p:sp>
            <p:sp>
              <p:nvSpPr>
                <p:cNvPr id="195" name="Rectangle 187"/>
                <p:cNvSpPr>
                  <a:spLocks noChangeArrowheads="1"/>
                </p:cNvSpPr>
                <p:nvPr/>
              </p:nvSpPr>
              <p:spPr bwMode="auto">
                <a:xfrm>
                  <a:off x="2461" y="1757"/>
                  <a:ext cx="34" cy="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nSpc>
                      <a:spcPct val="100000"/>
                    </a:lnSpc>
                    <a:buClrTx/>
                    <a:buSzTx/>
                    <a:buFontTx/>
                    <a:buNone/>
                  </a:pPr>
                  <a:r>
                    <a:rPr lang="en-US" altLang="en-US" sz="700">
                      <a:solidFill>
                        <a:srgbClr val="000000"/>
                      </a:solidFill>
                      <a:latin typeface="Arial" panose="020B0604020202020204" pitchFamily="34" charset="0"/>
                    </a:rPr>
                    <a:t>0</a:t>
                  </a:r>
                  <a:endParaRPr lang="en-US" altLang="en-US" sz="2400">
                    <a:latin typeface="Times New Roman" panose="02020603050405020304" pitchFamily="18" charset="0"/>
                  </a:endParaRPr>
                </a:p>
              </p:txBody>
            </p:sp>
          </p:grpSp>
          <p:grpSp>
            <p:nvGrpSpPr>
              <p:cNvPr id="151" name="Group 188"/>
              <p:cNvGrpSpPr>
                <a:grpSpLocks/>
              </p:cNvGrpSpPr>
              <p:nvPr/>
            </p:nvGrpSpPr>
            <p:grpSpPr bwMode="auto">
              <a:xfrm>
                <a:off x="4233" y="3578"/>
                <a:ext cx="43" cy="188"/>
                <a:chOff x="4307" y="1700"/>
                <a:chExt cx="43" cy="188"/>
              </a:xfrm>
            </p:grpSpPr>
            <p:sp>
              <p:nvSpPr>
                <p:cNvPr id="191" name="Rectangle 189"/>
                <p:cNvSpPr>
                  <a:spLocks noChangeArrowheads="1"/>
                </p:cNvSpPr>
                <p:nvPr/>
              </p:nvSpPr>
              <p:spPr bwMode="auto">
                <a:xfrm>
                  <a:off x="4307" y="1700"/>
                  <a:ext cx="43" cy="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nSpc>
                      <a:spcPct val="100000"/>
                    </a:lnSpc>
                    <a:buClrTx/>
                    <a:buSzTx/>
                    <a:buFontTx/>
                    <a:buNone/>
                  </a:pPr>
                  <a:r>
                    <a:rPr lang="en-US" altLang="en-US" sz="700">
                      <a:solidFill>
                        <a:srgbClr val="000000"/>
                      </a:solidFill>
                      <a:latin typeface="Arial" panose="020B0604020202020204" pitchFamily="34" charset="0"/>
                    </a:rPr>
                    <a:t>D</a:t>
                  </a:r>
                  <a:endParaRPr lang="en-US" altLang="en-US" sz="2400">
                    <a:latin typeface="Times New Roman" panose="02020603050405020304" pitchFamily="18" charset="0"/>
                  </a:endParaRPr>
                </a:p>
              </p:txBody>
            </p:sp>
            <p:sp>
              <p:nvSpPr>
                <p:cNvPr id="192" name="Rectangle 190"/>
                <p:cNvSpPr>
                  <a:spLocks noChangeArrowheads="1"/>
                </p:cNvSpPr>
                <p:nvPr/>
              </p:nvSpPr>
              <p:spPr bwMode="auto">
                <a:xfrm>
                  <a:off x="4307" y="1756"/>
                  <a:ext cx="40" cy="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nSpc>
                      <a:spcPct val="100000"/>
                    </a:lnSpc>
                    <a:buClrTx/>
                    <a:buSzTx/>
                    <a:buFontTx/>
                    <a:buNone/>
                  </a:pPr>
                  <a:r>
                    <a:rPr lang="en-US" altLang="en-US" sz="700">
                      <a:solidFill>
                        <a:srgbClr val="000000"/>
                      </a:solidFill>
                      <a:latin typeface="Arial" panose="020B0604020202020204" pitchFamily="34" charset="0"/>
                    </a:rPr>
                    <a:t>E</a:t>
                  </a:r>
                  <a:endParaRPr lang="en-US" altLang="en-US" sz="2400">
                    <a:latin typeface="Times New Roman" panose="02020603050405020304" pitchFamily="18" charset="0"/>
                  </a:endParaRPr>
                </a:p>
              </p:txBody>
            </p:sp>
            <p:sp>
              <p:nvSpPr>
                <p:cNvPr id="193" name="Rectangle 191"/>
                <p:cNvSpPr>
                  <a:spLocks noChangeArrowheads="1"/>
                </p:cNvSpPr>
                <p:nvPr/>
              </p:nvSpPr>
              <p:spPr bwMode="auto">
                <a:xfrm>
                  <a:off x="4307" y="1813"/>
                  <a:ext cx="34" cy="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nSpc>
                      <a:spcPct val="100000"/>
                    </a:lnSpc>
                    <a:buClrTx/>
                    <a:buSzTx/>
                    <a:buFontTx/>
                    <a:buNone/>
                  </a:pPr>
                  <a:r>
                    <a:rPr lang="en-US" altLang="en-US" sz="700">
                      <a:solidFill>
                        <a:srgbClr val="000000"/>
                      </a:solidFill>
                      <a:latin typeface="Arial" panose="020B0604020202020204" pitchFamily="34" charset="0"/>
                    </a:rPr>
                    <a:t>L</a:t>
                  </a:r>
                  <a:endParaRPr lang="en-US" altLang="en-US" sz="2400">
                    <a:latin typeface="Times New Roman" panose="02020603050405020304" pitchFamily="18" charset="0"/>
                  </a:endParaRPr>
                </a:p>
              </p:txBody>
            </p:sp>
          </p:grpSp>
          <p:grpSp>
            <p:nvGrpSpPr>
              <p:cNvPr id="152" name="Group 192"/>
              <p:cNvGrpSpPr>
                <a:grpSpLocks/>
              </p:cNvGrpSpPr>
              <p:nvPr/>
            </p:nvGrpSpPr>
            <p:grpSpPr bwMode="auto">
              <a:xfrm>
                <a:off x="4290" y="3578"/>
                <a:ext cx="43" cy="188"/>
                <a:chOff x="4361" y="1700"/>
                <a:chExt cx="43" cy="188"/>
              </a:xfrm>
            </p:grpSpPr>
            <p:sp>
              <p:nvSpPr>
                <p:cNvPr id="188" name="Rectangle 193"/>
                <p:cNvSpPr>
                  <a:spLocks noChangeArrowheads="1"/>
                </p:cNvSpPr>
                <p:nvPr/>
              </p:nvSpPr>
              <p:spPr bwMode="auto">
                <a:xfrm>
                  <a:off x="4361" y="1700"/>
                  <a:ext cx="40" cy="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nSpc>
                      <a:spcPct val="100000"/>
                    </a:lnSpc>
                    <a:buClrTx/>
                    <a:buSzTx/>
                    <a:buFontTx/>
                    <a:buNone/>
                  </a:pPr>
                  <a:r>
                    <a:rPr lang="en-US" altLang="en-US" sz="700">
                      <a:solidFill>
                        <a:srgbClr val="000000"/>
                      </a:solidFill>
                      <a:latin typeface="Arial" panose="020B0604020202020204" pitchFamily="34" charset="0"/>
                    </a:rPr>
                    <a:t>A</a:t>
                  </a:r>
                  <a:endParaRPr lang="en-US" altLang="en-US" sz="2400">
                    <a:latin typeface="Times New Roman" panose="02020603050405020304" pitchFamily="18" charset="0"/>
                  </a:endParaRPr>
                </a:p>
              </p:txBody>
            </p:sp>
            <p:sp>
              <p:nvSpPr>
                <p:cNvPr id="189" name="Rectangle 194"/>
                <p:cNvSpPr>
                  <a:spLocks noChangeArrowheads="1"/>
                </p:cNvSpPr>
                <p:nvPr/>
              </p:nvSpPr>
              <p:spPr bwMode="auto">
                <a:xfrm>
                  <a:off x="4361" y="1756"/>
                  <a:ext cx="43" cy="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nSpc>
                      <a:spcPct val="100000"/>
                    </a:lnSpc>
                    <a:buClrTx/>
                    <a:buSzTx/>
                    <a:buFontTx/>
                    <a:buNone/>
                  </a:pPr>
                  <a:r>
                    <a:rPr lang="en-US" altLang="en-US" sz="700">
                      <a:solidFill>
                        <a:srgbClr val="000000"/>
                      </a:solidFill>
                      <a:latin typeface="Arial" panose="020B0604020202020204" pitchFamily="34" charset="0"/>
                    </a:rPr>
                    <a:t>C</a:t>
                  </a:r>
                  <a:endParaRPr lang="en-US" altLang="en-US" sz="2400">
                    <a:latin typeface="Times New Roman" panose="02020603050405020304" pitchFamily="18" charset="0"/>
                  </a:endParaRPr>
                </a:p>
              </p:txBody>
            </p:sp>
            <p:sp>
              <p:nvSpPr>
                <p:cNvPr id="190" name="Rectangle 195"/>
                <p:cNvSpPr>
                  <a:spLocks noChangeArrowheads="1"/>
                </p:cNvSpPr>
                <p:nvPr/>
              </p:nvSpPr>
              <p:spPr bwMode="auto">
                <a:xfrm>
                  <a:off x="4361" y="1813"/>
                  <a:ext cx="40" cy="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nSpc>
                      <a:spcPct val="100000"/>
                    </a:lnSpc>
                    <a:buClrTx/>
                    <a:buSzTx/>
                    <a:buFontTx/>
                    <a:buNone/>
                  </a:pPr>
                  <a:r>
                    <a:rPr lang="en-US" altLang="en-US" sz="700">
                      <a:solidFill>
                        <a:srgbClr val="000000"/>
                      </a:solidFill>
                      <a:latin typeface="Arial" panose="020B0604020202020204" pitchFamily="34" charset="0"/>
                    </a:rPr>
                    <a:t>K</a:t>
                  </a:r>
                  <a:endParaRPr lang="en-US" altLang="en-US" sz="2400">
                    <a:latin typeface="Times New Roman" panose="02020603050405020304" pitchFamily="18" charset="0"/>
                  </a:endParaRPr>
                </a:p>
              </p:txBody>
            </p:sp>
          </p:grpSp>
          <p:grpSp>
            <p:nvGrpSpPr>
              <p:cNvPr id="153" name="Group 196"/>
              <p:cNvGrpSpPr>
                <a:grpSpLocks/>
              </p:cNvGrpSpPr>
              <p:nvPr/>
            </p:nvGrpSpPr>
            <p:grpSpPr bwMode="auto">
              <a:xfrm>
                <a:off x="4349" y="3578"/>
                <a:ext cx="43" cy="188"/>
                <a:chOff x="4418" y="1700"/>
                <a:chExt cx="43" cy="188"/>
              </a:xfrm>
            </p:grpSpPr>
            <p:sp>
              <p:nvSpPr>
                <p:cNvPr id="185" name="Rectangle 197"/>
                <p:cNvSpPr>
                  <a:spLocks noChangeArrowheads="1"/>
                </p:cNvSpPr>
                <p:nvPr/>
              </p:nvSpPr>
              <p:spPr bwMode="auto">
                <a:xfrm>
                  <a:off x="4418" y="1700"/>
                  <a:ext cx="43" cy="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nSpc>
                      <a:spcPct val="100000"/>
                    </a:lnSpc>
                    <a:buClrTx/>
                    <a:buSzTx/>
                    <a:buFontTx/>
                    <a:buNone/>
                  </a:pPr>
                  <a:r>
                    <a:rPr lang="en-US" altLang="en-US" sz="700">
                      <a:solidFill>
                        <a:srgbClr val="000000"/>
                      </a:solidFill>
                      <a:latin typeface="Arial" panose="020B0604020202020204" pitchFamily="34" charset="0"/>
                    </a:rPr>
                    <a:t>D</a:t>
                  </a:r>
                  <a:endParaRPr lang="en-US" altLang="en-US" sz="2400">
                    <a:latin typeface="Times New Roman" panose="02020603050405020304" pitchFamily="18" charset="0"/>
                  </a:endParaRPr>
                </a:p>
              </p:txBody>
            </p:sp>
            <p:sp>
              <p:nvSpPr>
                <p:cNvPr id="186" name="Rectangle 198"/>
                <p:cNvSpPr>
                  <a:spLocks noChangeArrowheads="1"/>
                </p:cNvSpPr>
                <p:nvPr/>
              </p:nvSpPr>
              <p:spPr bwMode="auto">
                <a:xfrm>
                  <a:off x="4418" y="1756"/>
                  <a:ext cx="40" cy="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nSpc>
                      <a:spcPct val="100000"/>
                    </a:lnSpc>
                    <a:buClrTx/>
                    <a:buSzTx/>
                    <a:buFontTx/>
                    <a:buNone/>
                  </a:pPr>
                  <a:r>
                    <a:rPr lang="en-US" altLang="en-US" sz="700">
                      <a:solidFill>
                        <a:srgbClr val="000000"/>
                      </a:solidFill>
                      <a:latin typeface="Arial" panose="020B0604020202020204" pitchFamily="34" charset="0"/>
                    </a:rPr>
                    <a:t>E</a:t>
                  </a:r>
                  <a:endParaRPr lang="en-US" altLang="en-US" sz="2400">
                    <a:latin typeface="Times New Roman" panose="02020603050405020304" pitchFamily="18" charset="0"/>
                  </a:endParaRPr>
                </a:p>
              </p:txBody>
            </p:sp>
            <p:sp>
              <p:nvSpPr>
                <p:cNvPr id="187" name="Rectangle 199"/>
                <p:cNvSpPr>
                  <a:spLocks noChangeArrowheads="1"/>
                </p:cNvSpPr>
                <p:nvPr/>
              </p:nvSpPr>
              <p:spPr bwMode="auto">
                <a:xfrm>
                  <a:off x="4418" y="1813"/>
                  <a:ext cx="34" cy="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nSpc>
                      <a:spcPct val="100000"/>
                    </a:lnSpc>
                    <a:buClrTx/>
                    <a:buSzTx/>
                    <a:buFontTx/>
                    <a:buNone/>
                  </a:pPr>
                  <a:r>
                    <a:rPr lang="en-US" altLang="en-US" sz="700">
                      <a:solidFill>
                        <a:srgbClr val="000000"/>
                      </a:solidFill>
                      <a:latin typeface="Arial" panose="020B0604020202020204" pitchFamily="34" charset="0"/>
                    </a:rPr>
                    <a:t>L</a:t>
                  </a:r>
                  <a:endParaRPr lang="en-US" altLang="en-US" sz="2400">
                    <a:latin typeface="Times New Roman" panose="02020603050405020304" pitchFamily="18" charset="0"/>
                  </a:endParaRPr>
                </a:p>
              </p:txBody>
            </p:sp>
          </p:grpSp>
          <p:sp>
            <p:nvSpPr>
              <p:cNvPr id="154" name="Line 200"/>
              <p:cNvSpPr>
                <a:spLocks noChangeShapeType="1"/>
              </p:cNvSpPr>
              <p:nvPr/>
            </p:nvSpPr>
            <p:spPr bwMode="auto">
              <a:xfrm>
                <a:off x="5235" y="3567"/>
                <a:ext cx="91"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155" name="Freeform 201"/>
              <p:cNvSpPr>
                <a:spLocks/>
              </p:cNvSpPr>
              <p:nvPr/>
            </p:nvSpPr>
            <p:spPr bwMode="auto">
              <a:xfrm>
                <a:off x="2739" y="3396"/>
                <a:ext cx="93" cy="49"/>
              </a:xfrm>
              <a:custGeom>
                <a:avLst/>
                <a:gdLst>
                  <a:gd name="T0" fmla="*/ 0 w 185"/>
                  <a:gd name="T1" fmla="*/ 0 h 96"/>
                  <a:gd name="T2" fmla="*/ 1 w 185"/>
                  <a:gd name="T3" fmla="*/ 1 h 96"/>
                  <a:gd name="T4" fmla="*/ 0 w 185"/>
                  <a:gd name="T5" fmla="*/ 1 h 96"/>
                  <a:gd name="T6" fmla="*/ 0 w 185"/>
                  <a:gd name="T7" fmla="*/ 0 h 96"/>
                  <a:gd name="T8" fmla="*/ 0 60000 65536"/>
                  <a:gd name="T9" fmla="*/ 0 60000 65536"/>
                  <a:gd name="T10" fmla="*/ 0 60000 65536"/>
                  <a:gd name="T11" fmla="*/ 0 60000 65536"/>
                  <a:gd name="T12" fmla="*/ 0 w 185"/>
                  <a:gd name="T13" fmla="*/ 0 h 96"/>
                  <a:gd name="T14" fmla="*/ 185 w 185"/>
                  <a:gd name="T15" fmla="*/ 96 h 96"/>
                </a:gdLst>
                <a:ahLst/>
                <a:cxnLst>
                  <a:cxn ang="T8">
                    <a:pos x="T0" y="T1"/>
                  </a:cxn>
                  <a:cxn ang="T9">
                    <a:pos x="T2" y="T3"/>
                  </a:cxn>
                  <a:cxn ang="T10">
                    <a:pos x="T4" y="T5"/>
                  </a:cxn>
                  <a:cxn ang="T11">
                    <a:pos x="T6" y="T7"/>
                  </a:cxn>
                </a:cxnLst>
                <a:rect l="T12" t="T13" r="T14" b="T15"/>
                <a:pathLst>
                  <a:path w="185" h="96">
                    <a:moveTo>
                      <a:pt x="0" y="0"/>
                    </a:moveTo>
                    <a:lnTo>
                      <a:pt x="185" y="48"/>
                    </a:lnTo>
                    <a:lnTo>
                      <a:pt x="0" y="96"/>
                    </a:lnTo>
                    <a:lnTo>
                      <a:pt x="0" y="0"/>
                    </a:lnTo>
                    <a:close/>
                  </a:path>
                </a:pathLst>
              </a:custGeom>
              <a:solidFill>
                <a:srgbClr val="000000"/>
              </a:solidFill>
              <a:ln w="14351">
                <a:solidFill>
                  <a:srgbClr val="000000"/>
                </a:solidFill>
                <a:prstDash val="solid"/>
                <a:round/>
                <a:headEnd/>
                <a:tailEnd/>
              </a:ln>
            </p:spPr>
            <p:txBody>
              <a:bodyPr/>
              <a:lstStyle/>
              <a:p>
                <a:endParaRPr lang="en-GB"/>
              </a:p>
            </p:txBody>
          </p:sp>
          <p:sp>
            <p:nvSpPr>
              <p:cNvPr id="156" name="Freeform 202"/>
              <p:cNvSpPr>
                <a:spLocks/>
              </p:cNvSpPr>
              <p:nvPr/>
            </p:nvSpPr>
            <p:spPr bwMode="auto">
              <a:xfrm>
                <a:off x="2837" y="3396"/>
                <a:ext cx="92" cy="49"/>
              </a:xfrm>
              <a:custGeom>
                <a:avLst/>
                <a:gdLst>
                  <a:gd name="T0" fmla="*/ 0 w 186"/>
                  <a:gd name="T1" fmla="*/ 1 h 96"/>
                  <a:gd name="T2" fmla="*/ 0 w 186"/>
                  <a:gd name="T3" fmla="*/ 1 h 96"/>
                  <a:gd name="T4" fmla="*/ 0 w 186"/>
                  <a:gd name="T5" fmla="*/ 0 h 96"/>
                  <a:gd name="T6" fmla="*/ 0 w 186"/>
                  <a:gd name="T7" fmla="*/ 1 h 96"/>
                  <a:gd name="T8" fmla="*/ 0 60000 65536"/>
                  <a:gd name="T9" fmla="*/ 0 60000 65536"/>
                  <a:gd name="T10" fmla="*/ 0 60000 65536"/>
                  <a:gd name="T11" fmla="*/ 0 60000 65536"/>
                  <a:gd name="T12" fmla="*/ 0 w 186"/>
                  <a:gd name="T13" fmla="*/ 0 h 96"/>
                  <a:gd name="T14" fmla="*/ 186 w 186"/>
                  <a:gd name="T15" fmla="*/ 96 h 96"/>
                </a:gdLst>
                <a:ahLst/>
                <a:cxnLst>
                  <a:cxn ang="T8">
                    <a:pos x="T0" y="T1"/>
                  </a:cxn>
                  <a:cxn ang="T9">
                    <a:pos x="T2" y="T3"/>
                  </a:cxn>
                  <a:cxn ang="T10">
                    <a:pos x="T4" y="T5"/>
                  </a:cxn>
                  <a:cxn ang="T11">
                    <a:pos x="T6" y="T7"/>
                  </a:cxn>
                </a:cxnLst>
                <a:rect l="T12" t="T13" r="T14" b="T15"/>
                <a:pathLst>
                  <a:path w="186" h="96">
                    <a:moveTo>
                      <a:pt x="186" y="96"/>
                    </a:moveTo>
                    <a:lnTo>
                      <a:pt x="0" y="48"/>
                    </a:lnTo>
                    <a:lnTo>
                      <a:pt x="186" y="0"/>
                    </a:lnTo>
                    <a:lnTo>
                      <a:pt x="186" y="96"/>
                    </a:lnTo>
                    <a:close/>
                  </a:path>
                </a:pathLst>
              </a:custGeom>
              <a:solidFill>
                <a:srgbClr val="000000"/>
              </a:solidFill>
              <a:ln w="14351">
                <a:solidFill>
                  <a:srgbClr val="000000"/>
                </a:solidFill>
                <a:prstDash val="solid"/>
                <a:round/>
                <a:headEnd/>
                <a:tailEnd/>
              </a:ln>
            </p:spPr>
            <p:txBody>
              <a:bodyPr/>
              <a:lstStyle/>
              <a:p>
                <a:endParaRPr lang="en-GB"/>
              </a:p>
            </p:txBody>
          </p:sp>
          <p:sp>
            <p:nvSpPr>
              <p:cNvPr id="157" name="Line 203"/>
              <p:cNvSpPr>
                <a:spLocks noChangeShapeType="1"/>
              </p:cNvSpPr>
              <p:nvPr/>
            </p:nvSpPr>
            <p:spPr bwMode="auto">
              <a:xfrm flipV="1">
                <a:off x="2834" y="3079"/>
                <a:ext cx="0" cy="480"/>
              </a:xfrm>
              <a:prstGeom prst="line">
                <a:avLst/>
              </a:prstGeom>
              <a:noFill/>
              <a:ln w="3175">
                <a:solidFill>
                  <a:srgbClr val="7F7F7F"/>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158" name="Line 204"/>
              <p:cNvSpPr>
                <a:spLocks noChangeShapeType="1"/>
              </p:cNvSpPr>
              <p:nvPr/>
            </p:nvSpPr>
            <p:spPr bwMode="auto">
              <a:xfrm>
                <a:off x="2855" y="3419"/>
                <a:ext cx="302" cy="1"/>
              </a:xfrm>
              <a:prstGeom prst="line">
                <a:avLst/>
              </a:prstGeom>
              <a:noFill/>
              <a:ln w="14351">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159" name="Freeform 205"/>
              <p:cNvSpPr>
                <a:spLocks/>
              </p:cNvSpPr>
              <p:nvPr/>
            </p:nvSpPr>
            <p:spPr bwMode="auto">
              <a:xfrm>
                <a:off x="3067" y="3396"/>
                <a:ext cx="93" cy="49"/>
              </a:xfrm>
              <a:custGeom>
                <a:avLst/>
                <a:gdLst>
                  <a:gd name="T0" fmla="*/ 0 w 185"/>
                  <a:gd name="T1" fmla="*/ 0 h 96"/>
                  <a:gd name="T2" fmla="*/ 1 w 185"/>
                  <a:gd name="T3" fmla="*/ 1 h 96"/>
                  <a:gd name="T4" fmla="*/ 0 w 185"/>
                  <a:gd name="T5" fmla="*/ 1 h 96"/>
                  <a:gd name="T6" fmla="*/ 0 w 185"/>
                  <a:gd name="T7" fmla="*/ 0 h 96"/>
                  <a:gd name="T8" fmla="*/ 0 60000 65536"/>
                  <a:gd name="T9" fmla="*/ 0 60000 65536"/>
                  <a:gd name="T10" fmla="*/ 0 60000 65536"/>
                  <a:gd name="T11" fmla="*/ 0 60000 65536"/>
                  <a:gd name="T12" fmla="*/ 0 w 185"/>
                  <a:gd name="T13" fmla="*/ 0 h 96"/>
                  <a:gd name="T14" fmla="*/ 185 w 185"/>
                  <a:gd name="T15" fmla="*/ 96 h 96"/>
                </a:gdLst>
                <a:ahLst/>
                <a:cxnLst>
                  <a:cxn ang="T8">
                    <a:pos x="T0" y="T1"/>
                  </a:cxn>
                  <a:cxn ang="T9">
                    <a:pos x="T2" y="T3"/>
                  </a:cxn>
                  <a:cxn ang="T10">
                    <a:pos x="T4" y="T5"/>
                  </a:cxn>
                  <a:cxn ang="T11">
                    <a:pos x="T6" y="T7"/>
                  </a:cxn>
                </a:cxnLst>
                <a:rect l="T12" t="T13" r="T14" b="T15"/>
                <a:pathLst>
                  <a:path w="185" h="96">
                    <a:moveTo>
                      <a:pt x="0" y="0"/>
                    </a:moveTo>
                    <a:lnTo>
                      <a:pt x="185" y="48"/>
                    </a:lnTo>
                    <a:lnTo>
                      <a:pt x="0" y="96"/>
                    </a:lnTo>
                    <a:lnTo>
                      <a:pt x="0" y="0"/>
                    </a:lnTo>
                    <a:close/>
                  </a:path>
                </a:pathLst>
              </a:custGeom>
              <a:solidFill>
                <a:srgbClr val="000000"/>
              </a:solidFill>
              <a:ln w="14351">
                <a:solidFill>
                  <a:srgbClr val="000000"/>
                </a:solidFill>
                <a:prstDash val="solid"/>
                <a:round/>
                <a:headEnd/>
                <a:tailEnd/>
              </a:ln>
            </p:spPr>
            <p:txBody>
              <a:bodyPr/>
              <a:lstStyle/>
              <a:p>
                <a:endParaRPr lang="en-GB"/>
              </a:p>
            </p:txBody>
          </p:sp>
          <p:sp>
            <p:nvSpPr>
              <p:cNvPr id="160" name="Freeform 206"/>
              <p:cNvSpPr>
                <a:spLocks/>
              </p:cNvSpPr>
              <p:nvPr/>
            </p:nvSpPr>
            <p:spPr bwMode="auto">
              <a:xfrm>
                <a:off x="3165" y="3396"/>
                <a:ext cx="93" cy="49"/>
              </a:xfrm>
              <a:custGeom>
                <a:avLst/>
                <a:gdLst>
                  <a:gd name="T0" fmla="*/ 1 w 186"/>
                  <a:gd name="T1" fmla="*/ 1 h 96"/>
                  <a:gd name="T2" fmla="*/ 0 w 186"/>
                  <a:gd name="T3" fmla="*/ 1 h 96"/>
                  <a:gd name="T4" fmla="*/ 1 w 186"/>
                  <a:gd name="T5" fmla="*/ 0 h 96"/>
                  <a:gd name="T6" fmla="*/ 1 w 186"/>
                  <a:gd name="T7" fmla="*/ 1 h 96"/>
                  <a:gd name="T8" fmla="*/ 0 60000 65536"/>
                  <a:gd name="T9" fmla="*/ 0 60000 65536"/>
                  <a:gd name="T10" fmla="*/ 0 60000 65536"/>
                  <a:gd name="T11" fmla="*/ 0 60000 65536"/>
                  <a:gd name="T12" fmla="*/ 0 w 186"/>
                  <a:gd name="T13" fmla="*/ 0 h 96"/>
                  <a:gd name="T14" fmla="*/ 186 w 186"/>
                  <a:gd name="T15" fmla="*/ 96 h 96"/>
                </a:gdLst>
                <a:ahLst/>
                <a:cxnLst>
                  <a:cxn ang="T8">
                    <a:pos x="T0" y="T1"/>
                  </a:cxn>
                  <a:cxn ang="T9">
                    <a:pos x="T2" y="T3"/>
                  </a:cxn>
                  <a:cxn ang="T10">
                    <a:pos x="T4" y="T5"/>
                  </a:cxn>
                  <a:cxn ang="T11">
                    <a:pos x="T6" y="T7"/>
                  </a:cxn>
                </a:cxnLst>
                <a:rect l="T12" t="T13" r="T14" b="T15"/>
                <a:pathLst>
                  <a:path w="186" h="96">
                    <a:moveTo>
                      <a:pt x="186" y="96"/>
                    </a:moveTo>
                    <a:lnTo>
                      <a:pt x="0" y="48"/>
                    </a:lnTo>
                    <a:lnTo>
                      <a:pt x="186" y="0"/>
                    </a:lnTo>
                    <a:lnTo>
                      <a:pt x="186" y="96"/>
                    </a:lnTo>
                    <a:close/>
                  </a:path>
                </a:pathLst>
              </a:custGeom>
              <a:solidFill>
                <a:srgbClr val="000000"/>
              </a:solidFill>
              <a:ln w="14351">
                <a:solidFill>
                  <a:srgbClr val="000000"/>
                </a:solidFill>
                <a:prstDash val="solid"/>
                <a:round/>
                <a:headEnd/>
                <a:tailEnd/>
              </a:ln>
            </p:spPr>
            <p:txBody>
              <a:bodyPr/>
              <a:lstStyle/>
              <a:p>
                <a:endParaRPr lang="en-GB"/>
              </a:p>
            </p:txBody>
          </p:sp>
          <p:sp>
            <p:nvSpPr>
              <p:cNvPr id="161" name="Rectangle 207"/>
              <p:cNvSpPr>
                <a:spLocks noChangeArrowheads="1"/>
              </p:cNvSpPr>
              <p:nvPr/>
            </p:nvSpPr>
            <p:spPr bwMode="auto">
              <a:xfrm>
                <a:off x="2855" y="3125"/>
                <a:ext cx="288"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gn="ctr">
                  <a:lnSpc>
                    <a:spcPct val="100000"/>
                  </a:lnSpc>
                  <a:buClrTx/>
                  <a:buSzTx/>
                  <a:buFontTx/>
                  <a:buNone/>
                </a:pPr>
                <a:r>
                  <a:rPr lang="en-US" altLang="en-US" sz="900">
                    <a:solidFill>
                      <a:srgbClr val="000000"/>
                    </a:solidFill>
                    <a:latin typeface="Arial" panose="020B0604020202020204" pitchFamily="34" charset="0"/>
                  </a:rPr>
                  <a:t>Control Field</a:t>
                </a:r>
                <a:endParaRPr lang="en-US" altLang="en-US" sz="2400">
                  <a:latin typeface="Times New Roman" panose="02020603050405020304" pitchFamily="18" charset="0"/>
                </a:endParaRPr>
              </a:p>
            </p:txBody>
          </p:sp>
          <p:sp>
            <p:nvSpPr>
              <p:cNvPr id="162" name="Line 208"/>
              <p:cNvSpPr>
                <a:spLocks noChangeShapeType="1"/>
              </p:cNvSpPr>
              <p:nvPr/>
            </p:nvSpPr>
            <p:spPr bwMode="auto">
              <a:xfrm flipV="1">
                <a:off x="3165" y="3079"/>
                <a:ext cx="0" cy="480"/>
              </a:xfrm>
              <a:prstGeom prst="line">
                <a:avLst/>
              </a:prstGeom>
              <a:noFill/>
              <a:ln w="3175">
                <a:solidFill>
                  <a:srgbClr val="7F7F7F"/>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163" name="Line 209"/>
              <p:cNvSpPr>
                <a:spLocks noChangeShapeType="1"/>
              </p:cNvSpPr>
              <p:nvPr/>
            </p:nvSpPr>
            <p:spPr bwMode="auto">
              <a:xfrm>
                <a:off x="3172" y="3419"/>
                <a:ext cx="560" cy="1"/>
              </a:xfrm>
              <a:prstGeom prst="line">
                <a:avLst/>
              </a:prstGeom>
              <a:noFill/>
              <a:ln w="14351">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164" name="Freeform 210"/>
              <p:cNvSpPr>
                <a:spLocks/>
              </p:cNvSpPr>
              <p:nvPr/>
            </p:nvSpPr>
            <p:spPr bwMode="auto">
              <a:xfrm>
                <a:off x="3649" y="3396"/>
                <a:ext cx="93" cy="49"/>
              </a:xfrm>
              <a:custGeom>
                <a:avLst/>
                <a:gdLst>
                  <a:gd name="T0" fmla="*/ 0 w 185"/>
                  <a:gd name="T1" fmla="*/ 0 h 96"/>
                  <a:gd name="T2" fmla="*/ 1 w 185"/>
                  <a:gd name="T3" fmla="*/ 1 h 96"/>
                  <a:gd name="T4" fmla="*/ 0 w 185"/>
                  <a:gd name="T5" fmla="*/ 1 h 96"/>
                  <a:gd name="T6" fmla="*/ 0 w 185"/>
                  <a:gd name="T7" fmla="*/ 0 h 96"/>
                  <a:gd name="T8" fmla="*/ 0 60000 65536"/>
                  <a:gd name="T9" fmla="*/ 0 60000 65536"/>
                  <a:gd name="T10" fmla="*/ 0 60000 65536"/>
                  <a:gd name="T11" fmla="*/ 0 60000 65536"/>
                  <a:gd name="T12" fmla="*/ 0 w 185"/>
                  <a:gd name="T13" fmla="*/ 0 h 96"/>
                  <a:gd name="T14" fmla="*/ 185 w 185"/>
                  <a:gd name="T15" fmla="*/ 96 h 96"/>
                </a:gdLst>
                <a:ahLst/>
                <a:cxnLst>
                  <a:cxn ang="T8">
                    <a:pos x="T0" y="T1"/>
                  </a:cxn>
                  <a:cxn ang="T9">
                    <a:pos x="T2" y="T3"/>
                  </a:cxn>
                  <a:cxn ang="T10">
                    <a:pos x="T4" y="T5"/>
                  </a:cxn>
                  <a:cxn ang="T11">
                    <a:pos x="T6" y="T7"/>
                  </a:cxn>
                </a:cxnLst>
                <a:rect l="T12" t="T13" r="T14" b="T15"/>
                <a:pathLst>
                  <a:path w="185" h="96">
                    <a:moveTo>
                      <a:pt x="0" y="0"/>
                    </a:moveTo>
                    <a:lnTo>
                      <a:pt x="185" y="48"/>
                    </a:lnTo>
                    <a:lnTo>
                      <a:pt x="0" y="96"/>
                    </a:lnTo>
                    <a:lnTo>
                      <a:pt x="0" y="0"/>
                    </a:lnTo>
                    <a:close/>
                  </a:path>
                </a:pathLst>
              </a:custGeom>
              <a:solidFill>
                <a:srgbClr val="000000"/>
              </a:solidFill>
              <a:ln w="14351">
                <a:solidFill>
                  <a:srgbClr val="000000"/>
                </a:solidFill>
                <a:prstDash val="solid"/>
                <a:round/>
                <a:headEnd/>
                <a:tailEnd/>
              </a:ln>
            </p:spPr>
            <p:txBody>
              <a:bodyPr/>
              <a:lstStyle/>
              <a:p>
                <a:endParaRPr lang="en-GB"/>
              </a:p>
            </p:txBody>
          </p:sp>
          <p:sp>
            <p:nvSpPr>
              <p:cNvPr id="165" name="Freeform 211"/>
              <p:cNvSpPr>
                <a:spLocks/>
              </p:cNvSpPr>
              <p:nvPr/>
            </p:nvSpPr>
            <p:spPr bwMode="auto">
              <a:xfrm>
                <a:off x="3746" y="3396"/>
                <a:ext cx="93" cy="49"/>
              </a:xfrm>
              <a:custGeom>
                <a:avLst/>
                <a:gdLst>
                  <a:gd name="T0" fmla="*/ 1 w 186"/>
                  <a:gd name="T1" fmla="*/ 1 h 96"/>
                  <a:gd name="T2" fmla="*/ 0 w 186"/>
                  <a:gd name="T3" fmla="*/ 1 h 96"/>
                  <a:gd name="T4" fmla="*/ 1 w 186"/>
                  <a:gd name="T5" fmla="*/ 0 h 96"/>
                  <a:gd name="T6" fmla="*/ 1 w 186"/>
                  <a:gd name="T7" fmla="*/ 1 h 96"/>
                  <a:gd name="T8" fmla="*/ 0 60000 65536"/>
                  <a:gd name="T9" fmla="*/ 0 60000 65536"/>
                  <a:gd name="T10" fmla="*/ 0 60000 65536"/>
                  <a:gd name="T11" fmla="*/ 0 60000 65536"/>
                  <a:gd name="T12" fmla="*/ 0 w 186"/>
                  <a:gd name="T13" fmla="*/ 0 h 96"/>
                  <a:gd name="T14" fmla="*/ 186 w 186"/>
                  <a:gd name="T15" fmla="*/ 96 h 96"/>
                </a:gdLst>
                <a:ahLst/>
                <a:cxnLst>
                  <a:cxn ang="T8">
                    <a:pos x="T0" y="T1"/>
                  </a:cxn>
                  <a:cxn ang="T9">
                    <a:pos x="T2" y="T3"/>
                  </a:cxn>
                  <a:cxn ang="T10">
                    <a:pos x="T4" y="T5"/>
                  </a:cxn>
                  <a:cxn ang="T11">
                    <a:pos x="T6" y="T7"/>
                  </a:cxn>
                </a:cxnLst>
                <a:rect l="T12" t="T13" r="T14" b="T15"/>
                <a:pathLst>
                  <a:path w="186" h="96">
                    <a:moveTo>
                      <a:pt x="186" y="96"/>
                    </a:moveTo>
                    <a:lnTo>
                      <a:pt x="0" y="48"/>
                    </a:lnTo>
                    <a:lnTo>
                      <a:pt x="186" y="0"/>
                    </a:lnTo>
                    <a:lnTo>
                      <a:pt x="186" y="96"/>
                    </a:lnTo>
                    <a:close/>
                  </a:path>
                </a:pathLst>
              </a:custGeom>
              <a:solidFill>
                <a:srgbClr val="000000"/>
              </a:solidFill>
              <a:ln w="14351">
                <a:solidFill>
                  <a:srgbClr val="000000"/>
                </a:solidFill>
                <a:prstDash val="solid"/>
                <a:round/>
                <a:headEnd/>
                <a:tailEnd/>
              </a:ln>
            </p:spPr>
            <p:txBody>
              <a:bodyPr/>
              <a:lstStyle/>
              <a:p>
                <a:endParaRPr lang="en-GB"/>
              </a:p>
            </p:txBody>
          </p:sp>
          <p:sp>
            <p:nvSpPr>
              <p:cNvPr id="166" name="Rectangle 212"/>
              <p:cNvSpPr>
                <a:spLocks noChangeArrowheads="1"/>
              </p:cNvSpPr>
              <p:nvPr/>
            </p:nvSpPr>
            <p:spPr bwMode="auto">
              <a:xfrm>
                <a:off x="3188" y="3125"/>
                <a:ext cx="526"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gn="ctr">
                  <a:lnSpc>
                    <a:spcPct val="100000"/>
                  </a:lnSpc>
                  <a:buClrTx/>
                  <a:buSzTx/>
                  <a:buFontTx/>
                  <a:buNone/>
                </a:pPr>
                <a:r>
                  <a:rPr lang="en-US" altLang="en-US" sz="900">
                    <a:solidFill>
                      <a:srgbClr val="000000"/>
                    </a:solidFill>
                    <a:latin typeface="Arial" panose="020B0604020202020204" pitchFamily="34" charset="0"/>
                  </a:rPr>
                  <a:t>Data Field</a:t>
                </a:r>
                <a:endParaRPr lang="en-US" altLang="en-US" sz="2400">
                  <a:latin typeface="Times New Roman" panose="02020603050405020304" pitchFamily="18" charset="0"/>
                </a:endParaRPr>
              </a:p>
            </p:txBody>
          </p:sp>
          <p:sp>
            <p:nvSpPr>
              <p:cNvPr id="167" name="Line 213"/>
              <p:cNvSpPr>
                <a:spLocks noChangeShapeType="1"/>
              </p:cNvSpPr>
              <p:nvPr/>
            </p:nvSpPr>
            <p:spPr bwMode="auto">
              <a:xfrm flipV="1">
                <a:off x="3745" y="3079"/>
                <a:ext cx="0" cy="480"/>
              </a:xfrm>
              <a:prstGeom prst="line">
                <a:avLst/>
              </a:prstGeom>
              <a:noFill/>
              <a:ln w="3175">
                <a:solidFill>
                  <a:srgbClr val="7F7F7F"/>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168" name="Line 214"/>
              <p:cNvSpPr>
                <a:spLocks noChangeShapeType="1"/>
              </p:cNvSpPr>
              <p:nvPr/>
            </p:nvSpPr>
            <p:spPr bwMode="auto">
              <a:xfrm>
                <a:off x="3766" y="3419"/>
                <a:ext cx="496" cy="1"/>
              </a:xfrm>
              <a:prstGeom prst="line">
                <a:avLst/>
              </a:prstGeom>
              <a:noFill/>
              <a:ln w="14351">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169" name="Freeform 215"/>
              <p:cNvSpPr>
                <a:spLocks/>
              </p:cNvSpPr>
              <p:nvPr/>
            </p:nvSpPr>
            <p:spPr bwMode="auto">
              <a:xfrm>
                <a:off x="4187" y="3396"/>
                <a:ext cx="93" cy="49"/>
              </a:xfrm>
              <a:custGeom>
                <a:avLst/>
                <a:gdLst>
                  <a:gd name="T0" fmla="*/ 0 w 185"/>
                  <a:gd name="T1" fmla="*/ 0 h 96"/>
                  <a:gd name="T2" fmla="*/ 1 w 185"/>
                  <a:gd name="T3" fmla="*/ 1 h 96"/>
                  <a:gd name="T4" fmla="*/ 0 w 185"/>
                  <a:gd name="T5" fmla="*/ 1 h 96"/>
                  <a:gd name="T6" fmla="*/ 0 w 185"/>
                  <a:gd name="T7" fmla="*/ 0 h 96"/>
                  <a:gd name="T8" fmla="*/ 0 60000 65536"/>
                  <a:gd name="T9" fmla="*/ 0 60000 65536"/>
                  <a:gd name="T10" fmla="*/ 0 60000 65536"/>
                  <a:gd name="T11" fmla="*/ 0 60000 65536"/>
                  <a:gd name="T12" fmla="*/ 0 w 185"/>
                  <a:gd name="T13" fmla="*/ 0 h 96"/>
                  <a:gd name="T14" fmla="*/ 185 w 185"/>
                  <a:gd name="T15" fmla="*/ 96 h 96"/>
                </a:gdLst>
                <a:ahLst/>
                <a:cxnLst>
                  <a:cxn ang="T8">
                    <a:pos x="T0" y="T1"/>
                  </a:cxn>
                  <a:cxn ang="T9">
                    <a:pos x="T2" y="T3"/>
                  </a:cxn>
                  <a:cxn ang="T10">
                    <a:pos x="T4" y="T5"/>
                  </a:cxn>
                  <a:cxn ang="T11">
                    <a:pos x="T6" y="T7"/>
                  </a:cxn>
                </a:cxnLst>
                <a:rect l="T12" t="T13" r="T14" b="T15"/>
                <a:pathLst>
                  <a:path w="185" h="96">
                    <a:moveTo>
                      <a:pt x="0" y="0"/>
                    </a:moveTo>
                    <a:lnTo>
                      <a:pt x="185" y="48"/>
                    </a:lnTo>
                    <a:lnTo>
                      <a:pt x="0" y="96"/>
                    </a:lnTo>
                    <a:lnTo>
                      <a:pt x="0" y="0"/>
                    </a:lnTo>
                    <a:close/>
                  </a:path>
                </a:pathLst>
              </a:custGeom>
              <a:solidFill>
                <a:srgbClr val="000000"/>
              </a:solidFill>
              <a:ln w="14351">
                <a:solidFill>
                  <a:srgbClr val="000000"/>
                </a:solidFill>
                <a:prstDash val="solid"/>
                <a:round/>
                <a:headEnd/>
                <a:tailEnd/>
              </a:ln>
            </p:spPr>
            <p:txBody>
              <a:bodyPr/>
              <a:lstStyle/>
              <a:p>
                <a:endParaRPr lang="en-GB"/>
              </a:p>
            </p:txBody>
          </p:sp>
          <p:sp>
            <p:nvSpPr>
              <p:cNvPr id="170" name="Line 216"/>
              <p:cNvSpPr>
                <a:spLocks noChangeShapeType="1"/>
              </p:cNvSpPr>
              <p:nvPr/>
            </p:nvSpPr>
            <p:spPr bwMode="auto">
              <a:xfrm>
                <a:off x="4405" y="3419"/>
                <a:ext cx="397" cy="1"/>
              </a:xfrm>
              <a:prstGeom prst="line">
                <a:avLst/>
              </a:prstGeom>
              <a:noFill/>
              <a:ln w="14351">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171" name="Freeform 217"/>
              <p:cNvSpPr>
                <a:spLocks/>
              </p:cNvSpPr>
              <p:nvPr/>
            </p:nvSpPr>
            <p:spPr bwMode="auto">
              <a:xfrm>
                <a:off x="4708" y="3396"/>
                <a:ext cx="92" cy="49"/>
              </a:xfrm>
              <a:custGeom>
                <a:avLst/>
                <a:gdLst>
                  <a:gd name="T0" fmla="*/ 0 w 186"/>
                  <a:gd name="T1" fmla="*/ 0 h 96"/>
                  <a:gd name="T2" fmla="*/ 0 w 186"/>
                  <a:gd name="T3" fmla="*/ 1 h 96"/>
                  <a:gd name="T4" fmla="*/ 0 w 186"/>
                  <a:gd name="T5" fmla="*/ 1 h 96"/>
                  <a:gd name="T6" fmla="*/ 0 w 186"/>
                  <a:gd name="T7" fmla="*/ 0 h 96"/>
                  <a:gd name="T8" fmla="*/ 0 60000 65536"/>
                  <a:gd name="T9" fmla="*/ 0 60000 65536"/>
                  <a:gd name="T10" fmla="*/ 0 60000 65536"/>
                  <a:gd name="T11" fmla="*/ 0 60000 65536"/>
                  <a:gd name="T12" fmla="*/ 0 w 186"/>
                  <a:gd name="T13" fmla="*/ 0 h 96"/>
                  <a:gd name="T14" fmla="*/ 186 w 186"/>
                  <a:gd name="T15" fmla="*/ 96 h 96"/>
                </a:gdLst>
                <a:ahLst/>
                <a:cxnLst>
                  <a:cxn ang="T8">
                    <a:pos x="T0" y="T1"/>
                  </a:cxn>
                  <a:cxn ang="T9">
                    <a:pos x="T2" y="T3"/>
                  </a:cxn>
                  <a:cxn ang="T10">
                    <a:pos x="T4" y="T5"/>
                  </a:cxn>
                  <a:cxn ang="T11">
                    <a:pos x="T6" y="T7"/>
                  </a:cxn>
                </a:cxnLst>
                <a:rect l="T12" t="T13" r="T14" b="T15"/>
                <a:pathLst>
                  <a:path w="186" h="96">
                    <a:moveTo>
                      <a:pt x="0" y="0"/>
                    </a:moveTo>
                    <a:lnTo>
                      <a:pt x="186" y="48"/>
                    </a:lnTo>
                    <a:lnTo>
                      <a:pt x="0" y="96"/>
                    </a:lnTo>
                    <a:lnTo>
                      <a:pt x="0" y="0"/>
                    </a:lnTo>
                    <a:close/>
                  </a:path>
                </a:pathLst>
              </a:custGeom>
              <a:solidFill>
                <a:srgbClr val="000000"/>
              </a:solidFill>
              <a:ln w="14351">
                <a:solidFill>
                  <a:srgbClr val="000000"/>
                </a:solidFill>
                <a:prstDash val="solid"/>
                <a:round/>
                <a:headEnd/>
                <a:tailEnd/>
              </a:ln>
            </p:spPr>
            <p:txBody>
              <a:bodyPr/>
              <a:lstStyle/>
              <a:p>
                <a:endParaRPr lang="en-GB"/>
              </a:p>
            </p:txBody>
          </p:sp>
          <p:sp>
            <p:nvSpPr>
              <p:cNvPr id="172" name="Freeform 218"/>
              <p:cNvSpPr>
                <a:spLocks/>
              </p:cNvSpPr>
              <p:nvPr/>
            </p:nvSpPr>
            <p:spPr bwMode="auto">
              <a:xfrm>
                <a:off x="4402" y="3396"/>
                <a:ext cx="92" cy="49"/>
              </a:xfrm>
              <a:custGeom>
                <a:avLst/>
                <a:gdLst>
                  <a:gd name="T0" fmla="*/ 0 w 185"/>
                  <a:gd name="T1" fmla="*/ 1 h 96"/>
                  <a:gd name="T2" fmla="*/ 0 w 185"/>
                  <a:gd name="T3" fmla="*/ 1 h 96"/>
                  <a:gd name="T4" fmla="*/ 0 w 185"/>
                  <a:gd name="T5" fmla="*/ 0 h 96"/>
                  <a:gd name="T6" fmla="*/ 0 w 185"/>
                  <a:gd name="T7" fmla="*/ 1 h 96"/>
                  <a:gd name="T8" fmla="*/ 0 60000 65536"/>
                  <a:gd name="T9" fmla="*/ 0 60000 65536"/>
                  <a:gd name="T10" fmla="*/ 0 60000 65536"/>
                  <a:gd name="T11" fmla="*/ 0 60000 65536"/>
                  <a:gd name="T12" fmla="*/ 0 w 185"/>
                  <a:gd name="T13" fmla="*/ 0 h 96"/>
                  <a:gd name="T14" fmla="*/ 185 w 185"/>
                  <a:gd name="T15" fmla="*/ 96 h 96"/>
                </a:gdLst>
                <a:ahLst/>
                <a:cxnLst>
                  <a:cxn ang="T8">
                    <a:pos x="T0" y="T1"/>
                  </a:cxn>
                  <a:cxn ang="T9">
                    <a:pos x="T2" y="T3"/>
                  </a:cxn>
                  <a:cxn ang="T10">
                    <a:pos x="T4" y="T5"/>
                  </a:cxn>
                  <a:cxn ang="T11">
                    <a:pos x="T6" y="T7"/>
                  </a:cxn>
                </a:cxnLst>
                <a:rect l="T12" t="T13" r="T14" b="T15"/>
                <a:pathLst>
                  <a:path w="185" h="96">
                    <a:moveTo>
                      <a:pt x="185" y="96"/>
                    </a:moveTo>
                    <a:lnTo>
                      <a:pt x="0" y="48"/>
                    </a:lnTo>
                    <a:lnTo>
                      <a:pt x="185" y="0"/>
                    </a:lnTo>
                    <a:lnTo>
                      <a:pt x="185" y="96"/>
                    </a:lnTo>
                    <a:close/>
                  </a:path>
                </a:pathLst>
              </a:custGeom>
              <a:solidFill>
                <a:srgbClr val="000000"/>
              </a:solidFill>
              <a:ln w="14351">
                <a:solidFill>
                  <a:srgbClr val="000000"/>
                </a:solidFill>
                <a:prstDash val="solid"/>
                <a:round/>
                <a:headEnd/>
                <a:tailEnd/>
              </a:ln>
            </p:spPr>
            <p:txBody>
              <a:bodyPr/>
              <a:lstStyle/>
              <a:p>
                <a:endParaRPr lang="en-GB"/>
              </a:p>
            </p:txBody>
          </p:sp>
          <p:sp>
            <p:nvSpPr>
              <p:cNvPr id="173" name="Line 219"/>
              <p:cNvSpPr>
                <a:spLocks noChangeShapeType="1"/>
              </p:cNvSpPr>
              <p:nvPr/>
            </p:nvSpPr>
            <p:spPr bwMode="auto">
              <a:xfrm>
                <a:off x="4980" y="3419"/>
                <a:ext cx="345" cy="1"/>
              </a:xfrm>
              <a:prstGeom prst="line">
                <a:avLst/>
              </a:prstGeom>
              <a:noFill/>
              <a:ln w="14351">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174" name="Freeform 220"/>
              <p:cNvSpPr>
                <a:spLocks/>
              </p:cNvSpPr>
              <p:nvPr/>
            </p:nvSpPr>
            <p:spPr bwMode="auto">
              <a:xfrm>
                <a:off x="4981" y="3396"/>
                <a:ext cx="92" cy="49"/>
              </a:xfrm>
              <a:custGeom>
                <a:avLst/>
                <a:gdLst>
                  <a:gd name="T0" fmla="*/ 0 w 186"/>
                  <a:gd name="T1" fmla="*/ 1 h 96"/>
                  <a:gd name="T2" fmla="*/ 0 w 186"/>
                  <a:gd name="T3" fmla="*/ 1 h 96"/>
                  <a:gd name="T4" fmla="*/ 0 w 186"/>
                  <a:gd name="T5" fmla="*/ 0 h 96"/>
                  <a:gd name="T6" fmla="*/ 0 w 186"/>
                  <a:gd name="T7" fmla="*/ 1 h 96"/>
                  <a:gd name="T8" fmla="*/ 0 60000 65536"/>
                  <a:gd name="T9" fmla="*/ 0 60000 65536"/>
                  <a:gd name="T10" fmla="*/ 0 60000 65536"/>
                  <a:gd name="T11" fmla="*/ 0 60000 65536"/>
                  <a:gd name="T12" fmla="*/ 0 w 186"/>
                  <a:gd name="T13" fmla="*/ 0 h 96"/>
                  <a:gd name="T14" fmla="*/ 186 w 186"/>
                  <a:gd name="T15" fmla="*/ 96 h 96"/>
                </a:gdLst>
                <a:ahLst/>
                <a:cxnLst>
                  <a:cxn ang="T8">
                    <a:pos x="T0" y="T1"/>
                  </a:cxn>
                  <a:cxn ang="T9">
                    <a:pos x="T2" y="T3"/>
                  </a:cxn>
                  <a:cxn ang="T10">
                    <a:pos x="T4" y="T5"/>
                  </a:cxn>
                  <a:cxn ang="T11">
                    <a:pos x="T6" y="T7"/>
                  </a:cxn>
                </a:cxnLst>
                <a:rect l="T12" t="T13" r="T14" b="T15"/>
                <a:pathLst>
                  <a:path w="186" h="96">
                    <a:moveTo>
                      <a:pt x="186" y="96"/>
                    </a:moveTo>
                    <a:lnTo>
                      <a:pt x="0" y="48"/>
                    </a:lnTo>
                    <a:lnTo>
                      <a:pt x="186" y="0"/>
                    </a:lnTo>
                    <a:lnTo>
                      <a:pt x="186" y="96"/>
                    </a:lnTo>
                    <a:close/>
                  </a:path>
                </a:pathLst>
              </a:custGeom>
              <a:solidFill>
                <a:srgbClr val="000000"/>
              </a:solidFill>
              <a:ln w="14351">
                <a:solidFill>
                  <a:srgbClr val="000000"/>
                </a:solidFill>
                <a:prstDash val="solid"/>
                <a:round/>
                <a:headEnd/>
                <a:tailEnd/>
              </a:ln>
            </p:spPr>
            <p:txBody>
              <a:bodyPr/>
              <a:lstStyle/>
              <a:p>
                <a:endParaRPr lang="en-GB"/>
              </a:p>
            </p:txBody>
          </p:sp>
          <p:sp>
            <p:nvSpPr>
              <p:cNvPr id="175" name="Rectangle 221"/>
              <p:cNvSpPr>
                <a:spLocks noChangeArrowheads="1"/>
              </p:cNvSpPr>
              <p:nvPr/>
            </p:nvSpPr>
            <p:spPr bwMode="auto">
              <a:xfrm>
                <a:off x="3764" y="3125"/>
                <a:ext cx="501"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gn="ctr">
                  <a:lnSpc>
                    <a:spcPct val="100000"/>
                  </a:lnSpc>
                  <a:buClrTx/>
                  <a:buSzTx/>
                  <a:buFontTx/>
                  <a:buNone/>
                </a:pPr>
                <a:r>
                  <a:rPr lang="en-US" altLang="en-US" sz="900">
                    <a:solidFill>
                      <a:srgbClr val="000000"/>
                    </a:solidFill>
                    <a:latin typeface="Arial" panose="020B0604020202020204" pitchFamily="34" charset="0"/>
                  </a:rPr>
                  <a:t>CRC Field</a:t>
                </a:r>
                <a:endParaRPr lang="en-US" altLang="en-US" sz="2400">
                  <a:latin typeface="Times New Roman" panose="02020603050405020304" pitchFamily="18" charset="0"/>
                </a:endParaRPr>
              </a:p>
            </p:txBody>
          </p:sp>
          <p:sp>
            <p:nvSpPr>
              <p:cNvPr id="176" name="Rectangle 222"/>
              <p:cNvSpPr>
                <a:spLocks noChangeArrowheads="1"/>
              </p:cNvSpPr>
              <p:nvPr/>
            </p:nvSpPr>
            <p:spPr bwMode="auto">
              <a:xfrm>
                <a:off x="4479" y="3125"/>
                <a:ext cx="25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gn="ctr">
                  <a:lnSpc>
                    <a:spcPct val="100000"/>
                  </a:lnSpc>
                  <a:buClrTx/>
                  <a:buSzTx/>
                  <a:buFontTx/>
                  <a:buNone/>
                </a:pPr>
                <a:r>
                  <a:rPr lang="en-US" altLang="en-US" sz="900">
                    <a:solidFill>
                      <a:srgbClr val="000000"/>
                    </a:solidFill>
                    <a:latin typeface="Arial" panose="020B0604020202020204" pitchFamily="34" charset="0"/>
                  </a:rPr>
                  <a:t>End of Frame Field </a:t>
                </a:r>
                <a:endParaRPr lang="en-US" altLang="en-US" sz="2400">
                  <a:latin typeface="Times New Roman" panose="02020603050405020304" pitchFamily="18" charset="0"/>
                </a:endParaRPr>
              </a:p>
            </p:txBody>
          </p:sp>
          <p:sp>
            <p:nvSpPr>
              <p:cNvPr id="177" name="Rectangle 223"/>
              <p:cNvSpPr>
                <a:spLocks noChangeArrowheads="1"/>
              </p:cNvSpPr>
              <p:nvPr/>
            </p:nvSpPr>
            <p:spPr bwMode="auto">
              <a:xfrm>
                <a:off x="5028" y="3125"/>
                <a:ext cx="281"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nSpc>
                    <a:spcPct val="100000"/>
                  </a:lnSpc>
                  <a:buClrTx/>
                  <a:buSzTx/>
                  <a:buFontTx/>
                  <a:buNone/>
                </a:pPr>
                <a:r>
                  <a:rPr lang="en-US" altLang="en-US" sz="900">
                    <a:solidFill>
                      <a:srgbClr val="000000"/>
                    </a:solidFill>
                    <a:latin typeface="Arial" panose="020B0604020202020204" pitchFamily="34" charset="0"/>
                  </a:rPr>
                  <a:t>Bus Idle</a:t>
                </a:r>
                <a:endParaRPr lang="en-US" altLang="en-US" sz="2400">
                  <a:latin typeface="Times New Roman" panose="02020603050405020304" pitchFamily="18" charset="0"/>
                </a:endParaRPr>
              </a:p>
            </p:txBody>
          </p:sp>
          <p:sp>
            <p:nvSpPr>
              <p:cNvPr id="178" name="Line 224"/>
              <p:cNvSpPr>
                <a:spLocks noChangeShapeType="1"/>
              </p:cNvSpPr>
              <p:nvPr/>
            </p:nvSpPr>
            <p:spPr bwMode="auto">
              <a:xfrm flipV="1">
                <a:off x="4282" y="3079"/>
                <a:ext cx="0" cy="480"/>
              </a:xfrm>
              <a:prstGeom prst="line">
                <a:avLst/>
              </a:prstGeom>
              <a:noFill/>
              <a:ln w="3175">
                <a:solidFill>
                  <a:srgbClr val="7F7F7F"/>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179" name="Line 225"/>
              <p:cNvSpPr>
                <a:spLocks noChangeShapeType="1"/>
              </p:cNvSpPr>
              <p:nvPr/>
            </p:nvSpPr>
            <p:spPr bwMode="auto">
              <a:xfrm flipV="1">
                <a:off x="4400" y="3079"/>
                <a:ext cx="0" cy="480"/>
              </a:xfrm>
              <a:prstGeom prst="line">
                <a:avLst/>
              </a:prstGeom>
              <a:noFill/>
              <a:ln w="3175">
                <a:solidFill>
                  <a:srgbClr val="7F7F7F"/>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180" name="Line 226"/>
              <p:cNvSpPr>
                <a:spLocks noChangeShapeType="1"/>
              </p:cNvSpPr>
              <p:nvPr/>
            </p:nvSpPr>
            <p:spPr bwMode="auto">
              <a:xfrm flipV="1">
                <a:off x="4804" y="3079"/>
                <a:ext cx="0" cy="480"/>
              </a:xfrm>
              <a:prstGeom prst="line">
                <a:avLst/>
              </a:prstGeom>
              <a:noFill/>
              <a:ln w="3175">
                <a:solidFill>
                  <a:srgbClr val="7F7F7F"/>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181" name="Line 227"/>
              <p:cNvSpPr>
                <a:spLocks noChangeShapeType="1"/>
              </p:cNvSpPr>
              <p:nvPr/>
            </p:nvSpPr>
            <p:spPr bwMode="auto">
              <a:xfrm flipV="1">
                <a:off x="4979" y="3079"/>
                <a:ext cx="0" cy="480"/>
              </a:xfrm>
              <a:prstGeom prst="line">
                <a:avLst/>
              </a:prstGeom>
              <a:noFill/>
              <a:ln w="3175">
                <a:solidFill>
                  <a:srgbClr val="7F7F7F"/>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182" name="Rectangle 228"/>
              <p:cNvSpPr>
                <a:spLocks noChangeArrowheads="1"/>
              </p:cNvSpPr>
              <p:nvPr/>
            </p:nvSpPr>
            <p:spPr bwMode="auto">
              <a:xfrm>
                <a:off x="4253" y="3125"/>
                <a:ext cx="192"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gn="ctr">
                  <a:lnSpc>
                    <a:spcPct val="100000"/>
                  </a:lnSpc>
                  <a:buClrTx/>
                  <a:buSzTx/>
                  <a:buFontTx/>
                  <a:buNone/>
                </a:pPr>
                <a:r>
                  <a:rPr lang="en-US" altLang="en-US" sz="900">
                    <a:solidFill>
                      <a:srgbClr val="000000"/>
                    </a:solidFill>
                    <a:latin typeface="Arial" panose="020B0604020202020204" pitchFamily="34" charset="0"/>
                  </a:rPr>
                  <a:t>Ack Field</a:t>
                </a:r>
                <a:endParaRPr lang="en-US" altLang="en-US" sz="2400">
                  <a:latin typeface="Times New Roman" panose="02020603050405020304" pitchFamily="18" charset="0"/>
                </a:endParaRPr>
              </a:p>
            </p:txBody>
          </p:sp>
          <p:sp>
            <p:nvSpPr>
              <p:cNvPr id="183" name="Rectangle 229"/>
              <p:cNvSpPr>
                <a:spLocks noChangeArrowheads="1"/>
              </p:cNvSpPr>
              <p:nvPr/>
            </p:nvSpPr>
            <p:spPr bwMode="auto">
              <a:xfrm>
                <a:off x="4762" y="3125"/>
                <a:ext cx="259"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gn="ctr">
                  <a:lnSpc>
                    <a:spcPct val="100000"/>
                  </a:lnSpc>
                  <a:buClrTx/>
                  <a:buSzTx/>
                  <a:buFontTx/>
                  <a:buNone/>
                </a:pPr>
                <a:r>
                  <a:rPr lang="en-US" altLang="en-US" sz="900">
                    <a:solidFill>
                      <a:srgbClr val="000000"/>
                    </a:solidFill>
                    <a:latin typeface="Arial" panose="020B0604020202020204" pitchFamily="34" charset="0"/>
                  </a:rPr>
                  <a:t>Inter- frame Space</a:t>
                </a:r>
                <a:endParaRPr lang="en-US" altLang="en-US" sz="2400">
                  <a:latin typeface="Times New Roman" panose="02020603050405020304" pitchFamily="18" charset="0"/>
                </a:endParaRPr>
              </a:p>
            </p:txBody>
          </p:sp>
          <p:sp>
            <p:nvSpPr>
              <p:cNvPr id="184" name="Line 230"/>
              <p:cNvSpPr>
                <a:spLocks noChangeShapeType="1"/>
              </p:cNvSpPr>
              <p:nvPr/>
            </p:nvSpPr>
            <p:spPr bwMode="auto">
              <a:xfrm flipV="1">
                <a:off x="2831" y="3567"/>
                <a:ext cx="145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grpSp>
      </p:grpSp>
    </p:spTree>
    <p:extLst>
      <p:ext uri="{BB962C8B-B14F-4D97-AF65-F5344CB8AC3E}">
        <p14:creationId xmlns:p14="http://schemas.microsoft.com/office/powerpoint/2010/main" val="362347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heckerboard(across)">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102"/>
                                        </p:tgtEl>
                                        <p:attrNameLst>
                                          <p:attrName>style.visibility</p:attrName>
                                        </p:attrNameLst>
                                      </p:cBhvr>
                                      <p:to>
                                        <p:strVal val="visible"/>
                                      </p:to>
                                    </p:set>
                                    <p:animEffect transition="in" filter="checkerboard(across)">
                                      <p:cBhvr>
                                        <p:cTn id="12" dur="500"/>
                                        <p:tgtEl>
                                          <p:spTgt spid="1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custDataLst>
              <p:tags r:id="rId1"/>
            </p:custDataLst>
          </p:nvPr>
        </p:nvSpPr>
        <p:spPr bwMode="auto">
          <a:xfrm>
            <a:off x="381000" y="457200"/>
            <a:ext cx="8153400" cy="523220"/>
          </a:xfrm>
          <a:prstGeom prst="rect">
            <a:avLst/>
          </a:prstGeom>
          <a:noFill/>
          <a:ln w="9525">
            <a:noFill/>
            <a:miter lim="800000"/>
            <a:headEnd/>
            <a:tailEnd/>
          </a:ln>
        </p:spPr>
        <p:txBody>
          <a:bodyPr wrap="square">
            <a:spAutoFit/>
          </a:bodyPr>
          <a:lstStyle/>
          <a:p>
            <a:pPr algn="ctr">
              <a:spcBef>
                <a:spcPct val="50000"/>
              </a:spcBef>
            </a:pPr>
            <a:r>
              <a:rPr lang="en-US" altLang="en-US" sz="2800" b="1" dirty="0">
                <a:latin typeface="Arial" pitchFamily="34" charset="0"/>
              </a:rPr>
              <a:t>CAN Message Frame Format</a:t>
            </a:r>
            <a:endParaRPr lang="en-US" altLang="en-US" sz="2400" b="1" dirty="0">
              <a:latin typeface="Arial" pitchFamily="34" charset="0"/>
            </a:endParaRPr>
          </a:p>
        </p:txBody>
      </p:sp>
      <p:sp>
        <p:nvSpPr>
          <p:cNvPr id="16" name="Text Box 5_"/>
          <p:cNvSpPr txBox="1">
            <a:spLocks noChangeArrowheads="1"/>
          </p:cNvSpPr>
          <p:nvPr>
            <p:custDataLst>
              <p:tags r:id="rId2"/>
            </p:custDataLst>
          </p:nvPr>
        </p:nvSpPr>
        <p:spPr bwMode="auto">
          <a:xfrm>
            <a:off x="381000" y="1219200"/>
            <a:ext cx="8153400" cy="1600438"/>
          </a:xfrm>
          <a:prstGeom prst="rect">
            <a:avLst/>
          </a:prstGeom>
          <a:noFill/>
          <a:ln w="9525">
            <a:noFill/>
            <a:miter lim="800000"/>
            <a:headEnd/>
            <a:tailEnd/>
          </a:ln>
        </p:spPr>
        <p:txBody>
          <a:bodyPr wrap="square">
            <a:spAutoFit/>
          </a:bodyPr>
          <a:lstStyle/>
          <a:p>
            <a:pPr>
              <a:spcBef>
                <a:spcPct val="50000"/>
              </a:spcBef>
            </a:pPr>
            <a:endParaRPr lang="en-US" altLang="en-US" sz="1400" b="1" dirty="0">
              <a:solidFill>
                <a:srgbClr val="003366"/>
              </a:solidFill>
              <a:latin typeface="Arial" pitchFamily="34" charset="0"/>
            </a:endParaRPr>
          </a:p>
          <a:p>
            <a:pPr>
              <a:spcBef>
                <a:spcPct val="50000"/>
              </a:spcBef>
              <a:buFont typeface="Wingdings" pitchFamily="2" charset="2"/>
              <a:buChar char="v"/>
            </a:pPr>
            <a:endParaRPr lang="en-US" altLang="en-US" sz="1400" b="1" dirty="0">
              <a:solidFill>
                <a:srgbClr val="003366"/>
              </a:solidFill>
              <a:latin typeface="Arial" pitchFamily="34" charset="0"/>
            </a:endParaRPr>
          </a:p>
          <a:p>
            <a:pPr>
              <a:spcBef>
                <a:spcPct val="50000"/>
              </a:spcBef>
            </a:pPr>
            <a:endParaRPr lang="en-US" altLang="en-US" sz="1400" b="1" dirty="0">
              <a:solidFill>
                <a:srgbClr val="003366"/>
              </a:solidFill>
              <a:latin typeface="Arial" pitchFamily="34" charset="0"/>
            </a:endParaRPr>
          </a:p>
          <a:p>
            <a:pPr>
              <a:spcBef>
                <a:spcPct val="50000"/>
              </a:spcBef>
            </a:pPr>
            <a:endParaRPr lang="en-US" altLang="en-US" sz="1400" b="1" dirty="0">
              <a:latin typeface="Arial" pitchFamily="34" charset="0"/>
            </a:endParaRPr>
          </a:p>
          <a:p>
            <a:pPr>
              <a:spcBef>
                <a:spcPct val="50000"/>
              </a:spcBef>
            </a:pPr>
            <a:r>
              <a:rPr lang="en-US" altLang="en-US" sz="1400" b="1" dirty="0">
                <a:latin typeface="Arial" pitchFamily="34" charset="0"/>
              </a:rPr>
              <a:t> </a:t>
            </a:r>
          </a:p>
        </p:txBody>
      </p:sp>
      <p:sp>
        <p:nvSpPr>
          <p:cNvPr id="7" name="Rectangle 6"/>
          <p:cNvSpPr/>
          <p:nvPr/>
        </p:nvSpPr>
        <p:spPr>
          <a:xfrm>
            <a:off x="685800" y="769122"/>
            <a:ext cx="7924800" cy="7786747"/>
          </a:xfrm>
          <a:prstGeom prst="rect">
            <a:avLst/>
          </a:prstGeom>
        </p:spPr>
        <p:txBody>
          <a:bodyPr wrap="square">
            <a:spAutoFit/>
          </a:bodyPr>
          <a:lstStyle/>
          <a:p>
            <a:endParaRPr lang="en-US" dirty="0"/>
          </a:p>
          <a:p>
            <a:endParaRPr lang="en-US" sz="2000" dirty="0"/>
          </a:p>
          <a:p>
            <a:pPr algn="just"/>
            <a:r>
              <a:rPr lang="en-US" sz="2000" dirty="0">
                <a:latin typeface="Arial" panose="020B0604020202020204" pitchFamily="34" charset="0"/>
                <a:cs typeface="Arial" panose="020B0604020202020204" pitchFamily="34" charset="0"/>
              </a:rPr>
              <a:t>The </a:t>
            </a:r>
            <a:r>
              <a:rPr lang="en-US" sz="2000" b="1" dirty="0">
                <a:latin typeface="Arial" panose="020B0604020202020204" pitchFamily="34" charset="0"/>
                <a:cs typeface="Arial" panose="020B0604020202020204" pitchFamily="34" charset="0"/>
              </a:rPr>
              <a:t>Start of Frame (SOF)</a:t>
            </a:r>
            <a:r>
              <a:rPr lang="en-US" sz="2000" dirty="0">
                <a:latin typeface="Arial" panose="020B0604020202020204" pitchFamily="34" charset="0"/>
                <a:cs typeface="Arial" panose="020B0604020202020204" pitchFamily="34" charset="0"/>
              </a:rPr>
              <a:t> is a dominant 0 to tell all the other ECUs that a message is on the way.</a:t>
            </a:r>
          </a:p>
          <a:p>
            <a:pPr algn="just"/>
            <a:endParaRPr lang="en-US" sz="2000" dirty="0">
              <a:latin typeface="Arial" panose="020B0604020202020204" pitchFamily="34" charset="0"/>
              <a:cs typeface="Arial" panose="020B0604020202020204" pitchFamily="34" charset="0"/>
            </a:endParaRPr>
          </a:p>
          <a:p>
            <a:pPr algn="just"/>
            <a:endParaRPr lang="en-US" sz="2000" b="1" dirty="0">
              <a:latin typeface="Arial" panose="020B0604020202020204" pitchFamily="34" charset="0"/>
              <a:cs typeface="Arial" panose="020B0604020202020204" pitchFamily="34" charset="0"/>
            </a:endParaRPr>
          </a:p>
          <a:p>
            <a:pPr algn="just"/>
            <a:r>
              <a:rPr lang="en-US" sz="2000" b="1" dirty="0">
                <a:latin typeface="Arial" panose="020B0604020202020204" pitchFamily="34" charset="0"/>
                <a:cs typeface="Arial" panose="020B0604020202020204" pitchFamily="34" charset="0"/>
              </a:rPr>
              <a:t>Identifier field (ID)</a:t>
            </a:r>
            <a:r>
              <a:rPr lang="en-US" sz="2000" dirty="0">
                <a:latin typeface="Arial" panose="020B0604020202020204" pitchFamily="34" charset="0"/>
                <a:cs typeface="Arial" panose="020B0604020202020204" pitchFamily="34" charset="0"/>
              </a:rPr>
              <a:t>. This is usually a functional address (e.g. Engine parameters, Wheel speeds, etc.). The value of the Identifier determines the message priority. The lower the value, the higher the priority.</a:t>
            </a:r>
          </a:p>
          <a:p>
            <a:pPr algn="just"/>
            <a:endParaRPr lang="en-US" sz="2000" dirty="0">
              <a:latin typeface="Arial" panose="020B0604020202020204" pitchFamily="34" charset="0"/>
              <a:cs typeface="Arial" panose="020B0604020202020204" pitchFamily="34" charset="0"/>
            </a:endParaRPr>
          </a:p>
          <a:p>
            <a:pPr algn="just"/>
            <a:endParaRPr lang="en-US" sz="2000" dirty="0">
              <a:latin typeface="Arial" panose="020B0604020202020204" pitchFamily="34" charset="0"/>
              <a:cs typeface="Arial" panose="020B0604020202020204" pitchFamily="34" charset="0"/>
            </a:endParaRPr>
          </a:p>
          <a:p>
            <a:pPr algn="just"/>
            <a:r>
              <a:rPr lang="en-US" sz="2000" dirty="0">
                <a:latin typeface="Arial" panose="020B0604020202020204" pitchFamily="34" charset="0"/>
                <a:cs typeface="Arial" panose="020B0604020202020204" pitchFamily="34" charset="0"/>
              </a:rPr>
              <a:t>The </a:t>
            </a:r>
            <a:r>
              <a:rPr lang="en-US" sz="2000" b="1" dirty="0">
                <a:latin typeface="Arial" panose="020B0604020202020204" pitchFamily="34" charset="0"/>
                <a:cs typeface="Arial" panose="020B0604020202020204" pitchFamily="34" charset="0"/>
              </a:rPr>
              <a:t>Remote Transfer Request (RTR)</a:t>
            </a:r>
            <a:r>
              <a:rPr lang="en-US" sz="2000" dirty="0">
                <a:latin typeface="Arial" panose="020B0604020202020204" pitchFamily="34" charset="0"/>
                <a:cs typeface="Arial" panose="020B0604020202020204" pitchFamily="34" charset="0"/>
              </a:rPr>
              <a:t> bit allows an ECU to request </a:t>
            </a:r>
          </a:p>
          <a:p>
            <a:pPr algn="just"/>
            <a:r>
              <a:rPr lang="en-US" sz="2000" dirty="0">
                <a:latin typeface="Arial" panose="020B0604020202020204" pitchFamily="34" charset="0"/>
                <a:cs typeface="Arial" panose="020B0604020202020204" pitchFamily="34" charset="0"/>
              </a:rPr>
              <a:t>an ID from another ECU that has not been transferred within a specified time period. When an RTR message is sent, this bit is set to Recessive (Data 1). During normal messages, the RTR bit is always set to Dominant (Data 0). </a:t>
            </a:r>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6664472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custDataLst>
              <p:tags r:id="rId1"/>
            </p:custDataLst>
          </p:nvPr>
        </p:nvSpPr>
        <p:spPr bwMode="auto">
          <a:xfrm>
            <a:off x="381000" y="457200"/>
            <a:ext cx="8153400" cy="523220"/>
          </a:xfrm>
          <a:prstGeom prst="rect">
            <a:avLst/>
          </a:prstGeom>
          <a:noFill/>
          <a:ln w="9525">
            <a:noFill/>
            <a:miter lim="800000"/>
            <a:headEnd/>
            <a:tailEnd/>
          </a:ln>
        </p:spPr>
        <p:txBody>
          <a:bodyPr wrap="square">
            <a:spAutoFit/>
          </a:bodyPr>
          <a:lstStyle/>
          <a:p>
            <a:pPr algn="ctr">
              <a:spcBef>
                <a:spcPct val="50000"/>
              </a:spcBef>
            </a:pPr>
            <a:r>
              <a:rPr lang="en-US" altLang="en-US" sz="2800" b="1" dirty="0">
                <a:latin typeface="Arial" pitchFamily="34" charset="0"/>
              </a:rPr>
              <a:t>CAN Message Frame Format</a:t>
            </a:r>
            <a:endParaRPr lang="en-US" altLang="en-US" sz="2400" b="1" dirty="0">
              <a:latin typeface="Arial" pitchFamily="34" charset="0"/>
            </a:endParaRPr>
          </a:p>
        </p:txBody>
      </p:sp>
      <p:sp>
        <p:nvSpPr>
          <p:cNvPr id="16" name="Text Box 5_"/>
          <p:cNvSpPr txBox="1">
            <a:spLocks noChangeArrowheads="1"/>
          </p:cNvSpPr>
          <p:nvPr>
            <p:custDataLst>
              <p:tags r:id="rId2"/>
            </p:custDataLst>
          </p:nvPr>
        </p:nvSpPr>
        <p:spPr bwMode="auto">
          <a:xfrm>
            <a:off x="381000" y="1219200"/>
            <a:ext cx="8153400" cy="1600438"/>
          </a:xfrm>
          <a:prstGeom prst="rect">
            <a:avLst/>
          </a:prstGeom>
          <a:noFill/>
          <a:ln w="9525">
            <a:noFill/>
            <a:miter lim="800000"/>
            <a:headEnd/>
            <a:tailEnd/>
          </a:ln>
        </p:spPr>
        <p:txBody>
          <a:bodyPr wrap="square">
            <a:spAutoFit/>
          </a:bodyPr>
          <a:lstStyle/>
          <a:p>
            <a:pPr>
              <a:spcBef>
                <a:spcPct val="50000"/>
              </a:spcBef>
            </a:pPr>
            <a:endParaRPr lang="en-US" altLang="en-US" sz="1400" b="1" dirty="0">
              <a:solidFill>
                <a:srgbClr val="003366"/>
              </a:solidFill>
              <a:latin typeface="Arial" pitchFamily="34" charset="0"/>
            </a:endParaRPr>
          </a:p>
          <a:p>
            <a:pPr>
              <a:spcBef>
                <a:spcPct val="50000"/>
              </a:spcBef>
              <a:buFont typeface="Wingdings" pitchFamily="2" charset="2"/>
              <a:buChar char="v"/>
            </a:pPr>
            <a:endParaRPr lang="en-US" altLang="en-US" sz="1400" b="1" dirty="0">
              <a:solidFill>
                <a:srgbClr val="003366"/>
              </a:solidFill>
              <a:latin typeface="Arial" pitchFamily="34" charset="0"/>
            </a:endParaRPr>
          </a:p>
          <a:p>
            <a:pPr>
              <a:spcBef>
                <a:spcPct val="50000"/>
              </a:spcBef>
            </a:pPr>
            <a:endParaRPr lang="en-US" altLang="en-US" sz="1400" b="1" dirty="0">
              <a:solidFill>
                <a:srgbClr val="003366"/>
              </a:solidFill>
              <a:latin typeface="Arial" pitchFamily="34" charset="0"/>
            </a:endParaRPr>
          </a:p>
          <a:p>
            <a:pPr>
              <a:spcBef>
                <a:spcPct val="50000"/>
              </a:spcBef>
            </a:pPr>
            <a:endParaRPr lang="en-US" altLang="en-US" sz="1400" b="1" dirty="0">
              <a:latin typeface="Arial" pitchFamily="34" charset="0"/>
            </a:endParaRPr>
          </a:p>
          <a:p>
            <a:pPr>
              <a:spcBef>
                <a:spcPct val="50000"/>
              </a:spcBef>
            </a:pPr>
            <a:r>
              <a:rPr lang="en-US" altLang="en-US" sz="1400" b="1" dirty="0">
                <a:latin typeface="Arial" pitchFamily="34" charset="0"/>
              </a:rPr>
              <a:t> </a:t>
            </a:r>
          </a:p>
        </p:txBody>
      </p:sp>
      <p:sp>
        <p:nvSpPr>
          <p:cNvPr id="7" name="Rectangle 6"/>
          <p:cNvSpPr/>
          <p:nvPr/>
        </p:nvSpPr>
        <p:spPr>
          <a:xfrm>
            <a:off x="685800" y="769122"/>
            <a:ext cx="7924800" cy="7786747"/>
          </a:xfrm>
          <a:prstGeom prst="rect">
            <a:avLst/>
          </a:prstGeom>
        </p:spPr>
        <p:txBody>
          <a:bodyPr wrap="square">
            <a:spAutoFit/>
          </a:bodyPr>
          <a:lstStyle/>
          <a:p>
            <a:pPr algn="just"/>
            <a:endParaRPr lang="en-US" dirty="0"/>
          </a:p>
          <a:p>
            <a:pPr algn="just"/>
            <a:endParaRPr lang="en-US" sz="2000" dirty="0">
              <a:latin typeface="Arial" panose="020B0604020202020204" pitchFamily="34" charset="0"/>
              <a:cs typeface="Arial" panose="020B0604020202020204" pitchFamily="34" charset="0"/>
            </a:endParaRPr>
          </a:p>
          <a:p>
            <a:pPr algn="just"/>
            <a:r>
              <a:rPr lang="en-US" sz="2000" dirty="0">
                <a:latin typeface="Arial" panose="020B0604020202020204" pitchFamily="34" charset="0"/>
                <a:cs typeface="Arial" panose="020B0604020202020204" pitchFamily="34" charset="0"/>
              </a:rPr>
              <a:t>The </a:t>
            </a:r>
            <a:r>
              <a:rPr lang="en-US" sz="2000" b="1" dirty="0">
                <a:latin typeface="Arial" panose="020B0604020202020204" pitchFamily="34" charset="0"/>
                <a:cs typeface="Arial" panose="020B0604020202020204" pitchFamily="34" charset="0"/>
              </a:rPr>
              <a:t>Control Field</a:t>
            </a:r>
            <a:r>
              <a:rPr lang="en-US" sz="2000" dirty="0">
                <a:latin typeface="Arial" panose="020B0604020202020204" pitchFamily="34" charset="0"/>
                <a:cs typeface="Arial" panose="020B0604020202020204" pitchFamily="34" charset="0"/>
              </a:rPr>
              <a:t> contains the </a:t>
            </a:r>
            <a:r>
              <a:rPr lang="en-US" sz="2000" b="1" dirty="0">
                <a:latin typeface="Arial" panose="020B0604020202020204" pitchFamily="34" charset="0"/>
                <a:cs typeface="Arial" panose="020B0604020202020204" pitchFamily="34" charset="0"/>
              </a:rPr>
              <a:t>Data Length Code (DLC)</a:t>
            </a:r>
            <a:r>
              <a:rPr lang="en-US" sz="2000" dirty="0">
                <a:latin typeface="Arial" panose="020B0604020202020204" pitchFamily="34" charset="0"/>
                <a:cs typeface="Arial" panose="020B0604020202020204" pitchFamily="34" charset="0"/>
              </a:rPr>
              <a:t>. The DLC simply informs of the length of the data field. This can be a value between 0 and 8 Bytes. It is always in Bytes. Even if the node wants to send just one bit, a Byte must be assigned. There can be 0 Byte frames. The RTR message is a 0 Byte message. In some protocols, a 0 Byte message can be used as health/heartbeat message.</a:t>
            </a:r>
          </a:p>
          <a:p>
            <a:pPr algn="just"/>
            <a:endParaRPr lang="en-US" sz="2000" dirty="0">
              <a:latin typeface="Arial" panose="020B0604020202020204" pitchFamily="34" charset="0"/>
              <a:cs typeface="Arial" panose="020B0604020202020204" pitchFamily="34" charset="0"/>
            </a:endParaRPr>
          </a:p>
          <a:p>
            <a:pPr algn="just"/>
            <a:r>
              <a:rPr lang="en-US" sz="2000" dirty="0">
                <a:latin typeface="Arial" panose="020B0604020202020204" pitchFamily="34" charset="0"/>
                <a:cs typeface="Arial" panose="020B0604020202020204" pitchFamily="34" charset="0"/>
              </a:rPr>
              <a:t>The </a:t>
            </a:r>
            <a:r>
              <a:rPr lang="en-US" sz="2000" b="1" dirty="0">
                <a:latin typeface="Arial" panose="020B0604020202020204" pitchFamily="34" charset="0"/>
                <a:cs typeface="Arial" panose="020B0604020202020204" pitchFamily="34" charset="0"/>
              </a:rPr>
              <a:t>Data Field</a:t>
            </a:r>
            <a:r>
              <a:rPr lang="en-US" sz="2000" dirty="0">
                <a:latin typeface="Arial" panose="020B0604020202020204" pitchFamily="34" charset="0"/>
                <a:cs typeface="Arial" panose="020B0604020202020204" pitchFamily="34" charset="0"/>
              </a:rPr>
              <a:t> contains the information to be relayed to other ECUs, e.g. the Engine Parameters message may contain info such as Engine speed, Water &amp; Oil Temp, etc. The format of the data and how it is interpreted is covered in a later section.</a:t>
            </a:r>
          </a:p>
          <a:p>
            <a:pPr algn="just"/>
            <a:endParaRPr lang="en-US" sz="2000" dirty="0">
              <a:latin typeface="Arial" panose="020B0604020202020204" pitchFamily="34" charset="0"/>
              <a:cs typeface="Arial" panose="020B0604020202020204" pitchFamily="34" charset="0"/>
            </a:endParaRPr>
          </a:p>
          <a:p>
            <a:pPr algn="just"/>
            <a:endParaRPr lang="en-US" sz="2000" dirty="0">
              <a:latin typeface="Arial" panose="020B0604020202020204" pitchFamily="34" charset="0"/>
              <a:cs typeface="Arial" panose="020B0604020202020204" pitchFamily="34" charset="0"/>
            </a:endParaRPr>
          </a:p>
          <a:p>
            <a:pPr algn="just"/>
            <a:r>
              <a:rPr lang="en-US" sz="2000" dirty="0">
                <a:latin typeface="Arial" panose="020B0604020202020204" pitchFamily="34" charset="0"/>
                <a:cs typeface="Arial" panose="020B0604020202020204" pitchFamily="34" charset="0"/>
              </a:rPr>
              <a:t>The </a:t>
            </a:r>
            <a:r>
              <a:rPr lang="en-US" sz="2000" b="1" dirty="0">
                <a:latin typeface="Arial" panose="020B0604020202020204" pitchFamily="34" charset="0"/>
                <a:cs typeface="Arial" panose="020B0604020202020204" pitchFamily="34" charset="0"/>
              </a:rPr>
              <a:t>Cyclic Redundancy Check (CRC)</a:t>
            </a:r>
            <a:r>
              <a:rPr lang="en-US" sz="2000" dirty="0">
                <a:latin typeface="Arial" panose="020B0604020202020204" pitchFamily="34" charset="0"/>
                <a:cs typeface="Arial" panose="020B0604020202020204" pitchFamily="34" charset="0"/>
              </a:rPr>
              <a:t> is a 15 bit sequence used for checking the integrity of the data. </a:t>
            </a:r>
            <a:endParaRPr lang="en-US" dirty="0">
              <a:latin typeface="Arial" panose="020B0604020202020204" pitchFamily="34" charset="0"/>
              <a:cs typeface="Arial" panose="020B0604020202020204" pitchFamily="34" charset="0"/>
            </a:endParaRP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9438510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7"/>
          <p:cNvSpPr>
            <a:spLocks noGrp="1"/>
          </p:cNvSpPr>
          <p:nvPr>
            <p:ph type="ctrTitle"/>
            <p:custDataLst>
              <p:tags r:id="rId1"/>
            </p:custDataLst>
          </p:nvPr>
        </p:nvSpPr>
        <p:spPr>
          <a:xfrm>
            <a:off x="409763" y="433545"/>
            <a:ext cx="8354890" cy="930447"/>
          </a:xfrm>
        </p:spPr>
        <p:txBody>
          <a:bodyPr>
            <a:normAutofit/>
          </a:bodyPr>
          <a:lstStyle/>
          <a:p>
            <a:pPr>
              <a:spcBef>
                <a:spcPts val="0"/>
              </a:spcBef>
              <a:spcAft>
                <a:spcPts val="0"/>
              </a:spcAft>
              <a:defRPr/>
            </a:pPr>
            <a:r>
              <a:rPr lang="en-GB" sz="4700" b="1" dirty="0">
                <a:solidFill>
                  <a:srgbClr val="FFFFFF"/>
                </a:solidFill>
              </a:rPr>
              <a:t>Introduction to CAN</a:t>
            </a:r>
          </a:p>
        </p:txBody>
      </p:sp>
      <p:pic>
        <p:nvPicPr>
          <p:cNvPr id="2" name="Picture 1"/>
          <p:cNvPicPr>
            <a:picLocks noChangeAspect="1"/>
          </p:cNvPicPr>
          <p:nvPr/>
        </p:nvPicPr>
        <p:blipFill rotWithShape="1">
          <a:blip r:embed="rId4">
            <a:extLst>
              <a:ext uri="{28A0092B-C50C-407E-A947-70E740481C1C}">
                <a14:useLocalDpi xmlns:a14="http://schemas.microsoft.com/office/drawing/2010/main" val="0"/>
              </a:ext>
            </a:extLst>
          </a:blip>
          <a:srcRect t="19558" r="-2" b="10968"/>
          <a:stretch/>
        </p:blipFill>
        <p:spPr>
          <a:xfrm>
            <a:off x="152400" y="2324383"/>
            <a:ext cx="4091938" cy="2438400"/>
          </a:xfrm>
          <a:prstGeom prst="rect">
            <a:avLst/>
          </a:prstGeom>
        </p:spPr>
      </p:pic>
      <p:pic>
        <p:nvPicPr>
          <p:cNvPr id="3" name="Picture 2"/>
          <p:cNvPicPr>
            <a:picLocks noChangeAspect="1"/>
          </p:cNvPicPr>
          <p:nvPr/>
        </p:nvPicPr>
        <p:blipFill rotWithShape="1">
          <a:blip r:embed="rId5">
            <a:extLst>
              <a:ext uri="{28A0092B-C50C-407E-A947-70E740481C1C}">
                <a14:useLocalDpi xmlns:a14="http://schemas.microsoft.com/office/drawing/2010/main" val="0"/>
              </a:ext>
            </a:extLst>
          </a:blip>
          <a:srcRect t="6570" r="2" b="2"/>
          <a:stretch/>
        </p:blipFill>
        <p:spPr>
          <a:xfrm>
            <a:off x="4699678" y="2438400"/>
            <a:ext cx="4091938" cy="2210366"/>
          </a:xfrm>
          <a:prstGeom prst="rect">
            <a:avLst/>
          </a:prstGeom>
        </p:spPr>
      </p:pic>
      <p:sp>
        <p:nvSpPr>
          <p:cNvPr id="8" name="Title 7">
            <a:extLst>
              <a:ext uri="{FF2B5EF4-FFF2-40B4-BE49-F238E27FC236}">
                <a16:creationId xmlns:a16="http://schemas.microsoft.com/office/drawing/2014/main" id="{5965736E-4A0D-4C53-A91A-0697F9D8CA86}"/>
              </a:ext>
            </a:extLst>
          </p:cNvPr>
          <p:cNvSpPr txBox="1">
            <a:spLocks/>
          </p:cNvSpPr>
          <p:nvPr>
            <p:custDataLst>
              <p:tags r:id="rId2"/>
            </p:custDataLst>
          </p:nvPr>
        </p:nvSpPr>
        <p:spPr>
          <a:xfrm>
            <a:off x="1219200" y="229392"/>
            <a:ext cx="6858000" cy="706437"/>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spcBef>
                <a:spcPts val="0"/>
              </a:spcBef>
              <a:defRPr/>
            </a:pPr>
            <a:r>
              <a:rPr lang="en-GB" sz="3600" b="1"/>
              <a:t>Introduction to CAN</a:t>
            </a:r>
            <a:endParaRPr lang="en-GB" sz="3600" b="1" dirty="0"/>
          </a:p>
        </p:txBody>
      </p:sp>
    </p:spTree>
    <p:extLst>
      <p:ext uri="{BB962C8B-B14F-4D97-AF65-F5344CB8AC3E}">
        <p14:creationId xmlns:p14="http://schemas.microsoft.com/office/powerpoint/2010/main" val="17265006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custDataLst>
              <p:tags r:id="rId1"/>
            </p:custDataLst>
          </p:nvPr>
        </p:nvSpPr>
        <p:spPr bwMode="auto">
          <a:xfrm>
            <a:off x="778412" y="719241"/>
            <a:ext cx="8153400" cy="523220"/>
          </a:xfrm>
          <a:prstGeom prst="rect">
            <a:avLst/>
          </a:prstGeom>
          <a:noFill/>
          <a:ln w="9525">
            <a:noFill/>
            <a:miter lim="800000"/>
            <a:headEnd/>
            <a:tailEnd/>
          </a:ln>
        </p:spPr>
        <p:txBody>
          <a:bodyPr wrap="square">
            <a:spAutoFit/>
          </a:bodyPr>
          <a:lstStyle/>
          <a:p>
            <a:pPr algn="ctr">
              <a:spcBef>
                <a:spcPct val="50000"/>
              </a:spcBef>
            </a:pPr>
            <a:r>
              <a:rPr lang="en-US" altLang="en-US" sz="2800" b="1" dirty="0">
                <a:latin typeface="Arial" pitchFamily="34" charset="0"/>
              </a:rPr>
              <a:t>CAN Message Frame Format</a:t>
            </a:r>
            <a:endParaRPr lang="en-US" altLang="en-US" sz="2400" b="1" dirty="0">
              <a:latin typeface="Arial" pitchFamily="34" charset="0"/>
            </a:endParaRPr>
          </a:p>
        </p:txBody>
      </p:sp>
      <p:sp>
        <p:nvSpPr>
          <p:cNvPr id="16" name="Text Box 5_"/>
          <p:cNvSpPr txBox="1">
            <a:spLocks noChangeArrowheads="1"/>
          </p:cNvSpPr>
          <p:nvPr>
            <p:custDataLst>
              <p:tags r:id="rId2"/>
            </p:custDataLst>
          </p:nvPr>
        </p:nvSpPr>
        <p:spPr bwMode="auto">
          <a:xfrm>
            <a:off x="381000" y="1219200"/>
            <a:ext cx="8153400" cy="1600438"/>
          </a:xfrm>
          <a:prstGeom prst="rect">
            <a:avLst/>
          </a:prstGeom>
          <a:noFill/>
          <a:ln w="9525">
            <a:noFill/>
            <a:miter lim="800000"/>
            <a:headEnd/>
            <a:tailEnd/>
          </a:ln>
        </p:spPr>
        <p:txBody>
          <a:bodyPr wrap="square">
            <a:spAutoFit/>
          </a:bodyPr>
          <a:lstStyle/>
          <a:p>
            <a:pPr>
              <a:spcBef>
                <a:spcPct val="50000"/>
              </a:spcBef>
            </a:pPr>
            <a:endParaRPr lang="en-US" altLang="en-US" sz="1400" b="1" dirty="0">
              <a:solidFill>
                <a:srgbClr val="003366"/>
              </a:solidFill>
              <a:latin typeface="Arial" pitchFamily="34" charset="0"/>
            </a:endParaRPr>
          </a:p>
          <a:p>
            <a:pPr>
              <a:spcBef>
                <a:spcPct val="50000"/>
              </a:spcBef>
              <a:buFont typeface="Wingdings" pitchFamily="2" charset="2"/>
              <a:buChar char="v"/>
            </a:pPr>
            <a:endParaRPr lang="en-US" altLang="en-US" sz="1400" b="1" dirty="0">
              <a:solidFill>
                <a:srgbClr val="003366"/>
              </a:solidFill>
              <a:latin typeface="Arial" pitchFamily="34" charset="0"/>
            </a:endParaRPr>
          </a:p>
          <a:p>
            <a:pPr>
              <a:spcBef>
                <a:spcPct val="50000"/>
              </a:spcBef>
            </a:pPr>
            <a:endParaRPr lang="en-US" altLang="en-US" sz="1400" b="1" dirty="0">
              <a:solidFill>
                <a:srgbClr val="003366"/>
              </a:solidFill>
              <a:latin typeface="Arial" pitchFamily="34" charset="0"/>
            </a:endParaRPr>
          </a:p>
          <a:p>
            <a:pPr>
              <a:spcBef>
                <a:spcPct val="50000"/>
              </a:spcBef>
            </a:pPr>
            <a:endParaRPr lang="en-US" altLang="en-US" sz="1400" b="1" dirty="0">
              <a:latin typeface="Arial" pitchFamily="34" charset="0"/>
            </a:endParaRPr>
          </a:p>
          <a:p>
            <a:pPr>
              <a:spcBef>
                <a:spcPct val="50000"/>
              </a:spcBef>
            </a:pPr>
            <a:r>
              <a:rPr lang="en-US" altLang="en-US" sz="1400" b="1" dirty="0">
                <a:latin typeface="Arial" pitchFamily="34" charset="0"/>
              </a:rPr>
              <a:t> </a:t>
            </a:r>
          </a:p>
        </p:txBody>
      </p:sp>
      <p:sp>
        <p:nvSpPr>
          <p:cNvPr id="7" name="Rectangle 6"/>
          <p:cNvSpPr/>
          <p:nvPr/>
        </p:nvSpPr>
        <p:spPr>
          <a:xfrm>
            <a:off x="685800" y="769122"/>
            <a:ext cx="7924800" cy="9356408"/>
          </a:xfrm>
          <a:prstGeom prst="rect">
            <a:avLst/>
          </a:prstGeom>
        </p:spPr>
        <p:txBody>
          <a:bodyPr wrap="square">
            <a:spAutoFit/>
          </a:bodyPr>
          <a:lstStyle/>
          <a:p>
            <a:pPr algn="just"/>
            <a:endParaRPr lang="en-US" dirty="0"/>
          </a:p>
          <a:p>
            <a:pPr algn="just"/>
            <a:endParaRPr lang="en-US" sz="2000" dirty="0">
              <a:latin typeface="Arial" panose="020B0604020202020204" pitchFamily="34" charset="0"/>
              <a:cs typeface="Arial" panose="020B0604020202020204" pitchFamily="34" charset="0"/>
            </a:endParaRPr>
          </a:p>
          <a:p>
            <a:pPr algn="just"/>
            <a:endParaRPr lang="en-US" sz="2000" dirty="0">
              <a:latin typeface="Arial" panose="020B0604020202020204" pitchFamily="34" charset="0"/>
              <a:cs typeface="Arial" panose="020B0604020202020204" pitchFamily="34" charset="0"/>
            </a:endParaRPr>
          </a:p>
          <a:p>
            <a:pPr algn="just"/>
            <a:r>
              <a:rPr lang="en-US" sz="2000" dirty="0">
                <a:latin typeface="Arial" panose="020B0604020202020204" pitchFamily="34" charset="0"/>
                <a:cs typeface="Arial" panose="020B0604020202020204" pitchFamily="34" charset="0"/>
              </a:rPr>
              <a:t>CAN data frames and remote frames contain a safeguard based on a </a:t>
            </a:r>
            <a:r>
              <a:rPr lang="en-US" sz="2000" b="1" dirty="0">
                <a:latin typeface="Arial" panose="020B0604020202020204" pitchFamily="34" charset="0"/>
                <a:cs typeface="Arial" panose="020B0604020202020204" pitchFamily="34" charset="0"/>
              </a:rPr>
              <a:t>CRC polynomial</a:t>
            </a:r>
            <a:r>
              <a:rPr lang="en-US" sz="2000" dirty="0">
                <a:latin typeface="Arial" panose="020B0604020202020204" pitchFamily="34" charset="0"/>
                <a:cs typeface="Arial" panose="020B0604020202020204" pitchFamily="34" charset="0"/>
              </a:rPr>
              <a:t>: The transmitter calculates a check sum from the transmitted bits and provides the result within the frame in the CRC field. </a:t>
            </a:r>
          </a:p>
          <a:p>
            <a:pPr algn="just"/>
            <a:endParaRPr lang="en-US" sz="2000" dirty="0">
              <a:latin typeface="Arial" panose="020B0604020202020204" pitchFamily="34" charset="0"/>
              <a:cs typeface="Arial" panose="020B0604020202020204" pitchFamily="34" charset="0"/>
            </a:endParaRPr>
          </a:p>
          <a:p>
            <a:pPr algn="just"/>
            <a:r>
              <a:rPr lang="en-US" sz="2000" dirty="0">
                <a:latin typeface="Arial" panose="020B0604020202020204" pitchFamily="34" charset="0"/>
                <a:cs typeface="Arial" panose="020B0604020202020204" pitchFamily="34" charset="0"/>
              </a:rPr>
              <a:t>The receivers use the same polynomial to calculate the check sum from the bits as seen on the bus-lines. The self-calculated check sum is compared with the received on. If it matches, the frame is regarded as correctly received and the receiving node transmits a dominant state in the ACK slot bit, overwriting the recessive state of the transmitter. In case of a mismatch, the receiving node sends an Error Frame after the ACK delimiter.</a:t>
            </a:r>
          </a:p>
          <a:p>
            <a:pPr algn="just"/>
            <a:endParaRPr lang="en-US" sz="2000" dirty="0">
              <a:latin typeface="Arial" panose="020B0604020202020204" pitchFamily="34" charset="0"/>
              <a:cs typeface="Arial" panose="020B0604020202020204" pitchFamily="34" charset="0"/>
            </a:endParaRPr>
          </a:p>
          <a:p>
            <a:pPr algn="just"/>
            <a:r>
              <a:rPr lang="en-US" sz="2000" dirty="0">
                <a:latin typeface="Arial" panose="020B0604020202020204" pitchFamily="34" charset="0"/>
                <a:cs typeface="Arial" panose="020B0604020202020204" pitchFamily="34" charset="0"/>
              </a:rPr>
              <a:t>In Classical CAN, a 15-bit CRC polynomial is used (x</a:t>
            </a:r>
            <a:r>
              <a:rPr lang="en-US" sz="2000" baseline="30000" dirty="0">
                <a:latin typeface="Arial" panose="020B0604020202020204" pitchFamily="34" charset="0"/>
                <a:cs typeface="Arial" panose="020B0604020202020204" pitchFamily="34" charset="0"/>
              </a:rPr>
              <a:t>15</a:t>
            </a:r>
            <a:r>
              <a:rPr lang="en-US" sz="2000" dirty="0">
                <a:latin typeface="Arial" panose="020B0604020202020204" pitchFamily="34" charset="0"/>
                <a:cs typeface="Arial" panose="020B0604020202020204" pitchFamily="34" charset="0"/>
              </a:rPr>
              <a:t> + x</a:t>
            </a:r>
            <a:r>
              <a:rPr lang="en-US" sz="2000" baseline="30000" dirty="0">
                <a:latin typeface="Arial" panose="020B0604020202020204" pitchFamily="34" charset="0"/>
                <a:cs typeface="Arial" panose="020B0604020202020204" pitchFamily="34" charset="0"/>
              </a:rPr>
              <a:t>14</a:t>
            </a:r>
            <a:r>
              <a:rPr lang="en-US" sz="2000" dirty="0">
                <a:latin typeface="Arial" panose="020B0604020202020204" pitchFamily="34" charset="0"/>
                <a:cs typeface="Arial" panose="020B0604020202020204" pitchFamily="34" charset="0"/>
              </a:rPr>
              <a:t> + x</a:t>
            </a:r>
            <a:r>
              <a:rPr lang="en-US" sz="2000" baseline="30000" dirty="0">
                <a:latin typeface="Arial" panose="020B0604020202020204" pitchFamily="34" charset="0"/>
                <a:cs typeface="Arial" panose="020B0604020202020204" pitchFamily="34" charset="0"/>
              </a:rPr>
              <a:t>10</a:t>
            </a:r>
            <a:r>
              <a:rPr lang="en-US" sz="2000" dirty="0">
                <a:latin typeface="Arial" panose="020B0604020202020204" pitchFamily="34" charset="0"/>
                <a:cs typeface="Arial" panose="020B0604020202020204" pitchFamily="34" charset="0"/>
              </a:rPr>
              <a:t> + x</a:t>
            </a:r>
            <a:r>
              <a:rPr lang="en-US" sz="2000" baseline="30000" dirty="0">
                <a:latin typeface="Arial" panose="020B0604020202020204" pitchFamily="34" charset="0"/>
                <a:cs typeface="Arial" panose="020B0604020202020204" pitchFamily="34" charset="0"/>
              </a:rPr>
              <a:t>8</a:t>
            </a:r>
            <a:r>
              <a:rPr lang="en-US" sz="2000" dirty="0">
                <a:latin typeface="Arial" panose="020B0604020202020204" pitchFamily="34" charset="0"/>
                <a:cs typeface="Arial" panose="020B0604020202020204" pitchFamily="34" charset="0"/>
              </a:rPr>
              <a:t> + x</a:t>
            </a:r>
            <a:r>
              <a:rPr lang="en-US" sz="2000" baseline="30000" dirty="0">
                <a:latin typeface="Arial" panose="020B0604020202020204" pitchFamily="34" charset="0"/>
                <a:cs typeface="Arial" panose="020B0604020202020204" pitchFamily="34" charset="0"/>
              </a:rPr>
              <a:t>7</a:t>
            </a:r>
            <a:r>
              <a:rPr lang="en-US" sz="2000" dirty="0">
                <a:latin typeface="Arial" panose="020B0604020202020204" pitchFamily="34" charset="0"/>
                <a:cs typeface="Arial" panose="020B0604020202020204" pitchFamily="34" charset="0"/>
              </a:rPr>
              <a:t> +x</a:t>
            </a:r>
            <a:r>
              <a:rPr lang="en-US" sz="2000" baseline="30000" dirty="0">
                <a:latin typeface="Arial" panose="020B0604020202020204" pitchFamily="34" charset="0"/>
                <a:cs typeface="Arial" panose="020B0604020202020204" pitchFamily="34" charset="0"/>
              </a:rPr>
              <a:t>4</a:t>
            </a:r>
            <a:r>
              <a:rPr lang="en-US" sz="2000" dirty="0">
                <a:latin typeface="Arial" panose="020B0604020202020204" pitchFamily="34" charset="0"/>
                <a:cs typeface="Arial" panose="020B0604020202020204" pitchFamily="34" charset="0"/>
              </a:rPr>
              <a:t> +x</a:t>
            </a:r>
            <a:r>
              <a:rPr lang="en-US" sz="2000" baseline="30000" dirty="0">
                <a:latin typeface="Arial" panose="020B0604020202020204" pitchFamily="34" charset="0"/>
                <a:cs typeface="Arial" panose="020B0604020202020204" pitchFamily="34" charset="0"/>
              </a:rPr>
              <a:t>3</a:t>
            </a:r>
            <a:r>
              <a:rPr lang="en-US" sz="2000" dirty="0">
                <a:latin typeface="Arial" panose="020B0604020202020204" pitchFamily="34" charset="0"/>
                <a:cs typeface="Arial" panose="020B0604020202020204" pitchFamily="34" charset="0"/>
              </a:rPr>
              <a:t> + x</a:t>
            </a:r>
            <a:r>
              <a:rPr lang="en-US" sz="2000" baseline="30000" dirty="0">
                <a:latin typeface="Arial" panose="020B0604020202020204" pitchFamily="34" charset="0"/>
                <a:cs typeface="Arial" panose="020B0604020202020204" pitchFamily="34" charset="0"/>
              </a:rPr>
              <a:t>0</a:t>
            </a:r>
            <a:r>
              <a:rPr lang="en-US" sz="2000" dirty="0">
                <a:latin typeface="Arial" panose="020B0604020202020204" pitchFamily="34" charset="0"/>
                <a:cs typeface="Arial" panose="020B0604020202020204" pitchFamily="34" charset="0"/>
              </a:rPr>
              <a:t>).</a:t>
            </a:r>
          </a:p>
          <a:p>
            <a:pPr algn="just"/>
            <a:endParaRPr lang="en-US" sz="2000" dirty="0">
              <a:latin typeface="Arial" panose="020B0604020202020204" pitchFamily="34" charset="0"/>
              <a:cs typeface="Arial" panose="020B0604020202020204" pitchFamily="34" charset="0"/>
            </a:endParaRPr>
          </a:p>
          <a:p>
            <a:pPr algn="just"/>
            <a:endParaRPr lang="en-US" sz="2000" dirty="0">
              <a:latin typeface="Arial" panose="020B0604020202020204" pitchFamily="34" charset="0"/>
              <a:cs typeface="Arial" panose="020B0604020202020204" pitchFamily="34" charset="0"/>
            </a:endParaRPr>
          </a:p>
          <a:p>
            <a:pPr algn="just"/>
            <a:endParaRPr lang="en-US" sz="2000" dirty="0">
              <a:latin typeface="Arial" panose="020B0604020202020204" pitchFamily="34" charset="0"/>
              <a:cs typeface="Arial" panose="020B0604020202020204" pitchFamily="34" charset="0"/>
            </a:endParaRPr>
          </a:p>
          <a:p>
            <a:pPr algn="just"/>
            <a:endParaRPr lang="en-US" sz="2000" dirty="0">
              <a:latin typeface="Arial" panose="020B0604020202020204" pitchFamily="34" charset="0"/>
              <a:cs typeface="Arial" panose="020B0604020202020204" pitchFamily="34" charset="0"/>
            </a:endParaRPr>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978153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custDataLst>
              <p:tags r:id="rId1"/>
            </p:custDataLst>
          </p:nvPr>
        </p:nvSpPr>
        <p:spPr bwMode="auto">
          <a:xfrm>
            <a:off x="381000" y="457200"/>
            <a:ext cx="8153400" cy="523220"/>
          </a:xfrm>
          <a:prstGeom prst="rect">
            <a:avLst/>
          </a:prstGeom>
          <a:noFill/>
          <a:ln w="9525">
            <a:noFill/>
            <a:miter lim="800000"/>
            <a:headEnd/>
            <a:tailEnd/>
          </a:ln>
        </p:spPr>
        <p:txBody>
          <a:bodyPr wrap="square">
            <a:spAutoFit/>
          </a:bodyPr>
          <a:lstStyle/>
          <a:p>
            <a:pPr algn="ctr">
              <a:spcBef>
                <a:spcPct val="50000"/>
              </a:spcBef>
            </a:pPr>
            <a:r>
              <a:rPr lang="en-US" altLang="en-US" sz="2800" b="1" dirty="0">
                <a:latin typeface="Arial" pitchFamily="34" charset="0"/>
              </a:rPr>
              <a:t>CAN Message Frame Format</a:t>
            </a:r>
            <a:endParaRPr lang="en-US" altLang="en-US" sz="2400" b="1" dirty="0">
              <a:latin typeface="Arial" pitchFamily="34" charset="0"/>
            </a:endParaRPr>
          </a:p>
        </p:txBody>
      </p:sp>
      <p:sp>
        <p:nvSpPr>
          <p:cNvPr id="16" name="Text Box 5_"/>
          <p:cNvSpPr txBox="1">
            <a:spLocks noChangeArrowheads="1"/>
          </p:cNvSpPr>
          <p:nvPr>
            <p:custDataLst>
              <p:tags r:id="rId2"/>
            </p:custDataLst>
          </p:nvPr>
        </p:nvSpPr>
        <p:spPr bwMode="auto">
          <a:xfrm>
            <a:off x="381000" y="1219200"/>
            <a:ext cx="8153400" cy="1600438"/>
          </a:xfrm>
          <a:prstGeom prst="rect">
            <a:avLst/>
          </a:prstGeom>
          <a:noFill/>
          <a:ln w="9525">
            <a:noFill/>
            <a:miter lim="800000"/>
            <a:headEnd/>
            <a:tailEnd/>
          </a:ln>
        </p:spPr>
        <p:txBody>
          <a:bodyPr wrap="square">
            <a:spAutoFit/>
          </a:bodyPr>
          <a:lstStyle/>
          <a:p>
            <a:pPr>
              <a:spcBef>
                <a:spcPct val="50000"/>
              </a:spcBef>
            </a:pPr>
            <a:endParaRPr lang="en-US" altLang="en-US" sz="1400" b="1" dirty="0">
              <a:solidFill>
                <a:srgbClr val="003366"/>
              </a:solidFill>
              <a:latin typeface="Arial" pitchFamily="34" charset="0"/>
            </a:endParaRPr>
          </a:p>
          <a:p>
            <a:pPr>
              <a:spcBef>
                <a:spcPct val="50000"/>
              </a:spcBef>
              <a:buFont typeface="Wingdings" pitchFamily="2" charset="2"/>
              <a:buChar char="v"/>
            </a:pPr>
            <a:endParaRPr lang="en-US" altLang="en-US" sz="1400" b="1" dirty="0">
              <a:solidFill>
                <a:srgbClr val="003366"/>
              </a:solidFill>
              <a:latin typeface="Arial" pitchFamily="34" charset="0"/>
            </a:endParaRPr>
          </a:p>
          <a:p>
            <a:pPr>
              <a:spcBef>
                <a:spcPct val="50000"/>
              </a:spcBef>
            </a:pPr>
            <a:endParaRPr lang="en-US" altLang="en-US" sz="1400" b="1" dirty="0">
              <a:solidFill>
                <a:srgbClr val="003366"/>
              </a:solidFill>
              <a:latin typeface="Arial" pitchFamily="34" charset="0"/>
            </a:endParaRPr>
          </a:p>
          <a:p>
            <a:pPr>
              <a:spcBef>
                <a:spcPct val="50000"/>
              </a:spcBef>
            </a:pPr>
            <a:endParaRPr lang="en-US" altLang="en-US" sz="1400" b="1" dirty="0">
              <a:latin typeface="Arial" pitchFamily="34" charset="0"/>
            </a:endParaRPr>
          </a:p>
          <a:p>
            <a:pPr>
              <a:spcBef>
                <a:spcPct val="50000"/>
              </a:spcBef>
            </a:pPr>
            <a:r>
              <a:rPr lang="en-US" altLang="en-US" sz="1400" b="1" dirty="0">
                <a:latin typeface="Arial" pitchFamily="34" charset="0"/>
              </a:rPr>
              <a:t> </a:t>
            </a:r>
          </a:p>
        </p:txBody>
      </p:sp>
      <p:sp>
        <p:nvSpPr>
          <p:cNvPr id="7" name="Rectangle 6"/>
          <p:cNvSpPr/>
          <p:nvPr/>
        </p:nvSpPr>
        <p:spPr>
          <a:xfrm>
            <a:off x="685800" y="769122"/>
            <a:ext cx="7924800" cy="7448193"/>
          </a:xfrm>
          <a:prstGeom prst="rect">
            <a:avLst/>
          </a:prstGeom>
        </p:spPr>
        <p:txBody>
          <a:bodyPr wrap="square">
            <a:spAutoFit/>
          </a:bodyPr>
          <a:lstStyle/>
          <a:p>
            <a:endParaRPr lang="en-US" dirty="0"/>
          </a:p>
          <a:p>
            <a:endParaRPr lang="en-US" dirty="0"/>
          </a:p>
          <a:p>
            <a:pPr algn="just"/>
            <a:r>
              <a:rPr lang="en-US" sz="2000" dirty="0">
                <a:latin typeface="Arial" panose="020B0604020202020204" pitchFamily="34" charset="0"/>
                <a:cs typeface="Arial" panose="020B0604020202020204" pitchFamily="34" charset="0"/>
              </a:rPr>
              <a:t>The </a:t>
            </a:r>
            <a:r>
              <a:rPr lang="en-US" sz="2000" b="1" dirty="0">
                <a:latin typeface="Arial" panose="020B0604020202020204" pitchFamily="34" charset="0"/>
                <a:cs typeface="Arial" panose="020B0604020202020204" pitchFamily="34" charset="0"/>
              </a:rPr>
              <a:t>Acknowledge (ACK)</a:t>
            </a:r>
            <a:r>
              <a:rPr lang="en-US" sz="2000" dirty="0">
                <a:latin typeface="Arial" panose="020B0604020202020204" pitchFamily="34" charset="0"/>
                <a:cs typeface="Arial" panose="020B0604020202020204" pitchFamily="34" charset="0"/>
              </a:rPr>
              <a:t> slot is a single bit generated by all receiving CAN node to indicate that their CRC processes are OK. The transmitter node leaves this bit recessive (Data 1), and the receiver nodes all insert a dominant bit (Data 0) in this slot. This indicates that all receivers are OK with the integrity of the CAN frame data. </a:t>
            </a:r>
          </a:p>
          <a:p>
            <a:pPr algn="just"/>
            <a:endParaRPr lang="en-US" sz="2000" dirty="0">
              <a:latin typeface="Arial" panose="020B0604020202020204" pitchFamily="34" charset="0"/>
              <a:cs typeface="Arial" panose="020B0604020202020204" pitchFamily="34" charset="0"/>
            </a:endParaRPr>
          </a:p>
          <a:p>
            <a:pPr algn="just"/>
            <a:r>
              <a:rPr lang="en-US" sz="2000" b="1" dirty="0">
                <a:latin typeface="Arial" panose="020B0604020202020204" pitchFamily="34" charset="0"/>
                <a:cs typeface="Arial" panose="020B0604020202020204" pitchFamily="34" charset="0"/>
              </a:rPr>
              <a:t>Delimiters</a:t>
            </a:r>
            <a:r>
              <a:rPr lang="en-US" sz="2000" dirty="0">
                <a:latin typeface="Arial" panose="020B0604020202020204" pitchFamily="34" charset="0"/>
                <a:cs typeface="Arial" panose="020B0604020202020204" pitchFamily="34" charset="0"/>
              </a:rPr>
              <a:t>. CRC and the ACK fields have a one bit Delimiters.</a:t>
            </a:r>
          </a:p>
          <a:p>
            <a:pPr algn="just"/>
            <a:endParaRPr lang="en-US" sz="2000" dirty="0">
              <a:latin typeface="Arial" panose="020B0604020202020204" pitchFamily="34" charset="0"/>
              <a:cs typeface="Arial" panose="020B0604020202020204" pitchFamily="34" charset="0"/>
            </a:endParaRPr>
          </a:p>
          <a:p>
            <a:pPr algn="just"/>
            <a:endParaRPr lang="en-US" sz="2000" b="1" dirty="0">
              <a:latin typeface="Arial" panose="020B0604020202020204" pitchFamily="34" charset="0"/>
              <a:cs typeface="Arial" panose="020B0604020202020204" pitchFamily="34" charset="0"/>
            </a:endParaRPr>
          </a:p>
          <a:p>
            <a:pPr algn="just"/>
            <a:r>
              <a:rPr lang="en-US" sz="2000" b="1" dirty="0">
                <a:latin typeface="Arial" panose="020B0604020202020204" pitchFamily="34" charset="0"/>
                <a:cs typeface="Arial" panose="020B0604020202020204" pitchFamily="34" charset="0"/>
              </a:rPr>
              <a:t>End-of-Frame (EOF)</a:t>
            </a:r>
            <a:r>
              <a:rPr lang="en-US" sz="2000" dirty="0">
                <a:latin typeface="Arial" panose="020B0604020202020204" pitchFamily="34" charset="0"/>
                <a:cs typeface="Arial" panose="020B0604020202020204" pitchFamily="34" charset="0"/>
              </a:rPr>
              <a:t>. EOF is a seven bit recessive sequence at the end of the CAN frame. This, along with the minimum of 3 bits of Interframe Space, give enough time delay to allow for the next access of CAN messages. </a:t>
            </a:r>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4780171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custDataLst>
              <p:tags r:id="rId1"/>
            </p:custDataLst>
          </p:nvPr>
        </p:nvSpPr>
        <p:spPr bwMode="auto">
          <a:xfrm>
            <a:off x="381000" y="457200"/>
            <a:ext cx="8153400" cy="523220"/>
          </a:xfrm>
          <a:prstGeom prst="rect">
            <a:avLst/>
          </a:prstGeom>
          <a:noFill/>
          <a:ln w="9525">
            <a:noFill/>
            <a:miter lim="800000"/>
            <a:headEnd/>
            <a:tailEnd/>
          </a:ln>
        </p:spPr>
        <p:txBody>
          <a:bodyPr wrap="square">
            <a:spAutoFit/>
          </a:bodyPr>
          <a:lstStyle/>
          <a:p>
            <a:pPr algn="ctr">
              <a:spcBef>
                <a:spcPct val="50000"/>
              </a:spcBef>
            </a:pPr>
            <a:r>
              <a:rPr lang="en-US" altLang="en-US" sz="2800" b="1" dirty="0">
                <a:latin typeface="Arial" pitchFamily="34" charset="0"/>
              </a:rPr>
              <a:t>CAN Message Frame Format</a:t>
            </a:r>
            <a:endParaRPr lang="en-US" altLang="en-US" sz="2400" b="1" dirty="0">
              <a:latin typeface="Arial" pitchFamily="34" charset="0"/>
            </a:endParaRPr>
          </a:p>
        </p:txBody>
      </p:sp>
      <p:sp>
        <p:nvSpPr>
          <p:cNvPr id="16" name="Text Box 5_"/>
          <p:cNvSpPr txBox="1">
            <a:spLocks noChangeArrowheads="1"/>
          </p:cNvSpPr>
          <p:nvPr>
            <p:custDataLst>
              <p:tags r:id="rId2"/>
            </p:custDataLst>
          </p:nvPr>
        </p:nvSpPr>
        <p:spPr bwMode="auto">
          <a:xfrm>
            <a:off x="381000" y="1219200"/>
            <a:ext cx="8153400" cy="1600438"/>
          </a:xfrm>
          <a:prstGeom prst="rect">
            <a:avLst/>
          </a:prstGeom>
          <a:noFill/>
          <a:ln w="9525">
            <a:noFill/>
            <a:miter lim="800000"/>
            <a:headEnd/>
            <a:tailEnd/>
          </a:ln>
        </p:spPr>
        <p:txBody>
          <a:bodyPr wrap="square">
            <a:spAutoFit/>
          </a:bodyPr>
          <a:lstStyle/>
          <a:p>
            <a:pPr>
              <a:spcBef>
                <a:spcPct val="50000"/>
              </a:spcBef>
            </a:pPr>
            <a:endParaRPr lang="en-US" altLang="en-US" sz="1400" b="1" dirty="0">
              <a:solidFill>
                <a:srgbClr val="003366"/>
              </a:solidFill>
              <a:latin typeface="Arial" pitchFamily="34" charset="0"/>
            </a:endParaRPr>
          </a:p>
          <a:p>
            <a:pPr>
              <a:spcBef>
                <a:spcPct val="50000"/>
              </a:spcBef>
              <a:buFont typeface="Wingdings" pitchFamily="2" charset="2"/>
              <a:buChar char="v"/>
            </a:pPr>
            <a:endParaRPr lang="en-US" altLang="en-US" sz="1400" b="1" dirty="0">
              <a:solidFill>
                <a:srgbClr val="003366"/>
              </a:solidFill>
              <a:latin typeface="Arial" pitchFamily="34" charset="0"/>
            </a:endParaRPr>
          </a:p>
          <a:p>
            <a:pPr>
              <a:spcBef>
                <a:spcPct val="50000"/>
              </a:spcBef>
            </a:pPr>
            <a:endParaRPr lang="en-US" altLang="en-US" sz="1400" b="1" dirty="0">
              <a:solidFill>
                <a:srgbClr val="003366"/>
              </a:solidFill>
              <a:latin typeface="Arial" pitchFamily="34" charset="0"/>
            </a:endParaRPr>
          </a:p>
          <a:p>
            <a:pPr>
              <a:spcBef>
                <a:spcPct val="50000"/>
              </a:spcBef>
            </a:pPr>
            <a:endParaRPr lang="en-US" altLang="en-US" sz="1400" b="1" dirty="0">
              <a:latin typeface="Arial" pitchFamily="34" charset="0"/>
            </a:endParaRPr>
          </a:p>
          <a:p>
            <a:pPr>
              <a:spcBef>
                <a:spcPct val="50000"/>
              </a:spcBef>
            </a:pPr>
            <a:r>
              <a:rPr lang="en-US" altLang="en-US" sz="1400" b="1" dirty="0">
                <a:latin typeface="Arial" pitchFamily="34" charset="0"/>
              </a:rPr>
              <a:t> </a:t>
            </a:r>
          </a:p>
        </p:txBody>
      </p:sp>
      <p:grpSp>
        <p:nvGrpSpPr>
          <p:cNvPr id="6" name="Group 29"/>
          <p:cNvGrpSpPr>
            <a:grpSpLocks/>
          </p:cNvGrpSpPr>
          <p:nvPr/>
        </p:nvGrpSpPr>
        <p:grpSpPr bwMode="auto">
          <a:xfrm>
            <a:off x="708025" y="1836737"/>
            <a:ext cx="7826375" cy="2659063"/>
            <a:chOff x="566" y="1244"/>
            <a:chExt cx="5282" cy="1862"/>
          </a:xfrm>
        </p:grpSpPr>
        <p:sp>
          <p:nvSpPr>
            <p:cNvPr id="8" name="Text Box 30"/>
            <p:cNvSpPr txBox="1">
              <a:spLocks noChangeArrowheads="1"/>
            </p:cNvSpPr>
            <p:nvPr/>
          </p:nvSpPr>
          <p:spPr bwMode="auto">
            <a:xfrm>
              <a:off x="566" y="1244"/>
              <a:ext cx="528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nSpc>
                  <a:spcPct val="90000"/>
                </a:lnSpc>
                <a:spcBef>
                  <a:spcPct val="50000"/>
                </a:spcBef>
                <a:buClr>
                  <a:srgbClr val="FF0000"/>
                </a:buClr>
                <a:buSzTx/>
                <a:buFont typeface="Wingdings" panose="05000000000000000000" pitchFamily="2" charset="2"/>
                <a:buNone/>
              </a:pPr>
              <a:r>
                <a:rPr lang="en-US" altLang="en-US" sz="2400" b="1">
                  <a:latin typeface="Helvetica" panose="020B0604020202020204" pitchFamily="34" charset="0"/>
                </a:rPr>
                <a:t>Maximum frame size (for 8 Data Bytes)</a:t>
              </a:r>
              <a:endParaRPr lang="en-US" altLang="en-US" sz="1600" b="1">
                <a:latin typeface="Arial" panose="020B0604020202020204" pitchFamily="34" charset="0"/>
                <a:sym typeface="Symbol" panose="05050102010706020507" pitchFamily="18" charset="2"/>
              </a:endParaRPr>
            </a:p>
          </p:txBody>
        </p:sp>
        <p:grpSp>
          <p:nvGrpSpPr>
            <p:cNvPr id="9" name="Group 31"/>
            <p:cNvGrpSpPr>
              <a:grpSpLocks/>
            </p:cNvGrpSpPr>
            <p:nvPr/>
          </p:nvGrpSpPr>
          <p:grpSpPr bwMode="auto">
            <a:xfrm>
              <a:off x="718" y="1776"/>
              <a:ext cx="4514" cy="1330"/>
              <a:chOff x="718" y="1813"/>
              <a:chExt cx="4514" cy="1330"/>
            </a:xfrm>
          </p:grpSpPr>
          <p:sp>
            <p:nvSpPr>
              <p:cNvPr id="10" name="Text Box 32"/>
              <p:cNvSpPr txBox="1">
                <a:spLocks noChangeArrowheads="1"/>
              </p:cNvSpPr>
              <p:nvPr/>
            </p:nvSpPr>
            <p:spPr bwMode="auto">
              <a:xfrm>
                <a:off x="2254" y="1839"/>
                <a:ext cx="1346" cy="1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gn="ctr">
                  <a:lnSpc>
                    <a:spcPct val="90000"/>
                  </a:lnSpc>
                  <a:spcBef>
                    <a:spcPct val="50000"/>
                  </a:spcBef>
                  <a:buClr>
                    <a:schemeClr val="hlink"/>
                  </a:buClr>
                  <a:buSzTx/>
                  <a:buFont typeface="Wingdings" panose="05000000000000000000" pitchFamily="2" charset="2"/>
                  <a:buNone/>
                </a:pPr>
                <a:r>
                  <a:rPr lang="en-US" altLang="en-US" sz="1600" b="1" dirty="0">
                    <a:latin typeface="Arial" panose="020B0604020202020204" pitchFamily="34" charset="0"/>
                    <a:sym typeface="Symbol" panose="05050102010706020507" pitchFamily="18" charset="2"/>
                  </a:rPr>
                  <a:t>Standard Frame</a:t>
                </a:r>
                <a:br>
                  <a:rPr lang="en-US" altLang="en-US" sz="1600" b="1" dirty="0">
                    <a:latin typeface="Arial" panose="020B0604020202020204" pitchFamily="34" charset="0"/>
                    <a:sym typeface="Symbol" panose="05050102010706020507" pitchFamily="18" charset="2"/>
                  </a:rPr>
                </a:br>
                <a:r>
                  <a:rPr lang="en-US" altLang="en-US" sz="1600" b="1" dirty="0">
                    <a:latin typeface="Arial" panose="020B0604020202020204" pitchFamily="34" charset="0"/>
                    <a:sym typeface="Symbol" panose="05050102010706020507" pitchFamily="18" charset="2"/>
                  </a:rPr>
                  <a:t>CAN 2.0A</a:t>
                </a:r>
                <a:br>
                  <a:rPr lang="en-US" altLang="en-US" sz="1600" b="1" dirty="0">
                    <a:latin typeface="Arial" panose="020B0604020202020204" pitchFamily="34" charset="0"/>
                    <a:sym typeface="Symbol" panose="05050102010706020507" pitchFamily="18" charset="2"/>
                  </a:rPr>
                </a:br>
                <a:r>
                  <a:rPr lang="en-US" altLang="en-US" sz="1600" b="1" dirty="0">
                    <a:latin typeface="Arial" panose="020B0604020202020204" pitchFamily="34" charset="0"/>
                    <a:sym typeface="Symbol" panose="05050102010706020507" pitchFamily="18" charset="2"/>
                  </a:rPr>
                  <a:t>(11-bit identifier)</a:t>
                </a:r>
              </a:p>
              <a:p>
                <a:pPr algn="ctr">
                  <a:lnSpc>
                    <a:spcPct val="90000"/>
                  </a:lnSpc>
                  <a:spcBef>
                    <a:spcPct val="50000"/>
                  </a:spcBef>
                  <a:buClr>
                    <a:schemeClr val="hlink"/>
                  </a:buClr>
                  <a:buSzTx/>
                  <a:buFont typeface="Wingdings" panose="05000000000000000000" pitchFamily="2" charset="2"/>
                  <a:buNone/>
                </a:pPr>
                <a:endParaRPr lang="en-US" altLang="en-US" sz="900" b="1" dirty="0">
                  <a:latin typeface="Arial" panose="020B0604020202020204" pitchFamily="34" charset="0"/>
                  <a:sym typeface="Symbol" panose="05050102010706020507" pitchFamily="18" charset="2"/>
                </a:endParaRPr>
              </a:p>
              <a:p>
                <a:pPr algn="ctr">
                  <a:lnSpc>
                    <a:spcPct val="90000"/>
                  </a:lnSpc>
                  <a:spcBef>
                    <a:spcPct val="50000"/>
                  </a:spcBef>
                  <a:buClr>
                    <a:schemeClr val="hlink"/>
                  </a:buClr>
                  <a:buSzTx/>
                  <a:buFont typeface="Wingdings" panose="05000000000000000000" pitchFamily="2" charset="2"/>
                  <a:buNone/>
                </a:pPr>
                <a:r>
                  <a:rPr lang="en-US" altLang="en-US" sz="1600" b="1" dirty="0">
                    <a:latin typeface="Arial" panose="020B0604020202020204" pitchFamily="34" charset="0"/>
                    <a:sym typeface="Symbol" panose="05050102010706020507" pitchFamily="18" charset="2"/>
                  </a:rPr>
                  <a:t>111 bits</a:t>
                </a:r>
                <a:br>
                  <a:rPr lang="en-US" altLang="en-US" sz="1600" b="1" dirty="0">
                    <a:latin typeface="Arial" panose="020B0604020202020204" pitchFamily="34" charset="0"/>
                    <a:sym typeface="Symbol" panose="05050102010706020507" pitchFamily="18" charset="2"/>
                  </a:rPr>
                </a:br>
                <a:endParaRPr lang="en-US" altLang="en-US" sz="1600" b="1" dirty="0">
                  <a:latin typeface="Arial" panose="020B0604020202020204" pitchFamily="34" charset="0"/>
                  <a:sym typeface="Symbol" panose="05050102010706020507" pitchFamily="18" charset="2"/>
                </a:endParaRPr>
              </a:p>
              <a:p>
                <a:pPr algn="ctr">
                  <a:lnSpc>
                    <a:spcPct val="90000"/>
                  </a:lnSpc>
                  <a:spcBef>
                    <a:spcPct val="50000"/>
                  </a:spcBef>
                  <a:buClr>
                    <a:schemeClr val="hlink"/>
                  </a:buClr>
                  <a:buSzTx/>
                  <a:buFont typeface="Wingdings" panose="05000000000000000000" pitchFamily="2" charset="2"/>
                  <a:buNone/>
                </a:pPr>
                <a:r>
                  <a:rPr lang="en-US" altLang="en-US" sz="1600" b="1" dirty="0">
                    <a:latin typeface="Arial" panose="020B0604020202020204" pitchFamily="34" charset="0"/>
                    <a:sym typeface="Symbol" panose="05050102010706020507" pitchFamily="18" charset="2"/>
                  </a:rPr>
                  <a:t>130 bits</a:t>
                </a:r>
              </a:p>
            </p:txBody>
          </p:sp>
          <p:sp>
            <p:nvSpPr>
              <p:cNvPr id="11" name="Text Box 33"/>
              <p:cNvSpPr txBox="1">
                <a:spLocks noChangeArrowheads="1"/>
              </p:cNvSpPr>
              <p:nvPr/>
            </p:nvSpPr>
            <p:spPr bwMode="auto">
              <a:xfrm>
                <a:off x="3790" y="1839"/>
                <a:ext cx="1346" cy="1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gn="ctr">
                  <a:lnSpc>
                    <a:spcPct val="90000"/>
                  </a:lnSpc>
                  <a:spcBef>
                    <a:spcPct val="50000"/>
                  </a:spcBef>
                  <a:buClr>
                    <a:schemeClr val="hlink"/>
                  </a:buClr>
                  <a:buSzTx/>
                  <a:buFont typeface="Wingdings" panose="05000000000000000000" pitchFamily="2" charset="2"/>
                  <a:buNone/>
                </a:pPr>
                <a:r>
                  <a:rPr lang="en-US" altLang="en-US" sz="1600" b="1">
                    <a:latin typeface="Arial" panose="020B0604020202020204" pitchFamily="34" charset="0"/>
                    <a:sym typeface="Symbol" panose="05050102010706020507" pitchFamily="18" charset="2"/>
                  </a:rPr>
                  <a:t>Extended Frame</a:t>
                </a:r>
                <a:br>
                  <a:rPr lang="en-US" altLang="en-US" sz="1600" b="1">
                    <a:latin typeface="Arial" panose="020B0604020202020204" pitchFamily="34" charset="0"/>
                    <a:sym typeface="Symbol" panose="05050102010706020507" pitchFamily="18" charset="2"/>
                  </a:rPr>
                </a:br>
                <a:r>
                  <a:rPr lang="en-US" altLang="en-US" sz="1600" b="1">
                    <a:latin typeface="Arial" panose="020B0604020202020204" pitchFamily="34" charset="0"/>
                    <a:sym typeface="Symbol" panose="05050102010706020507" pitchFamily="18" charset="2"/>
                  </a:rPr>
                  <a:t>CAN 2.0B</a:t>
                </a:r>
                <a:br>
                  <a:rPr lang="en-US" altLang="en-US" sz="1600" b="1">
                    <a:latin typeface="Arial" panose="020B0604020202020204" pitchFamily="34" charset="0"/>
                    <a:sym typeface="Symbol" panose="05050102010706020507" pitchFamily="18" charset="2"/>
                  </a:rPr>
                </a:br>
                <a:r>
                  <a:rPr lang="en-US" altLang="en-US" sz="1600" b="1">
                    <a:latin typeface="Arial" panose="020B0604020202020204" pitchFamily="34" charset="0"/>
                    <a:sym typeface="Symbol" panose="05050102010706020507" pitchFamily="18" charset="2"/>
                  </a:rPr>
                  <a:t>(29-bit identifier)</a:t>
                </a:r>
              </a:p>
              <a:p>
                <a:pPr algn="ctr">
                  <a:lnSpc>
                    <a:spcPct val="90000"/>
                  </a:lnSpc>
                  <a:spcBef>
                    <a:spcPct val="50000"/>
                  </a:spcBef>
                  <a:buClr>
                    <a:schemeClr val="hlink"/>
                  </a:buClr>
                  <a:buSzTx/>
                  <a:buFont typeface="Wingdings" panose="05000000000000000000" pitchFamily="2" charset="2"/>
                  <a:buNone/>
                </a:pPr>
                <a:endParaRPr lang="en-US" altLang="en-US" sz="900" b="1">
                  <a:latin typeface="Arial" panose="020B0604020202020204" pitchFamily="34" charset="0"/>
                  <a:sym typeface="Symbol" panose="05050102010706020507" pitchFamily="18" charset="2"/>
                </a:endParaRPr>
              </a:p>
              <a:p>
                <a:pPr algn="ctr">
                  <a:lnSpc>
                    <a:spcPct val="90000"/>
                  </a:lnSpc>
                  <a:spcBef>
                    <a:spcPct val="50000"/>
                  </a:spcBef>
                  <a:buClr>
                    <a:schemeClr val="hlink"/>
                  </a:buClr>
                  <a:buSzTx/>
                  <a:buFont typeface="Wingdings" panose="05000000000000000000" pitchFamily="2" charset="2"/>
                  <a:buNone/>
                </a:pPr>
                <a:r>
                  <a:rPr lang="en-US" altLang="en-US" sz="1600" b="1">
                    <a:latin typeface="Arial" panose="020B0604020202020204" pitchFamily="34" charset="0"/>
                    <a:sym typeface="Symbol" panose="05050102010706020507" pitchFamily="18" charset="2"/>
                  </a:rPr>
                  <a:t>131 bits</a:t>
                </a:r>
                <a:br>
                  <a:rPr lang="en-US" altLang="en-US" sz="1600" b="1">
                    <a:latin typeface="Arial" panose="020B0604020202020204" pitchFamily="34" charset="0"/>
                    <a:sym typeface="Symbol" panose="05050102010706020507" pitchFamily="18" charset="2"/>
                  </a:rPr>
                </a:br>
                <a:endParaRPr lang="en-US" altLang="en-US" sz="1600" b="1">
                  <a:latin typeface="Arial" panose="020B0604020202020204" pitchFamily="34" charset="0"/>
                  <a:sym typeface="Symbol" panose="05050102010706020507" pitchFamily="18" charset="2"/>
                </a:endParaRPr>
              </a:p>
              <a:p>
                <a:pPr algn="ctr">
                  <a:lnSpc>
                    <a:spcPct val="90000"/>
                  </a:lnSpc>
                  <a:spcBef>
                    <a:spcPct val="50000"/>
                  </a:spcBef>
                  <a:buClr>
                    <a:schemeClr val="hlink"/>
                  </a:buClr>
                  <a:buSzTx/>
                  <a:buFont typeface="Wingdings" panose="05000000000000000000" pitchFamily="2" charset="2"/>
                  <a:buNone/>
                </a:pPr>
                <a:r>
                  <a:rPr lang="en-US" altLang="en-US" sz="1600" b="1">
                    <a:latin typeface="Arial" panose="020B0604020202020204" pitchFamily="34" charset="0"/>
                    <a:sym typeface="Symbol" panose="05050102010706020507" pitchFamily="18" charset="2"/>
                  </a:rPr>
                  <a:t>154 bits</a:t>
                </a:r>
              </a:p>
            </p:txBody>
          </p:sp>
          <p:sp>
            <p:nvSpPr>
              <p:cNvPr id="12" name="Text Box 34"/>
              <p:cNvSpPr txBox="1">
                <a:spLocks noChangeArrowheads="1"/>
              </p:cNvSpPr>
              <p:nvPr/>
            </p:nvSpPr>
            <p:spPr bwMode="auto">
              <a:xfrm>
                <a:off x="718" y="1839"/>
                <a:ext cx="1346" cy="1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gn="ctr">
                  <a:lnSpc>
                    <a:spcPct val="90000"/>
                  </a:lnSpc>
                  <a:spcBef>
                    <a:spcPct val="50000"/>
                  </a:spcBef>
                  <a:buClr>
                    <a:schemeClr val="hlink"/>
                  </a:buClr>
                  <a:buSzTx/>
                  <a:buFont typeface="Wingdings" panose="05000000000000000000" pitchFamily="2" charset="2"/>
                  <a:buNone/>
                </a:pPr>
                <a:br>
                  <a:rPr lang="en-US" altLang="en-US" sz="1600" b="1" dirty="0">
                    <a:latin typeface="Arial" panose="020B0604020202020204" pitchFamily="34" charset="0"/>
                    <a:sym typeface="Symbol" panose="05050102010706020507" pitchFamily="18" charset="2"/>
                  </a:rPr>
                </a:br>
                <a:br>
                  <a:rPr lang="en-US" altLang="en-US" sz="1600" b="1" dirty="0">
                    <a:latin typeface="Arial" panose="020B0604020202020204" pitchFamily="34" charset="0"/>
                    <a:sym typeface="Symbol" panose="05050102010706020507" pitchFamily="18" charset="2"/>
                  </a:rPr>
                </a:br>
                <a:endParaRPr lang="en-US" altLang="en-US" sz="1600" b="1" dirty="0">
                  <a:latin typeface="Arial" panose="020B0604020202020204" pitchFamily="34" charset="0"/>
                  <a:sym typeface="Symbol" panose="05050102010706020507" pitchFamily="18" charset="2"/>
                </a:endParaRPr>
              </a:p>
              <a:p>
                <a:pPr algn="ctr">
                  <a:lnSpc>
                    <a:spcPct val="90000"/>
                  </a:lnSpc>
                  <a:spcBef>
                    <a:spcPct val="50000"/>
                  </a:spcBef>
                  <a:buClr>
                    <a:schemeClr val="hlink"/>
                  </a:buClr>
                  <a:buSzTx/>
                  <a:buFont typeface="Wingdings" panose="05000000000000000000" pitchFamily="2" charset="2"/>
                  <a:buNone/>
                </a:pPr>
                <a:endParaRPr lang="en-US" altLang="en-US" sz="900" b="1" dirty="0">
                  <a:latin typeface="Arial" panose="020B0604020202020204" pitchFamily="34" charset="0"/>
                  <a:sym typeface="Symbol" panose="05050102010706020507" pitchFamily="18" charset="2"/>
                </a:endParaRPr>
              </a:p>
              <a:p>
                <a:pPr algn="ctr">
                  <a:lnSpc>
                    <a:spcPct val="90000"/>
                  </a:lnSpc>
                  <a:spcBef>
                    <a:spcPct val="50000"/>
                  </a:spcBef>
                  <a:buClr>
                    <a:schemeClr val="hlink"/>
                  </a:buClr>
                  <a:buSzTx/>
                  <a:buFont typeface="Wingdings" panose="05000000000000000000" pitchFamily="2" charset="2"/>
                  <a:buNone/>
                </a:pPr>
                <a:r>
                  <a:rPr lang="en-US" altLang="en-US" sz="1600" b="1" dirty="0">
                    <a:latin typeface="Arial" panose="020B0604020202020204" pitchFamily="34" charset="0"/>
                    <a:sym typeface="Symbol" panose="05050102010706020507" pitchFamily="18" charset="2"/>
                  </a:rPr>
                  <a:t>without stuff bits</a:t>
                </a:r>
                <a:br>
                  <a:rPr lang="en-US" altLang="en-US" sz="1600" b="1" dirty="0">
                    <a:latin typeface="Arial" panose="020B0604020202020204" pitchFamily="34" charset="0"/>
                    <a:sym typeface="Symbol" panose="05050102010706020507" pitchFamily="18" charset="2"/>
                  </a:rPr>
                </a:br>
                <a:endParaRPr lang="en-US" altLang="en-US" sz="1600" b="1" dirty="0">
                  <a:latin typeface="Arial" panose="020B0604020202020204" pitchFamily="34" charset="0"/>
                  <a:sym typeface="Symbol" panose="05050102010706020507" pitchFamily="18" charset="2"/>
                </a:endParaRPr>
              </a:p>
              <a:p>
                <a:pPr algn="ctr">
                  <a:lnSpc>
                    <a:spcPct val="90000"/>
                  </a:lnSpc>
                  <a:spcBef>
                    <a:spcPct val="50000"/>
                  </a:spcBef>
                  <a:buClr>
                    <a:schemeClr val="hlink"/>
                  </a:buClr>
                  <a:buSzTx/>
                  <a:buFont typeface="Wingdings" panose="05000000000000000000" pitchFamily="2" charset="2"/>
                  <a:buNone/>
                </a:pPr>
                <a:r>
                  <a:rPr lang="en-US" altLang="en-US" sz="1600" b="1" dirty="0">
                    <a:latin typeface="Arial" panose="020B0604020202020204" pitchFamily="34" charset="0"/>
                    <a:sym typeface="Symbol" panose="05050102010706020507" pitchFamily="18" charset="2"/>
                  </a:rPr>
                  <a:t>with stuff bits</a:t>
                </a:r>
              </a:p>
            </p:txBody>
          </p:sp>
          <p:sp>
            <p:nvSpPr>
              <p:cNvPr id="13" name="Line 35"/>
              <p:cNvSpPr>
                <a:spLocks noChangeShapeType="1"/>
              </p:cNvSpPr>
              <p:nvPr/>
            </p:nvSpPr>
            <p:spPr bwMode="auto">
              <a:xfrm>
                <a:off x="720" y="2380"/>
                <a:ext cx="4512" cy="0"/>
              </a:xfrm>
              <a:prstGeom prst="line">
                <a:avLst/>
              </a:prstGeom>
              <a:noFill/>
              <a:ln w="1905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14" name="Line 36"/>
              <p:cNvSpPr>
                <a:spLocks noChangeShapeType="1"/>
              </p:cNvSpPr>
              <p:nvPr/>
            </p:nvSpPr>
            <p:spPr bwMode="auto">
              <a:xfrm>
                <a:off x="2160" y="1815"/>
                <a:ext cx="0" cy="1247"/>
              </a:xfrm>
              <a:prstGeom prst="line">
                <a:avLst/>
              </a:prstGeom>
              <a:noFill/>
              <a:ln w="1905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15" name="Line 37"/>
              <p:cNvSpPr>
                <a:spLocks noChangeShapeType="1"/>
              </p:cNvSpPr>
              <p:nvPr/>
            </p:nvSpPr>
            <p:spPr bwMode="auto">
              <a:xfrm>
                <a:off x="3696" y="1816"/>
                <a:ext cx="0" cy="1247"/>
              </a:xfrm>
              <a:prstGeom prst="line">
                <a:avLst/>
              </a:prstGeom>
              <a:noFill/>
              <a:ln w="1905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17" name="Line 38"/>
              <p:cNvSpPr>
                <a:spLocks noChangeShapeType="1"/>
              </p:cNvSpPr>
              <p:nvPr/>
            </p:nvSpPr>
            <p:spPr bwMode="auto">
              <a:xfrm>
                <a:off x="719" y="2401"/>
                <a:ext cx="4512" cy="0"/>
              </a:xfrm>
              <a:prstGeom prst="line">
                <a:avLst/>
              </a:prstGeom>
              <a:noFill/>
              <a:ln w="1905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18" name="Line 39"/>
              <p:cNvSpPr>
                <a:spLocks noChangeShapeType="1"/>
              </p:cNvSpPr>
              <p:nvPr/>
            </p:nvSpPr>
            <p:spPr bwMode="auto">
              <a:xfrm>
                <a:off x="2138" y="1813"/>
                <a:ext cx="0" cy="1249"/>
              </a:xfrm>
              <a:prstGeom prst="line">
                <a:avLst/>
              </a:prstGeom>
              <a:noFill/>
              <a:ln w="1905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19" name="Line 40"/>
              <p:cNvSpPr>
                <a:spLocks noChangeShapeType="1"/>
              </p:cNvSpPr>
              <p:nvPr/>
            </p:nvSpPr>
            <p:spPr bwMode="auto">
              <a:xfrm>
                <a:off x="719" y="2720"/>
                <a:ext cx="4512" cy="0"/>
              </a:xfrm>
              <a:prstGeom prst="line">
                <a:avLst/>
              </a:prstGeom>
              <a:noFill/>
              <a:ln w="1905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grpSp>
      </p:grpSp>
    </p:spTree>
    <p:extLst>
      <p:ext uri="{BB962C8B-B14F-4D97-AF65-F5344CB8AC3E}">
        <p14:creationId xmlns:p14="http://schemas.microsoft.com/office/powerpoint/2010/main" val="3891660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1138" name="Picture 41" descr="BEQIK_FR.png" hidden="1"/>
          <p:cNvPicPr>
            <a:picLocks/>
          </p:cNvPicPr>
          <p:nvPr>
            <p:custDataLst>
              <p:tags r:id="rId2"/>
            </p:custDataLst>
          </p:nvPr>
        </p:nvPicPr>
        <p:blipFill>
          <a:blip r:embed="rId7">
            <a:extLst>
              <a:ext uri="{28A0092B-C50C-407E-A947-70E740481C1C}">
                <a14:useLocalDpi xmlns:a14="http://schemas.microsoft.com/office/drawing/2010/main" val="0"/>
              </a:ext>
            </a:extLst>
          </a:blip>
          <a:srcRect/>
          <a:stretch>
            <a:fillRect/>
          </a:stretch>
        </p:blipFill>
        <p:spPr bwMode="auto">
          <a:xfrm>
            <a:off x="81643" y="6179345"/>
            <a:ext cx="408214" cy="1870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pic>
      <p:sp>
        <p:nvSpPr>
          <p:cNvPr id="91141" name="Rectangle 38"/>
          <p:cNvSpPr>
            <a:spLocks noChangeArrowheads="1"/>
          </p:cNvSpPr>
          <p:nvPr>
            <p:custDataLst>
              <p:tags r:id="rId3"/>
            </p:custDataLst>
          </p:nvPr>
        </p:nvSpPr>
        <p:spPr bwMode="auto">
          <a:xfrm>
            <a:off x="6939643" y="342265"/>
            <a:ext cx="1959429" cy="1318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nchor="ctr">
            <a:spAutoFit/>
          </a:bodyPr>
          <a:lstStyle>
            <a:lvl1pPr>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eaLnBrk="1" hangingPunct="1">
              <a:lnSpc>
                <a:spcPct val="100000"/>
              </a:lnSpc>
              <a:buClrTx/>
              <a:buSzTx/>
              <a:buFontTx/>
              <a:buNone/>
            </a:pPr>
            <a:r>
              <a:rPr lang="en-US" altLang="en-US" sz="857">
                <a:solidFill>
                  <a:srgbClr val="FFFFFF"/>
                </a:solidFill>
              </a:rPr>
              <a:t> </a:t>
            </a:r>
          </a:p>
        </p:txBody>
      </p:sp>
      <p:sp>
        <p:nvSpPr>
          <p:cNvPr id="91144" name="Rectangle 27"/>
          <p:cNvSpPr>
            <a:spLocks noChangeArrowheads="1"/>
          </p:cNvSpPr>
          <p:nvPr>
            <p:custDataLst>
              <p:tags r:id="rId4"/>
            </p:custDataLst>
          </p:nvPr>
        </p:nvSpPr>
        <p:spPr bwMode="auto">
          <a:xfrm>
            <a:off x="406514" y="265340"/>
            <a:ext cx="1603232" cy="392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6951" tIns="47625" rIns="96951" bIns="47625">
            <a:spAutoFit/>
          </a:bodyPr>
          <a:lstStyle>
            <a:lvl1pPr defTabSz="762000">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nSpc>
                <a:spcPct val="90000"/>
              </a:lnSpc>
              <a:buClrTx/>
              <a:buSzTx/>
              <a:buFontTx/>
              <a:buNone/>
            </a:pPr>
            <a:r>
              <a:rPr lang="en-US" altLang="en-US" sz="2143" b="1">
                <a:solidFill>
                  <a:schemeClr val="bg1"/>
                </a:solidFill>
                <a:latin typeface="Arial" panose="020B0604020202020204" pitchFamily="34" charset="0"/>
              </a:rPr>
              <a:t>Arbitration</a:t>
            </a:r>
          </a:p>
        </p:txBody>
      </p:sp>
      <p:grpSp>
        <p:nvGrpSpPr>
          <p:cNvPr id="3" name="Group 28"/>
          <p:cNvGrpSpPr>
            <a:grpSpLocks/>
          </p:cNvGrpSpPr>
          <p:nvPr/>
        </p:nvGrpSpPr>
        <p:grpSpPr bwMode="auto">
          <a:xfrm>
            <a:off x="533400" y="1600200"/>
            <a:ext cx="8229600" cy="4169191"/>
            <a:chOff x="566" y="1020"/>
            <a:chExt cx="5315" cy="2565"/>
          </a:xfrm>
        </p:grpSpPr>
        <p:sp>
          <p:nvSpPr>
            <p:cNvPr id="91146" name="Text Box 29"/>
            <p:cNvSpPr txBox="1">
              <a:spLocks noChangeArrowheads="1"/>
            </p:cNvSpPr>
            <p:nvPr/>
          </p:nvSpPr>
          <p:spPr bwMode="auto">
            <a:xfrm>
              <a:off x="566" y="1020"/>
              <a:ext cx="5315"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nSpc>
                  <a:spcPct val="90000"/>
                </a:lnSpc>
                <a:spcBef>
                  <a:spcPct val="50000"/>
                </a:spcBef>
                <a:buClr>
                  <a:schemeClr val="accent2"/>
                </a:buClr>
                <a:buSzTx/>
                <a:buNone/>
              </a:pPr>
              <a:r>
                <a:rPr lang="en-US" altLang="en-US" sz="2571" dirty="0">
                  <a:latin typeface="Arial" panose="020B0604020202020204" pitchFamily="34" charset="0"/>
                  <a:cs typeface="Arial" panose="020B0604020202020204" pitchFamily="34" charset="0"/>
                </a:rPr>
                <a:t>Arbitration</a:t>
              </a:r>
              <a:r>
                <a:rPr lang="en-US" altLang="en-US" sz="2571" dirty="0">
                  <a:solidFill>
                    <a:srgbClr val="003399"/>
                  </a:solidFill>
                  <a:latin typeface="Arial" panose="020B0604020202020204" pitchFamily="34" charset="0"/>
                  <a:cs typeface="Arial" panose="020B0604020202020204" pitchFamily="34" charset="0"/>
                </a:rPr>
                <a:t>  </a:t>
              </a:r>
              <a:r>
                <a:rPr lang="en-US" altLang="en-US" sz="2571" dirty="0">
                  <a:solidFill>
                    <a:srgbClr val="D25123"/>
                  </a:solidFill>
                  <a:latin typeface="Arial" panose="020B0604020202020204" pitchFamily="34" charset="0"/>
                  <a:cs typeface="Arial" panose="020B0604020202020204" pitchFamily="34" charset="0"/>
                </a:rPr>
                <a:t>=</a:t>
              </a:r>
              <a:r>
                <a:rPr lang="en-US" altLang="en-US" sz="2571" dirty="0">
                  <a:solidFill>
                    <a:srgbClr val="003399"/>
                  </a:solidFill>
                  <a:latin typeface="Arial" panose="020B0604020202020204" pitchFamily="34" charset="0"/>
                  <a:cs typeface="Arial" panose="020B0604020202020204" pitchFamily="34" charset="0"/>
                </a:rPr>
                <a:t>  </a:t>
              </a:r>
              <a:r>
                <a:rPr lang="en-US" altLang="en-US" sz="2571" dirty="0">
                  <a:latin typeface="Arial" panose="020B0604020202020204" pitchFamily="34" charset="0"/>
                  <a:cs typeface="Arial" panose="020B0604020202020204" pitchFamily="34" charset="0"/>
                </a:rPr>
                <a:t>the allocation of bus access rights</a:t>
              </a:r>
              <a:endParaRPr lang="en-US" altLang="en-US" sz="1714" dirty="0">
                <a:latin typeface="Arial" panose="020B0604020202020204" pitchFamily="34" charset="0"/>
                <a:cs typeface="Arial" panose="020B0604020202020204" pitchFamily="34" charset="0"/>
                <a:sym typeface="Symbol" panose="05050102010706020507" pitchFamily="18" charset="2"/>
              </a:endParaRPr>
            </a:p>
          </p:txBody>
        </p:sp>
        <p:grpSp>
          <p:nvGrpSpPr>
            <p:cNvPr id="91147" name="Group 30"/>
            <p:cNvGrpSpPr>
              <a:grpSpLocks/>
            </p:cNvGrpSpPr>
            <p:nvPr/>
          </p:nvGrpSpPr>
          <p:grpSpPr bwMode="auto">
            <a:xfrm>
              <a:off x="566" y="2153"/>
              <a:ext cx="5280" cy="1432"/>
              <a:chOff x="568" y="1362"/>
              <a:chExt cx="5280" cy="1432"/>
            </a:xfrm>
          </p:grpSpPr>
          <p:sp>
            <p:nvSpPr>
              <p:cNvPr id="91149" name="Text Box 31"/>
              <p:cNvSpPr txBox="1">
                <a:spLocks noChangeArrowheads="1"/>
              </p:cNvSpPr>
              <p:nvPr/>
            </p:nvSpPr>
            <p:spPr bwMode="auto">
              <a:xfrm>
                <a:off x="568" y="1362"/>
                <a:ext cx="5280" cy="4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nSpc>
                    <a:spcPct val="90000"/>
                  </a:lnSpc>
                  <a:spcBef>
                    <a:spcPct val="50000"/>
                  </a:spcBef>
                  <a:buClr>
                    <a:schemeClr val="accent2"/>
                  </a:buClr>
                  <a:buSzTx/>
                  <a:buNone/>
                </a:pPr>
                <a:r>
                  <a:rPr lang="en-US" altLang="en-US" sz="2571" dirty="0">
                    <a:latin typeface="Arial" panose="020B0604020202020204" pitchFamily="34" charset="0"/>
                    <a:cs typeface="Arial" panose="020B0604020202020204" pitchFamily="34" charset="0"/>
                  </a:rPr>
                  <a:t>Arbitration procedure:</a:t>
                </a:r>
                <a:br>
                  <a:rPr lang="en-US" altLang="en-US" sz="2571" dirty="0">
                    <a:solidFill>
                      <a:srgbClr val="003399"/>
                    </a:solidFill>
                    <a:latin typeface="Arial" panose="020B0604020202020204" pitchFamily="34" charset="0"/>
                    <a:cs typeface="Arial" panose="020B0604020202020204" pitchFamily="34" charset="0"/>
                  </a:rPr>
                </a:br>
                <a:r>
                  <a:rPr lang="en-US" altLang="en-US" sz="2571" dirty="0">
                    <a:solidFill>
                      <a:srgbClr val="003399"/>
                    </a:solidFill>
                    <a:latin typeface="Arial" panose="020B0604020202020204" pitchFamily="34" charset="0"/>
                    <a:cs typeface="Arial" panose="020B0604020202020204" pitchFamily="34" charset="0"/>
                  </a:rPr>
                  <a:t>	</a:t>
                </a:r>
                <a:r>
                  <a:rPr lang="en-US" altLang="en-US" sz="1714" dirty="0">
                    <a:latin typeface="Arial" panose="020B0604020202020204" pitchFamily="34" charset="0"/>
                    <a:cs typeface="Arial" panose="020B0604020202020204" pitchFamily="34" charset="0"/>
                  </a:rPr>
                  <a:t>1. All controllers monitor the bus while transmitting simultaneously</a:t>
                </a:r>
              </a:p>
            </p:txBody>
          </p:sp>
          <p:sp>
            <p:nvSpPr>
              <p:cNvPr id="91150" name="Text Box 32"/>
              <p:cNvSpPr txBox="1">
                <a:spLocks noChangeArrowheads="1"/>
              </p:cNvSpPr>
              <p:nvPr/>
            </p:nvSpPr>
            <p:spPr bwMode="auto">
              <a:xfrm>
                <a:off x="568" y="1774"/>
                <a:ext cx="5040"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nSpc>
                    <a:spcPct val="90000"/>
                  </a:lnSpc>
                  <a:spcBef>
                    <a:spcPct val="50000"/>
                  </a:spcBef>
                  <a:buClr>
                    <a:srgbClr val="FF0000"/>
                  </a:buClr>
                  <a:buSzTx/>
                  <a:buFont typeface="Wingdings" panose="05000000000000000000" pitchFamily="2" charset="2"/>
                  <a:buNone/>
                </a:pPr>
                <a:r>
                  <a:rPr lang="en-US" altLang="en-US" sz="2571">
                    <a:latin typeface="Arial" panose="020B0604020202020204" pitchFamily="34" charset="0"/>
                    <a:cs typeface="Arial" panose="020B0604020202020204" pitchFamily="34" charset="0"/>
                  </a:rPr>
                  <a:t>	</a:t>
                </a:r>
                <a:r>
                  <a:rPr lang="en-US" altLang="en-US" sz="1714">
                    <a:latin typeface="Arial" panose="020B0604020202020204" pitchFamily="34" charset="0"/>
                    <a:cs typeface="Arial" panose="020B0604020202020204" pitchFamily="34" charset="0"/>
                  </a:rPr>
                  <a:t>2. A </a:t>
                </a:r>
                <a:r>
                  <a:rPr lang="en-US" altLang="en-US" sz="1714">
                    <a:solidFill>
                      <a:srgbClr val="800000"/>
                    </a:solidFill>
                    <a:latin typeface="Arial" panose="020B0604020202020204" pitchFamily="34" charset="0"/>
                    <a:cs typeface="Arial" panose="020B0604020202020204" pitchFamily="34" charset="0"/>
                  </a:rPr>
                  <a:t>dominant</a:t>
                </a:r>
                <a:r>
                  <a:rPr lang="en-US" altLang="en-US" sz="1714">
                    <a:latin typeface="Arial" panose="020B0604020202020204" pitchFamily="34" charset="0"/>
                    <a:cs typeface="Arial" panose="020B0604020202020204" pitchFamily="34" charset="0"/>
                  </a:rPr>
                  <a:t> bit (“</a:t>
                </a:r>
                <a:r>
                  <a:rPr lang="en-US" altLang="en-US" sz="1714">
                    <a:solidFill>
                      <a:srgbClr val="993300"/>
                    </a:solidFill>
                    <a:latin typeface="Arial" panose="020B0604020202020204" pitchFamily="34" charset="0"/>
                    <a:cs typeface="Arial" panose="020B0604020202020204" pitchFamily="34" charset="0"/>
                  </a:rPr>
                  <a:t>0</a:t>
                </a:r>
                <a:r>
                  <a:rPr lang="en-US" altLang="en-US" sz="1714">
                    <a:latin typeface="Arial" panose="020B0604020202020204" pitchFamily="34" charset="0"/>
                    <a:cs typeface="Arial" panose="020B0604020202020204" pitchFamily="34" charset="0"/>
                  </a:rPr>
                  <a:t>”) pulls the bus voltage level to zero</a:t>
                </a:r>
              </a:p>
            </p:txBody>
          </p:sp>
          <p:sp>
            <p:nvSpPr>
              <p:cNvPr id="91151" name="Text Box 33"/>
              <p:cNvSpPr txBox="1">
                <a:spLocks noChangeArrowheads="1"/>
              </p:cNvSpPr>
              <p:nvPr/>
            </p:nvSpPr>
            <p:spPr bwMode="auto">
              <a:xfrm>
                <a:off x="568" y="1966"/>
                <a:ext cx="5040" cy="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nSpc>
                    <a:spcPct val="90000"/>
                  </a:lnSpc>
                  <a:spcBef>
                    <a:spcPct val="50000"/>
                  </a:spcBef>
                  <a:buClr>
                    <a:srgbClr val="FF0000"/>
                  </a:buClr>
                  <a:buSzTx/>
                  <a:buFont typeface="Wingdings" panose="05000000000000000000" pitchFamily="2" charset="2"/>
                  <a:buNone/>
                </a:pPr>
                <a:r>
                  <a:rPr lang="en-US" altLang="en-US" sz="2571">
                    <a:latin typeface="Arial" panose="020B0604020202020204" pitchFamily="34" charset="0"/>
                    <a:cs typeface="Arial" panose="020B0604020202020204" pitchFamily="34" charset="0"/>
                  </a:rPr>
                  <a:t>	</a:t>
                </a:r>
                <a:r>
                  <a:rPr lang="en-US" altLang="en-US" sz="1714">
                    <a:latin typeface="Arial" panose="020B0604020202020204" pitchFamily="34" charset="0"/>
                    <a:cs typeface="Arial" panose="020B0604020202020204" pitchFamily="34" charset="0"/>
                  </a:rPr>
                  <a:t>3. When a controller transmits “</a:t>
                </a:r>
                <a:r>
                  <a:rPr lang="en-US" altLang="en-US" sz="1714">
                    <a:solidFill>
                      <a:srgbClr val="007F00"/>
                    </a:solidFill>
                    <a:latin typeface="Arial" panose="020B0604020202020204" pitchFamily="34" charset="0"/>
                    <a:cs typeface="Arial" panose="020B0604020202020204" pitchFamily="34" charset="0"/>
                  </a:rPr>
                  <a:t>1</a:t>
                </a:r>
                <a:r>
                  <a:rPr lang="en-US" altLang="en-US" sz="1714">
                    <a:latin typeface="Arial" panose="020B0604020202020204" pitchFamily="34" charset="0"/>
                    <a:cs typeface="Arial" panose="020B0604020202020204" pitchFamily="34" charset="0"/>
                  </a:rPr>
                  <a:t>”, but observes “</a:t>
                </a:r>
                <a:r>
                  <a:rPr lang="en-US" altLang="en-US" sz="1714">
                    <a:solidFill>
                      <a:srgbClr val="993300"/>
                    </a:solidFill>
                    <a:latin typeface="Arial" panose="020B0604020202020204" pitchFamily="34" charset="0"/>
                    <a:cs typeface="Arial" panose="020B0604020202020204" pitchFamily="34" charset="0"/>
                  </a:rPr>
                  <a:t>0</a:t>
                </a:r>
                <a:r>
                  <a:rPr lang="en-US" altLang="en-US" sz="1714">
                    <a:latin typeface="Arial" panose="020B0604020202020204" pitchFamily="34" charset="0"/>
                    <a:cs typeface="Arial" panose="020B0604020202020204" pitchFamily="34" charset="0"/>
                  </a:rPr>
                  <a:t>” on the bus,</a:t>
                </a:r>
                <a:br>
                  <a:rPr lang="en-US" altLang="en-US" sz="1714">
                    <a:latin typeface="Arial" panose="020B0604020202020204" pitchFamily="34" charset="0"/>
                    <a:cs typeface="Arial" panose="020B0604020202020204" pitchFamily="34" charset="0"/>
                  </a:rPr>
                </a:br>
                <a:r>
                  <a:rPr lang="en-US" altLang="en-US" sz="1714">
                    <a:latin typeface="Arial" panose="020B0604020202020204" pitchFamily="34" charset="0"/>
                    <a:cs typeface="Arial" panose="020B0604020202020204" pitchFamily="34" charset="0"/>
                  </a:rPr>
                  <a:t>	    it has lost arbitration</a:t>
                </a:r>
              </a:p>
            </p:txBody>
          </p:sp>
          <p:sp>
            <p:nvSpPr>
              <p:cNvPr id="91152" name="Text Box 34"/>
              <p:cNvSpPr txBox="1">
                <a:spLocks noChangeArrowheads="1"/>
              </p:cNvSpPr>
              <p:nvPr/>
            </p:nvSpPr>
            <p:spPr bwMode="auto">
              <a:xfrm>
                <a:off x="568" y="2312"/>
                <a:ext cx="5267"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nSpc>
                    <a:spcPct val="90000"/>
                  </a:lnSpc>
                  <a:spcBef>
                    <a:spcPct val="50000"/>
                  </a:spcBef>
                  <a:buClr>
                    <a:srgbClr val="FF0000"/>
                  </a:buClr>
                  <a:buSzTx/>
                  <a:buFont typeface="Wingdings" panose="05000000000000000000" pitchFamily="2" charset="2"/>
                  <a:buNone/>
                </a:pPr>
                <a:r>
                  <a:rPr lang="en-US" altLang="en-US" sz="2571">
                    <a:latin typeface="Arial" panose="020B0604020202020204" pitchFamily="34" charset="0"/>
                    <a:cs typeface="Arial" panose="020B0604020202020204" pitchFamily="34" charset="0"/>
                  </a:rPr>
                  <a:t>	</a:t>
                </a:r>
                <a:r>
                  <a:rPr lang="en-US" altLang="en-US" sz="1714">
                    <a:latin typeface="Arial" panose="020B0604020202020204" pitchFamily="34" charset="0"/>
                    <a:cs typeface="Arial" panose="020B0604020202020204" pitchFamily="34" charset="0"/>
                  </a:rPr>
                  <a:t>4. Controllers who lost arbitration retreat immediately and retry later</a:t>
                </a:r>
                <a:endParaRPr lang="en-US" altLang="en-US" sz="1714">
                  <a:latin typeface="Arial" panose="020B0604020202020204" pitchFamily="34" charset="0"/>
                  <a:cs typeface="Arial" panose="020B0604020202020204" pitchFamily="34" charset="0"/>
                  <a:sym typeface="Symbol" panose="05050102010706020507" pitchFamily="18" charset="2"/>
                </a:endParaRPr>
              </a:p>
            </p:txBody>
          </p:sp>
          <p:sp>
            <p:nvSpPr>
              <p:cNvPr id="91153" name="Text Box 35"/>
              <p:cNvSpPr txBox="1">
                <a:spLocks noChangeArrowheads="1"/>
              </p:cNvSpPr>
              <p:nvPr/>
            </p:nvSpPr>
            <p:spPr bwMode="auto">
              <a:xfrm>
                <a:off x="568" y="2518"/>
                <a:ext cx="5267"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nSpc>
                    <a:spcPct val="90000"/>
                  </a:lnSpc>
                  <a:spcBef>
                    <a:spcPct val="50000"/>
                  </a:spcBef>
                  <a:buClr>
                    <a:srgbClr val="FF0000"/>
                  </a:buClr>
                  <a:buSzTx/>
                  <a:buFont typeface="Wingdings" panose="05000000000000000000" pitchFamily="2" charset="2"/>
                  <a:buNone/>
                </a:pPr>
                <a:r>
                  <a:rPr lang="en-US" altLang="en-US" sz="2571">
                    <a:latin typeface="Arial" panose="020B0604020202020204" pitchFamily="34" charset="0"/>
                    <a:cs typeface="Arial" panose="020B0604020202020204" pitchFamily="34" charset="0"/>
                  </a:rPr>
                  <a:t>	</a:t>
                </a:r>
                <a:r>
                  <a:rPr lang="en-US" altLang="en-US" sz="1714">
                    <a:latin typeface="Arial" panose="020B0604020202020204" pitchFamily="34" charset="0"/>
                    <a:cs typeface="Arial" panose="020B0604020202020204" pitchFamily="34" charset="0"/>
                  </a:rPr>
                  <a:t>5. Arbitration is won by frame with </a:t>
                </a:r>
                <a:r>
                  <a:rPr lang="en-US" altLang="en-US" sz="1714">
                    <a:solidFill>
                      <a:srgbClr val="008000"/>
                    </a:solidFill>
                    <a:latin typeface="Arial" panose="020B0604020202020204" pitchFamily="34" charset="0"/>
                    <a:cs typeface="Arial" panose="020B0604020202020204" pitchFamily="34" charset="0"/>
                  </a:rPr>
                  <a:t>lowest</a:t>
                </a:r>
                <a:r>
                  <a:rPr lang="en-US" altLang="en-US" sz="1714">
                    <a:latin typeface="Arial" panose="020B0604020202020204" pitchFamily="34" charset="0"/>
                    <a:cs typeface="Arial" panose="020B0604020202020204" pitchFamily="34" charset="0"/>
                  </a:rPr>
                  <a:t> identifier = </a:t>
                </a:r>
                <a:r>
                  <a:rPr lang="en-US" altLang="en-US" sz="1714">
                    <a:solidFill>
                      <a:srgbClr val="FF0000"/>
                    </a:solidFill>
                    <a:latin typeface="Arial" panose="020B0604020202020204" pitchFamily="34" charset="0"/>
                    <a:cs typeface="Arial" panose="020B0604020202020204" pitchFamily="34" charset="0"/>
                  </a:rPr>
                  <a:t>highest</a:t>
                </a:r>
                <a:r>
                  <a:rPr lang="en-US" altLang="en-US" sz="1714">
                    <a:latin typeface="Arial" panose="020B0604020202020204" pitchFamily="34" charset="0"/>
                    <a:cs typeface="Arial" panose="020B0604020202020204" pitchFamily="34" charset="0"/>
                  </a:rPr>
                  <a:t> priority</a:t>
                </a:r>
                <a:endParaRPr lang="en-US" altLang="en-US" sz="1714">
                  <a:latin typeface="Arial" panose="020B0604020202020204" pitchFamily="34" charset="0"/>
                  <a:cs typeface="Arial" panose="020B0604020202020204" pitchFamily="34" charset="0"/>
                  <a:sym typeface="Symbol" panose="05050102010706020507" pitchFamily="18" charset="2"/>
                </a:endParaRPr>
              </a:p>
            </p:txBody>
          </p:sp>
        </p:grpSp>
        <p:sp>
          <p:nvSpPr>
            <p:cNvPr id="91148" name="Text Box 36"/>
            <p:cNvSpPr txBox="1">
              <a:spLocks noChangeArrowheads="1"/>
            </p:cNvSpPr>
            <p:nvPr/>
          </p:nvSpPr>
          <p:spPr bwMode="auto">
            <a:xfrm>
              <a:off x="566" y="1473"/>
              <a:ext cx="5040" cy="4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nSpc>
                  <a:spcPct val="90000"/>
                </a:lnSpc>
                <a:spcBef>
                  <a:spcPct val="50000"/>
                </a:spcBef>
                <a:buClr>
                  <a:schemeClr val="accent2"/>
                </a:buClr>
                <a:buSzTx/>
                <a:buNone/>
              </a:pPr>
              <a:r>
                <a:rPr lang="en-US" altLang="en-US" sz="2571" dirty="0">
                  <a:latin typeface="Arial" panose="020B0604020202020204" pitchFamily="34" charset="0"/>
                  <a:cs typeface="Arial" panose="020B0604020202020204" pitchFamily="34" charset="0"/>
                </a:rPr>
                <a:t>Arbitration occurs when several nodes start transmission on the bus at the same time</a:t>
              </a:r>
              <a:endParaRPr lang="en-US" altLang="en-US" sz="1714" dirty="0">
                <a:latin typeface="Arial" panose="020B0604020202020204" pitchFamily="34" charset="0"/>
                <a:cs typeface="Arial" panose="020B0604020202020204" pitchFamily="34" charset="0"/>
                <a:sym typeface="Symbol" panose="05050102010706020507" pitchFamily="18" charset="2"/>
              </a:endParaRPr>
            </a:p>
          </p:txBody>
        </p:sp>
      </p:grpSp>
      <p:sp>
        <p:nvSpPr>
          <p:cNvPr id="2" name="Title 1"/>
          <p:cNvSpPr>
            <a:spLocks noGrp="1"/>
          </p:cNvSpPr>
          <p:nvPr>
            <p:ph type="title"/>
          </p:nvPr>
        </p:nvSpPr>
        <p:spPr>
          <a:xfrm>
            <a:off x="609600" y="365126"/>
            <a:ext cx="7905750" cy="1325563"/>
          </a:xfrm>
        </p:spPr>
        <p:txBody>
          <a:bodyPr>
            <a:normAutofit/>
          </a:bodyPr>
          <a:lstStyle/>
          <a:p>
            <a:pPr algn="ctr"/>
            <a:r>
              <a:rPr lang="en-GB" sz="2800" b="1" dirty="0">
                <a:latin typeface="Arial" panose="020B0604020202020204" pitchFamily="34" charset="0"/>
                <a:cs typeface="Arial" panose="020B0604020202020204" pitchFamily="34" charset="0"/>
              </a:rPr>
              <a:t>Arbitration</a:t>
            </a:r>
          </a:p>
        </p:txBody>
      </p:sp>
    </p:spTree>
    <p:custDataLst>
      <p:tags r:id="rId1"/>
    </p:custDataLst>
    <p:extLst>
      <p:ext uri="{BB962C8B-B14F-4D97-AF65-F5344CB8AC3E}">
        <p14:creationId xmlns:p14="http://schemas.microsoft.com/office/powerpoint/2010/main" val="3862756271"/>
      </p:ext>
    </p:extLst>
  </p:cSld>
  <p:clrMapOvr>
    <a:masterClrMapping/>
  </p:clrMapOvr>
  <p:transition>
    <p:push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5234" name="Picture 199" descr="BEQIK_FR.png" hidden="1"/>
          <p:cNvPicPr>
            <a:picLocks/>
          </p:cNvPicPr>
          <p:nvPr>
            <p:custDataLst>
              <p:tags r:id="rId2"/>
            </p:custDataLst>
          </p:nvPr>
        </p:nvPicPr>
        <p:blipFill>
          <a:blip r:embed="rId8">
            <a:extLst>
              <a:ext uri="{28A0092B-C50C-407E-A947-70E740481C1C}">
                <a14:useLocalDpi xmlns:a14="http://schemas.microsoft.com/office/drawing/2010/main" val="0"/>
              </a:ext>
            </a:extLst>
          </a:blip>
          <a:srcRect/>
          <a:stretch>
            <a:fillRect/>
          </a:stretch>
        </p:blipFill>
        <p:spPr bwMode="auto">
          <a:xfrm>
            <a:off x="81643" y="6179345"/>
            <a:ext cx="408214" cy="1870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pic>
      <p:sp>
        <p:nvSpPr>
          <p:cNvPr id="95237" name="Rectangle 196"/>
          <p:cNvSpPr>
            <a:spLocks noChangeArrowheads="1"/>
          </p:cNvSpPr>
          <p:nvPr>
            <p:custDataLst>
              <p:tags r:id="rId3"/>
            </p:custDataLst>
          </p:nvPr>
        </p:nvSpPr>
        <p:spPr bwMode="auto">
          <a:xfrm>
            <a:off x="6939643" y="342265"/>
            <a:ext cx="1959429" cy="1318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nchor="ctr">
            <a:spAutoFit/>
          </a:bodyPr>
          <a:lstStyle>
            <a:lvl1pPr>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eaLnBrk="1" hangingPunct="1">
              <a:lnSpc>
                <a:spcPct val="100000"/>
              </a:lnSpc>
              <a:buClrTx/>
              <a:buSzTx/>
              <a:buFontTx/>
              <a:buNone/>
            </a:pPr>
            <a:r>
              <a:rPr lang="en-US" altLang="en-US" sz="857">
                <a:solidFill>
                  <a:srgbClr val="FFFFFF"/>
                </a:solidFill>
              </a:rPr>
              <a:t> </a:t>
            </a:r>
          </a:p>
        </p:txBody>
      </p:sp>
      <p:sp>
        <p:nvSpPr>
          <p:cNvPr id="95238" name="Rectangle 195"/>
          <p:cNvSpPr>
            <a:spLocks noChangeArrowheads="1"/>
          </p:cNvSpPr>
          <p:nvPr>
            <p:custDataLst>
              <p:tags r:id="rId4"/>
            </p:custDataLst>
          </p:nvPr>
        </p:nvSpPr>
        <p:spPr bwMode="auto">
          <a:xfrm>
            <a:off x="572180" y="6044293"/>
            <a:ext cx="6123214" cy="20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wrap="none" lIns="0" tIns="0" rIns="0" bIns="0" anchor="b"/>
          <a:lstStyle>
            <a:lvl1pPr>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eaLnBrk="1" hangingPunct="1">
              <a:lnSpc>
                <a:spcPct val="100000"/>
              </a:lnSpc>
              <a:buClrTx/>
              <a:buSzTx/>
              <a:buFontTx/>
              <a:buNone/>
            </a:pPr>
            <a:endParaRPr lang="en-US" altLang="en-US" sz="1286">
              <a:solidFill>
                <a:srgbClr val="000000"/>
              </a:solidFill>
            </a:endParaRPr>
          </a:p>
        </p:txBody>
      </p:sp>
      <p:grpSp>
        <p:nvGrpSpPr>
          <p:cNvPr id="3" name="Group 27"/>
          <p:cNvGrpSpPr>
            <a:grpSpLocks/>
          </p:cNvGrpSpPr>
          <p:nvPr/>
        </p:nvGrpSpPr>
        <p:grpSpPr bwMode="auto">
          <a:xfrm>
            <a:off x="3342935" y="1965552"/>
            <a:ext cx="396308" cy="3811701"/>
            <a:chOff x="2106" y="1282"/>
            <a:chExt cx="249" cy="2490"/>
          </a:xfrm>
        </p:grpSpPr>
        <p:sp>
          <p:nvSpPr>
            <p:cNvPr id="95400" name="Text Box 28"/>
            <p:cNvSpPr txBox="1">
              <a:spLocks noChangeArrowheads="1"/>
            </p:cNvSpPr>
            <p:nvPr/>
          </p:nvSpPr>
          <p:spPr bwMode="auto">
            <a:xfrm>
              <a:off x="2119" y="1282"/>
              <a:ext cx="192"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gn="ctr">
                <a:lnSpc>
                  <a:spcPct val="90000"/>
                </a:lnSpc>
                <a:spcBef>
                  <a:spcPct val="50000"/>
                </a:spcBef>
                <a:buClrTx/>
                <a:buSzTx/>
                <a:buFontTx/>
                <a:buNone/>
              </a:pPr>
              <a:r>
                <a:rPr lang="en-US" altLang="en-US" sz="1286" b="1">
                  <a:solidFill>
                    <a:srgbClr val="800000"/>
                  </a:solidFill>
                  <a:latin typeface="Helvetica" panose="020B0604020202020204" pitchFamily="34" charset="0"/>
                </a:rPr>
                <a:t>0</a:t>
              </a:r>
            </a:p>
          </p:txBody>
        </p:sp>
        <p:sp>
          <p:nvSpPr>
            <p:cNvPr id="95401" name="Line 29"/>
            <p:cNvSpPr>
              <a:spLocks noChangeShapeType="1"/>
            </p:cNvSpPr>
            <p:nvPr/>
          </p:nvSpPr>
          <p:spPr bwMode="auto">
            <a:xfrm>
              <a:off x="2106" y="1476"/>
              <a:ext cx="231"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sz="1929"/>
            </a:p>
          </p:txBody>
        </p:sp>
        <p:sp>
          <p:nvSpPr>
            <p:cNvPr id="95402" name="Line 30"/>
            <p:cNvSpPr>
              <a:spLocks noChangeShapeType="1"/>
            </p:cNvSpPr>
            <p:nvPr/>
          </p:nvSpPr>
          <p:spPr bwMode="auto">
            <a:xfrm>
              <a:off x="2106" y="2254"/>
              <a:ext cx="249"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sz="1929"/>
            </a:p>
          </p:txBody>
        </p:sp>
        <p:sp>
          <p:nvSpPr>
            <p:cNvPr id="95403" name="Text Box 31"/>
            <p:cNvSpPr txBox="1">
              <a:spLocks noChangeArrowheads="1"/>
            </p:cNvSpPr>
            <p:nvPr/>
          </p:nvSpPr>
          <p:spPr bwMode="auto">
            <a:xfrm>
              <a:off x="2119" y="2061"/>
              <a:ext cx="192"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gn="ctr">
                <a:lnSpc>
                  <a:spcPct val="90000"/>
                </a:lnSpc>
                <a:spcBef>
                  <a:spcPct val="50000"/>
                </a:spcBef>
                <a:buClrTx/>
                <a:buSzTx/>
                <a:buFontTx/>
                <a:buNone/>
              </a:pPr>
              <a:r>
                <a:rPr lang="en-US" altLang="en-US" sz="1286" b="1">
                  <a:solidFill>
                    <a:srgbClr val="800000"/>
                  </a:solidFill>
                  <a:latin typeface="Helvetica" panose="020B0604020202020204" pitchFamily="34" charset="0"/>
                </a:rPr>
                <a:t>0</a:t>
              </a:r>
            </a:p>
          </p:txBody>
        </p:sp>
        <p:sp>
          <p:nvSpPr>
            <p:cNvPr id="95404" name="Line 32"/>
            <p:cNvSpPr>
              <a:spLocks noChangeShapeType="1"/>
            </p:cNvSpPr>
            <p:nvPr/>
          </p:nvSpPr>
          <p:spPr bwMode="auto">
            <a:xfrm>
              <a:off x="2106" y="3060"/>
              <a:ext cx="249"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sz="1929"/>
            </a:p>
          </p:txBody>
        </p:sp>
        <p:sp>
          <p:nvSpPr>
            <p:cNvPr id="95405" name="Text Box 33"/>
            <p:cNvSpPr txBox="1">
              <a:spLocks noChangeArrowheads="1"/>
            </p:cNvSpPr>
            <p:nvPr/>
          </p:nvSpPr>
          <p:spPr bwMode="auto">
            <a:xfrm>
              <a:off x="2119" y="2867"/>
              <a:ext cx="192"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gn="ctr">
                <a:lnSpc>
                  <a:spcPct val="90000"/>
                </a:lnSpc>
                <a:spcBef>
                  <a:spcPct val="50000"/>
                </a:spcBef>
                <a:buClrTx/>
                <a:buSzTx/>
                <a:buFontTx/>
                <a:buNone/>
              </a:pPr>
              <a:r>
                <a:rPr lang="en-US" altLang="en-US" sz="1286" b="1">
                  <a:solidFill>
                    <a:srgbClr val="800000"/>
                  </a:solidFill>
                  <a:latin typeface="Helvetica" panose="020B0604020202020204" pitchFamily="34" charset="0"/>
                </a:rPr>
                <a:t>0</a:t>
              </a:r>
            </a:p>
          </p:txBody>
        </p:sp>
        <p:sp>
          <p:nvSpPr>
            <p:cNvPr id="95406" name="Line 34"/>
            <p:cNvSpPr>
              <a:spLocks noChangeShapeType="1"/>
            </p:cNvSpPr>
            <p:nvPr/>
          </p:nvSpPr>
          <p:spPr bwMode="auto">
            <a:xfrm>
              <a:off x="2106" y="3772"/>
              <a:ext cx="249" cy="0"/>
            </a:xfrm>
            <a:prstGeom prst="line">
              <a:avLst/>
            </a:prstGeom>
            <a:noFill/>
            <a:ln w="19050">
              <a:solidFill>
                <a:srgbClr val="D25123"/>
              </a:solidFill>
              <a:round/>
              <a:headEnd/>
              <a:tailEnd/>
            </a:ln>
            <a:extLst>
              <a:ext uri="{909E8E84-426E-40DD-AFC4-6F175D3DCCD1}">
                <a14:hiddenFill xmlns:a14="http://schemas.microsoft.com/office/drawing/2010/main">
                  <a:noFill/>
                </a14:hiddenFill>
              </a:ext>
            </a:extLst>
          </p:spPr>
          <p:txBody>
            <a:bodyPr wrap="none" anchor="ctr"/>
            <a:lstStyle/>
            <a:p>
              <a:endParaRPr lang="en-GB" sz="1929"/>
            </a:p>
          </p:txBody>
        </p:sp>
        <p:sp>
          <p:nvSpPr>
            <p:cNvPr id="95407" name="Text Box 35"/>
            <p:cNvSpPr txBox="1">
              <a:spLocks noChangeArrowheads="1"/>
            </p:cNvSpPr>
            <p:nvPr/>
          </p:nvSpPr>
          <p:spPr bwMode="auto">
            <a:xfrm>
              <a:off x="2119" y="3579"/>
              <a:ext cx="192"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gn="ctr">
                <a:lnSpc>
                  <a:spcPct val="90000"/>
                </a:lnSpc>
                <a:spcBef>
                  <a:spcPct val="50000"/>
                </a:spcBef>
                <a:buClrTx/>
                <a:buSzTx/>
                <a:buFontTx/>
                <a:buNone/>
              </a:pPr>
              <a:r>
                <a:rPr lang="en-US" altLang="en-US" sz="1286" b="1">
                  <a:solidFill>
                    <a:srgbClr val="800000"/>
                  </a:solidFill>
                  <a:latin typeface="Helvetica" panose="020B0604020202020204" pitchFamily="34" charset="0"/>
                </a:rPr>
                <a:t>0</a:t>
              </a:r>
            </a:p>
          </p:txBody>
        </p:sp>
      </p:grpSp>
      <p:grpSp>
        <p:nvGrpSpPr>
          <p:cNvPr id="4" name="Group 36"/>
          <p:cNvGrpSpPr>
            <a:grpSpLocks/>
          </p:cNvGrpSpPr>
          <p:nvPr/>
        </p:nvGrpSpPr>
        <p:grpSpPr bwMode="auto">
          <a:xfrm>
            <a:off x="3705225" y="1912824"/>
            <a:ext cx="394607" cy="3864429"/>
            <a:chOff x="2333" y="1248"/>
            <a:chExt cx="249" cy="2524"/>
          </a:xfrm>
        </p:grpSpPr>
        <p:sp>
          <p:nvSpPr>
            <p:cNvPr id="95391" name="Line 37"/>
            <p:cNvSpPr>
              <a:spLocks noChangeShapeType="1"/>
            </p:cNvSpPr>
            <p:nvPr/>
          </p:nvSpPr>
          <p:spPr bwMode="auto">
            <a:xfrm>
              <a:off x="2333" y="1248"/>
              <a:ext cx="22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sz="1929"/>
            </a:p>
          </p:txBody>
        </p:sp>
        <p:sp>
          <p:nvSpPr>
            <p:cNvPr id="95392" name="Line 38"/>
            <p:cNvSpPr>
              <a:spLocks noChangeShapeType="1"/>
            </p:cNvSpPr>
            <p:nvPr/>
          </p:nvSpPr>
          <p:spPr bwMode="auto">
            <a:xfrm>
              <a:off x="2333" y="1248"/>
              <a:ext cx="0" cy="22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sz="1929"/>
            </a:p>
          </p:txBody>
        </p:sp>
        <p:sp>
          <p:nvSpPr>
            <p:cNvPr id="95393" name="Text Box 39"/>
            <p:cNvSpPr txBox="1">
              <a:spLocks noChangeArrowheads="1"/>
            </p:cNvSpPr>
            <p:nvPr/>
          </p:nvSpPr>
          <p:spPr bwMode="auto">
            <a:xfrm>
              <a:off x="2346" y="1282"/>
              <a:ext cx="192"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gn="ctr">
                <a:lnSpc>
                  <a:spcPct val="90000"/>
                </a:lnSpc>
                <a:spcBef>
                  <a:spcPct val="50000"/>
                </a:spcBef>
                <a:buClrTx/>
                <a:buSzTx/>
                <a:buFontTx/>
                <a:buNone/>
              </a:pPr>
              <a:r>
                <a:rPr lang="en-US" altLang="en-US" sz="1286" b="1">
                  <a:solidFill>
                    <a:srgbClr val="008000"/>
                  </a:solidFill>
                  <a:latin typeface="Helvetica" panose="020B0604020202020204" pitchFamily="34" charset="0"/>
                </a:rPr>
                <a:t>1</a:t>
              </a:r>
              <a:endParaRPr lang="en-US" altLang="en-US" sz="1286" b="1">
                <a:solidFill>
                  <a:srgbClr val="800000"/>
                </a:solidFill>
                <a:latin typeface="Helvetica" panose="020B0604020202020204" pitchFamily="34" charset="0"/>
              </a:endParaRPr>
            </a:p>
          </p:txBody>
        </p:sp>
        <p:sp>
          <p:nvSpPr>
            <p:cNvPr id="95394" name="Text Box 40"/>
            <p:cNvSpPr txBox="1">
              <a:spLocks noChangeArrowheads="1"/>
            </p:cNvSpPr>
            <p:nvPr/>
          </p:nvSpPr>
          <p:spPr bwMode="auto">
            <a:xfrm>
              <a:off x="2346" y="2061"/>
              <a:ext cx="192"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gn="ctr">
                <a:lnSpc>
                  <a:spcPct val="90000"/>
                </a:lnSpc>
                <a:spcBef>
                  <a:spcPct val="50000"/>
                </a:spcBef>
                <a:buClrTx/>
                <a:buSzTx/>
                <a:buFontTx/>
                <a:buNone/>
              </a:pPr>
              <a:r>
                <a:rPr lang="en-US" altLang="en-US" sz="1286" b="1">
                  <a:solidFill>
                    <a:srgbClr val="800000"/>
                  </a:solidFill>
                  <a:latin typeface="Helvetica" panose="020B0604020202020204" pitchFamily="34" charset="0"/>
                </a:rPr>
                <a:t>0</a:t>
              </a:r>
            </a:p>
          </p:txBody>
        </p:sp>
        <p:sp>
          <p:nvSpPr>
            <p:cNvPr id="95395" name="Line 41"/>
            <p:cNvSpPr>
              <a:spLocks noChangeShapeType="1"/>
            </p:cNvSpPr>
            <p:nvPr/>
          </p:nvSpPr>
          <p:spPr bwMode="auto">
            <a:xfrm>
              <a:off x="2333" y="2254"/>
              <a:ext cx="249"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sz="1929"/>
            </a:p>
          </p:txBody>
        </p:sp>
        <p:sp>
          <p:nvSpPr>
            <p:cNvPr id="95396" name="Text Box 42"/>
            <p:cNvSpPr txBox="1">
              <a:spLocks noChangeArrowheads="1"/>
            </p:cNvSpPr>
            <p:nvPr/>
          </p:nvSpPr>
          <p:spPr bwMode="auto">
            <a:xfrm>
              <a:off x="2346" y="2867"/>
              <a:ext cx="192"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gn="ctr">
                <a:lnSpc>
                  <a:spcPct val="90000"/>
                </a:lnSpc>
                <a:spcBef>
                  <a:spcPct val="50000"/>
                </a:spcBef>
                <a:buClrTx/>
                <a:buSzTx/>
                <a:buFontTx/>
                <a:buNone/>
              </a:pPr>
              <a:r>
                <a:rPr lang="en-US" altLang="en-US" sz="1286" b="1">
                  <a:solidFill>
                    <a:srgbClr val="800000"/>
                  </a:solidFill>
                  <a:latin typeface="Helvetica" panose="020B0604020202020204" pitchFamily="34" charset="0"/>
                </a:rPr>
                <a:t>0</a:t>
              </a:r>
            </a:p>
          </p:txBody>
        </p:sp>
        <p:sp>
          <p:nvSpPr>
            <p:cNvPr id="95397" name="Line 43"/>
            <p:cNvSpPr>
              <a:spLocks noChangeShapeType="1"/>
            </p:cNvSpPr>
            <p:nvPr/>
          </p:nvSpPr>
          <p:spPr bwMode="auto">
            <a:xfrm>
              <a:off x="2333" y="3060"/>
              <a:ext cx="249"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sz="1929"/>
            </a:p>
          </p:txBody>
        </p:sp>
        <p:sp>
          <p:nvSpPr>
            <p:cNvPr id="95398" name="Text Box 44"/>
            <p:cNvSpPr txBox="1">
              <a:spLocks noChangeArrowheads="1"/>
            </p:cNvSpPr>
            <p:nvPr/>
          </p:nvSpPr>
          <p:spPr bwMode="auto">
            <a:xfrm>
              <a:off x="2346" y="3579"/>
              <a:ext cx="192"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gn="ctr">
                <a:lnSpc>
                  <a:spcPct val="90000"/>
                </a:lnSpc>
                <a:spcBef>
                  <a:spcPct val="50000"/>
                </a:spcBef>
                <a:buClrTx/>
                <a:buSzTx/>
                <a:buFontTx/>
                <a:buNone/>
              </a:pPr>
              <a:r>
                <a:rPr lang="en-US" altLang="en-US" sz="1286" b="1">
                  <a:solidFill>
                    <a:srgbClr val="800000"/>
                  </a:solidFill>
                  <a:latin typeface="Helvetica" panose="020B0604020202020204" pitchFamily="34" charset="0"/>
                </a:rPr>
                <a:t>0</a:t>
              </a:r>
            </a:p>
          </p:txBody>
        </p:sp>
        <p:sp>
          <p:nvSpPr>
            <p:cNvPr id="95399" name="Line 45"/>
            <p:cNvSpPr>
              <a:spLocks noChangeShapeType="1"/>
            </p:cNvSpPr>
            <p:nvPr/>
          </p:nvSpPr>
          <p:spPr bwMode="auto">
            <a:xfrm>
              <a:off x="2333" y="3772"/>
              <a:ext cx="249" cy="0"/>
            </a:xfrm>
            <a:prstGeom prst="line">
              <a:avLst/>
            </a:prstGeom>
            <a:noFill/>
            <a:ln w="19050">
              <a:solidFill>
                <a:srgbClr val="D25123"/>
              </a:solidFill>
              <a:round/>
              <a:headEnd/>
              <a:tailEnd/>
            </a:ln>
            <a:extLst>
              <a:ext uri="{909E8E84-426E-40DD-AFC4-6F175D3DCCD1}">
                <a14:hiddenFill xmlns:a14="http://schemas.microsoft.com/office/drawing/2010/main">
                  <a:noFill/>
                </a14:hiddenFill>
              </a:ext>
            </a:extLst>
          </p:spPr>
          <p:txBody>
            <a:bodyPr wrap="none" anchor="ctr"/>
            <a:lstStyle/>
            <a:p>
              <a:endParaRPr lang="en-GB" sz="1929"/>
            </a:p>
          </p:txBody>
        </p:sp>
      </p:grpSp>
      <p:grpSp>
        <p:nvGrpSpPr>
          <p:cNvPr id="5" name="Group 46"/>
          <p:cNvGrpSpPr>
            <a:grpSpLocks/>
          </p:cNvGrpSpPr>
          <p:nvPr/>
        </p:nvGrpSpPr>
        <p:grpSpPr bwMode="auto">
          <a:xfrm>
            <a:off x="4783591" y="3105150"/>
            <a:ext cx="394607" cy="2647268"/>
            <a:chOff x="3013" y="2027"/>
            <a:chExt cx="249" cy="1729"/>
          </a:xfrm>
        </p:grpSpPr>
        <p:sp>
          <p:nvSpPr>
            <p:cNvPr id="95385" name="Text Box 47"/>
            <p:cNvSpPr txBox="1">
              <a:spLocks noChangeArrowheads="1"/>
            </p:cNvSpPr>
            <p:nvPr/>
          </p:nvSpPr>
          <p:spPr bwMode="auto">
            <a:xfrm>
              <a:off x="3026" y="2061"/>
              <a:ext cx="192"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gn="ctr">
                <a:lnSpc>
                  <a:spcPct val="90000"/>
                </a:lnSpc>
                <a:spcBef>
                  <a:spcPct val="50000"/>
                </a:spcBef>
                <a:buClrTx/>
                <a:buSzTx/>
                <a:buFontTx/>
                <a:buNone/>
              </a:pPr>
              <a:r>
                <a:rPr lang="en-US" altLang="en-US" sz="1286" b="1">
                  <a:solidFill>
                    <a:srgbClr val="008000"/>
                  </a:solidFill>
                  <a:latin typeface="Helvetica" panose="020B0604020202020204" pitchFamily="34" charset="0"/>
                </a:rPr>
                <a:t>1</a:t>
              </a:r>
            </a:p>
          </p:txBody>
        </p:sp>
        <p:sp>
          <p:nvSpPr>
            <p:cNvPr id="95386" name="Line 48"/>
            <p:cNvSpPr>
              <a:spLocks noChangeShapeType="1"/>
            </p:cNvSpPr>
            <p:nvPr/>
          </p:nvSpPr>
          <p:spPr bwMode="auto">
            <a:xfrm>
              <a:off x="3013" y="2027"/>
              <a:ext cx="22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sz="1929"/>
            </a:p>
          </p:txBody>
        </p:sp>
        <p:sp>
          <p:nvSpPr>
            <p:cNvPr id="95387" name="Text Box 49"/>
            <p:cNvSpPr txBox="1">
              <a:spLocks noChangeArrowheads="1"/>
            </p:cNvSpPr>
            <p:nvPr/>
          </p:nvSpPr>
          <p:spPr bwMode="auto">
            <a:xfrm>
              <a:off x="3026" y="2867"/>
              <a:ext cx="192"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gn="ctr">
                <a:lnSpc>
                  <a:spcPct val="90000"/>
                </a:lnSpc>
                <a:spcBef>
                  <a:spcPct val="50000"/>
                </a:spcBef>
                <a:buClrTx/>
                <a:buSzTx/>
                <a:buFontTx/>
                <a:buNone/>
              </a:pPr>
              <a:r>
                <a:rPr lang="en-US" altLang="en-US" sz="1286" b="1">
                  <a:solidFill>
                    <a:srgbClr val="008000"/>
                  </a:solidFill>
                  <a:latin typeface="Helvetica" panose="020B0604020202020204" pitchFamily="34" charset="0"/>
                </a:rPr>
                <a:t>1</a:t>
              </a:r>
            </a:p>
          </p:txBody>
        </p:sp>
        <p:sp>
          <p:nvSpPr>
            <p:cNvPr id="95388" name="Line 50"/>
            <p:cNvSpPr>
              <a:spLocks noChangeShapeType="1"/>
            </p:cNvSpPr>
            <p:nvPr/>
          </p:nvSpPr>
          <p:spPr bwMode="auto">
            <a:xfrm>
              <a:off x="3013" y="2833"/>
              <a:ext cx="249"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sz="1929"/>
            </a:p>
          </p:txBody>
        </p:sp>
        <p:sp>
          <p:nvSpPr>
            <p:cNvPr id="95389" name="Text Box 51"/>
            <p:cNvSpPr txBox="1">
              <a:spLocks noChangeArrowheads="1"/>
            </p:cNvSpPr>
            <p:nvPr/>
          </p:nvSpPr>
          <p:spPr bwMode="auto">
            <a:xfrm>
              <a:off x="3026" y="3579"/>
              <a:ext cx="192"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gn="ctr">
                <a:lnSpc>
                  <a:spcPct val="90000"/>
                </a:lnSpc>
                <a:spcBef>
                  <a:spcPct val="50000"/>
                </a:spcBef>
                <a:buClrTx/>
                <a:buSzTx/>
                <a:buFontTx/>
                <a:buNone/>
              </a:pPr>
              <a:r>
                <a:rPr lang="en-US" altLang="en-US" sz="1286" b="1">
                  <a:solidFill>
                    <a:srgbClr val="008000"/>
                  </a:solidFill>
                  <a:latin typeface="Helvetica" panose="020B0604020202020204" pitchFamily="34" charset="0"/>
                </a:rPr>
                <a:t>1</a:t>
              </a:r>
            </a:p>
          </p:txBody>
        </p:sp>
        <p:sp>
          <p:nvSpPr>
            <p:cNvPr id="95390" name="Line 52"/>
            <p:cNvSpPr>
              <a:spLocks noChangeShapeType="1"/>
            </p:cNvSpPr>
            <p:nvPr/>
          </p:nvSpPr>
          <p:spPr bwMode="auto">
            <a:xfrm>
              <a:off x="3013" y="3545"/>
              <a:ext cx="231" cy="0"/>
            </a:xfrm>
            <a:prstGeom prst="line">
              <a:avLst/>
            </a:prstGeom>
            <a:noFill/>
            <a:ln w="19050">
              <a:solidFill>
                <a:srgbClr val="D25123"/>
              </a:solidFill>
              <a:round/>
              <a:headEnd/>
              <a:tailEnd/>
            </a:ln>
            <a:extLst>
              <a:ext uri="{909E8E84-426E-40DD-AFC4-6F175D3DCCD1}">
                <a14:hiddenFill xmlns:a14="http://schemas.microsoft.com/office/drawing/2010/main">
                  <a:noFill/>
                </a14:hiddenFill>
              </a:ext>
            </a:extLst>
          </p:spPr>
          <p:txBody>
            <a:bodyPr wrap="none" anchor="ctr"/>
            <a:lstStyle/>
            <a:p>
              <a:endParaRPr lang="en-GB" sz="1929"/>
            </a:p>
          </p:txBody>
        </p:sp>
      </p:grpSp>
      <p:grpSp>
        <p:nvGrpSpPr>
          <p:cNvPr id="6" name="Group 53"/>
          <p:cNvGrpSpPr>
            <a:grpSpLocks/>
          </p:cNvGrpSpPr>
          <p:nvPr/>
        </p:nvGrpSpPr>
        <p:grpSpPr bwMode="auto">
          <a:xfrm>
            <a:off x="5135676" y="3105151"/>
            <a:ext cx="401411" cy="2672103"/>
            <a:chOff x="3235" y="2027"/>
            <a:chExt cx="253" cy="1745"/>
          </a:xfrm>
        </p:grpSpPr>
        <p:sp>
          <p:nvSpPr>
            <p:cNvPr id="95377" name="Line 54"/>
            <p:cNvSpPr>
              <a:spLocks noChangeShapeType="1"/>
            </p:cNvSpPr>
            <p:nvPr/>
          </p:nvSpPr>
          <p:spPr bwMode="auto">
            <a:xfrm>
              <a:off x="3239" y="2254"/>
              <a:ext cx="231"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sz="1929"/>
            </a:p>
          </p:txBody>
        </p:sp>
        <p:sp>
          <p:nvSpPr>
            <p:cNvPr id="95378" name="Line 55"/>
            <p:cNvSpPr>
              <a:spLocks noChangeShapeType="1"/>
            </p:cNvSpPr>
            <p:nvPr/>
          </p:nvSpPr>
          <p:spPr bwMode="auto">
            <a:xfrm>
              <a:off x="3239" y="2027"/>
              <a:ext cx="0" cy="22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sz="1929"/>
            </a:p>
          </p:txBody>
        </p:sp>
        <p:sp>
          <p:nvSpPr>
            <p:cNvPr id="95379" name="Text Box 56"/>
            <p:cNvSpPr txBox="1">
              <a:spLocks noChangeArrowheads="1"/>
            </p:cNvSpPr>
            <p:nvPr/>
          </p:nvSpPr>
          <p:spPr bwMode="auto">
            <a:xfrm>
              <a:off x="3253" y="2061"/>
              <a:ext cx="192"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gn="ctr">
                <a:lnSpc>
                  <a:spcPct val="90000"/>
                </a:lnSpc>
                <a:spcBef>
                  <a:spcPct val="50000"/>
                </a:spcBef>
                <a:buClrTx/>
                <a:buSzTx/>
                <a:buFontTx/>
                <a:buNone/>
              </a:pPr>
              <a:r>
                <a:rPr lang="en-US" altLang="en-US" sz="1286" b="1">
                  <a:solidFill>
                    <a:srgbClr val="800000"/>
                  </a:solidFill>
                  <a:latin typeface="Helvetica" panose="020B0604020202020204" pitchFamily="34" charset="0"/>
                </a:rPr>
                <a:t>0</a:t>
              </a:r>
            </a:p>
          </p:txBody>
        </p:sp>
        <p:sp>
          <p:nvSpPr>
            <p:cNvPr id="95380" name="Text Box 57"/>
            <p:cNvSpPr txBox="1">
              <a:spLocks noChangeArrowheads="1"/>
            </p:cNvSpPr>
            <p:nvPr/>
          </p:nvSpPr>
          <p:spPr bwMode="auto">
            <a:xfrm>
              <a:off x="3253" y="2867"/>
              <a:ext cx="192"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gn="ctr">
                <a:lnSpc>
                  <a:spcPct val="90000"/>
                </a:lnSpc>
                <a:spcBef>
                  <a:spcPct val="50000"/>
                </a:spcBef>
                <a:buClrTx/>
                <a:buSzTx/>
                <a:buFontTx/>
                <a:buNone/>
              </a:pPr>
              <a:r>
                <a:rPr lang="en-US" altLang="en-US" sz="1286" b="1">
                  <a:solidFill>
                    <a:srgbClr val="008000"/>
                  </a:solidFill>
                  <a:latin typeface="Helvetica" panose="020B0604020202020204" pitchFamily="34" charset="0"/>
                </a:rPr>
                <a:t>1</a:t>
              </a:r>
              <a:endParaRPr lang="en-US" altLang="en-US" sz="1286" b="1">
                <a:solidFill>
                  <a:srgbClr val="800000"/>
                </a:solidFill>
                <a:latin typeface="Helvetica" panose="020B0604020202020204" pitchFamily="34" charset="0"/>
              </a:endParaRPr>
            </a:p>
          </p:txBody>
        </p:sp>
        <p:sp>
          <p:nvSpPr>
            <p:cNvPr id="95381" name="Line 58"/>
            <p:cNvSpPr>
              <a:spLocks noChangeShapeType="1"/>
            </p:cNvSpPr>
            <p:nvPr/>
          </p:nvSpPr>
          <p:spPr bwMode="auto">
            <a:xfrm>
              <a:off x="3239" y="2833"/>
              <a:ext cx="249"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sz="1929"/>
            </a:p>
          </p:txBody>
        </p:sp>
        <p:sp>
          <p:nvSpPr>
            <p:cNvPr id="95382" name="Line 59"/>
            <p:cNvSpPr>
              <a:spLocks noChangeShapeType="1"/>
            </p:cNvSpPr>
            <p:nvPr/>
          </p:nvSpPr>
          <p:spPr bwMode="auto">
            <a:xfrm>
              <a:off x="3235" y="3772"/>
              <a:ext cx="236" cy="0"/>
            </a:xfrm>
            <a:prstGeom prst="line">
              <a:avLst/>
            </a:prstGeom>
            <a:noFill/>
            <a:ln w="19050">
              <a:solidFill>
                <a:srgbClr val="D25123"/>
              </a:solidFill>
              <a:round/>
              <a:headEnd/>
              <a:tailEnd/>
            </a:ln>
            <a:extLst>
              <a:ext uri="{909E8E84-426E-40DD-AFC4-6F175D3DCCD1}">
                <a14:hiddenFill xmlns:a14="http://schemas.microsoft.com/office/drawing/2010/main">
                  <a:noFill/>
                </a14:hiddenFill>
              </a:ext>
            </a:extLst>
          </p:spPr>
          <p:txBody>
            <a:bodyPr wrap="none" anchor="ctr"/>
            <a:lstStyle/>
            <a:p>
              <a:endParaRPr lang="en-GB" sz="1929"/>
            </a:p>
          </p:txBody>
        </p:sp>
        <p:sp>
          <p:nvSpPr>
            <p:cNvPr id="95383" name="Line 60"/>
            <p:cNvSpPr>
              <a:spLocks noChangeShapeType="1"/>
            </p:cNvSpPr>
            <p:nvPr/>
          </p:nvSpPr>
          <p:spPr bwMode="auto">
            <a:xfrm>
              <a:off x="3239" y="3545"/>
              <a:ext cx="0" cy="227"/>
            </a:xfrm>
            <a:prstGeom prst="line">
              <a:avLst/>
            </a:prstGeom>
            <a:noFill/>
            <a:ln w="19050">
              <a:solidFill>
                <a:srgbClr val="D25123"/>
              </a:solidFill>
              <a:round/>
              <a:headEnd/>
              <a:tailEnd/>
            </a:ln>
            <a:extLst>
              <a:ext uri="{909E8E84-426E-40DD-AFC4-6F175D3DCCD1}">
                <a14:hiddenFill xmlns:a14="http://schemas.microsoft.com/office/drawing/2010/main">
                  <a:noFill/>
                </a14:hiddenFill>
              </a:ext>
            </a:extLst>
          </p:spPr>
          <p:txBody>
            <a:bodyPr wrap="none" anchor="ctr"/>
            <a:lstStyle/>
            <a:p>
              <a:endParaRPr lang="en-GB" sz="1929"/>
            </a:p>
          </p:txBody>
        </p:sp>
        <p:sp>
          <p:nvSpPr>
            <p:cNvPr id="95384" name="Text Box 61"/>
            <p:cNvSpPr txBox="1">
              <a:spLocks noChangeArrowheads="1"/>
            </p:cNvSpPr>
            <p:nvPr/>
          </p:nvSpPr>
          <p:spPr bwMode="auto">
            <a:xfrm>
              <a:off x="3253" y="3579"/>
              <a:ext cx="192"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gn="ctr">
                <a:lnSpc>
                  <a:spcPct val="90000"/>
                </a:lnSpc>
                <a:spcBef>
                  <a:spcPct val="50000"/>
                </a:spcBef>
                <a:buClrTx/>
                <a:buSzTx/>
                <a:buFontTx/>
                <a:buNone/>
              </a:pPr>
              <a:r>
                <a:rPr lang="en-US" altLang="en-US" sz="1286" b="1">
                  <a:solidFill>
                    <a:srgbClr val="800000"/>
                  </a:solidFill>
                  <a:latin typeface="Helvetica" panose="020B0604020202020204" pitchFamily="34" charset="0"/>
                </a:rPr>
                <a:t>0</a:t>
              </a:r>
            </a:p>
          </p:txBody>
        </p:sp>
      </p:grpSp>
      <p:grpSp>
        <p:nvGrpSpPr>
          <p:cNvPr id="7" name="Group 62"/>
          <p:cNvGrpSpPr>
            <a:grpSpLocks/>
          </p:cNvGrpSpPr>
          <p:nvPr/>
        </p:nvGrpSpPr>
        <p:grpSpPr bwMode="auto">
          <a:xfrm>
            <a:off x="2591140" y="1734230"/>
            <a:ext cx="428625" cy="4043023"/>
            <a:chOff x="1631" y="1131"/>
            <a:chExt cx="271" cy="2641"/>
          </a:xfrm>
        </p:grpSpPr>
        <p:sp>
          <p:nvSpPr>
            <p:cNvPr id="95363" name="Line 63"/>
            <p:cNvSpPr>
              <a:spLocks noChangeShapeType="1"/>
            </p:cNvSpPr>
            <p:nvPr/>
          </p:nvSpPr>
          <p:spPr bwMode="auto">
            <a:xfrm>
              <a:off x="1652" y="1475"/>
              <a:ext cx="249"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sz="1929"/>
            </a:p>
          </p:txBody>
        </p:sp>
        <p:sp>
          <p:nvSpPr>
            <p:cNvPr id="95364" name="Text Box 64"/>
            <p:cNvSpPr txBox="1">
              <a:spLocks noChangeArrowheads="1"/>
            </p:cNvSpPr>
            <p:nvPr/>
          </p:nvSpPr>
          <p:spPr bwMode="auto">
            <a:xfrm>
              <a:off x="1666" y="1283"/>
              <a:ext cx="192"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gn="ctr">
                <a:lnSpc>
                  <a:spcPct val="90000"/>
                </a:lnSpc>
                <a:spcBef>
                  <a:spcPct val="50000"/>
                </a:spcBef>
                <a:buClrTx/>
                <a:buSzTx/>
                <a:buFontTx/>
                <a:buNone/>
              </a:pPr>
              <a:r>
                <a:rPr lang="en-US" altLang="en-US" sz="1286" b="1">
                  <a:solidFill>
                    <a:srgbClr val="800000"/>
                  </a:solidFill>
                  <a:latin typeface="Helvetica" panose="020B0604020202020204" pitchFamily="34" charset="0"/>
                </a:rPr>
                <a:t>0</a:t>
              </a:r>
            </a:p>
          </p:txBody>
        </p:sp>
        <p:sp>
          <p:nvSpPr>
            <p:cNvPr id="95365" name="Text Box 65"/>
            <p:cNvSpPr txBox="1">
              <a:spLocks noChangeArrowheads="1"/>
            </p:cNvSpPr>
            <p:nvPr/>
          </p:nvSpPr>
          <p:spPr bwMode="auto">
            <a:xfrm>
              <a:off x="1631" y="1131"/>
              <a:ext cx="264" cy="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gn="ctr">
                <a:lnSpc>
                  <a:spcPct val="90000"/>
                </a:lnSpc>
                <a:spcBef>
                  <a:spcPct val="50000"/>
                </a:spcBef>
                <a:buClrTx/>
                <a:buSzTx/>
                <a:buFontTx/>
                <a:buNone/>
              </a:pPr>
              <a:r>
                <a:rPr lang="en-US" altLang="en-US" sz="857">
                  <a:solidFill>
                    <a:schemeClr val="bg2"/>
                  </a:solidFill>
                  <a:latin typeface="Helvetica" panose="020B0604020202020204" pitchFamily="34" charset="0"/>
                </a:rPr>
                <a:t>SOF</a:t>
              </a:r>
              <a:endParaRPr lang="en-US" altLang="en-US" sz="1286" b="1">
                <a:latin typeface="Helvetica" panose="020B0604020202020204" pitchFamily="34" charset="0"/>
              </a:endParaRPr>
            </a:p>
          </p:txBody>
        </p:sp>
        <p:sp>
          <p:nvSpPr>
            <p:cNvPr id="95366" name="Line 66"/>
            <p:cNvSpPr>
              <a:spLocks noChangeShapeType="1"/>
            </p:cNvSpPr>
            <p:nvPr/>
          </p:nvSpPr>
          <p:spPr bwMode="auto">
            <a:xfrm>
              <a:off x="1878" y="1249"/>
              <a:ext cx="0" cy="227"/>
            </a:xfrm>
            <a:prstGeom prst="line">
              <a:avLst/>
            </a:prstGeom>
            <a:noFill/>
            <a:ln w="12700">
              <a:solidFill>
                <a:schemeClr val="bg2"/>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GB" sz="1929"/>
            </a:p>
          </p:txBody>
        </p:sp>
        <p:sp>
          <p:nvSpPr>
            <p:cNvPr id="95367" name="Line 67"/>
            <p:cNvSpPr>
              <a:spLocks noChangeShapeType="1"/>
            </p:cNvSpPr>
            <p:nvPr/>
          </p:nvSpPr>
          <p:spPr bwMode="auto">
            <a:xfrm>
              <a:off x="1652" y="2254"/>
              <a:ext cx="249"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sz="1929"/>
            </a:p>
          </p:txBody>
        </p:sp>
        <p:sp>
          <p:nvSpPr>
            <p:cNvPr id="95368" name="Text Box 68"/>
            <p:cNvSpPr txBox="1">
              <a:spLocks noChangeArrowheads="1"/>
            </p:cNvSpPr>
            <p:nvPr/>
          </p:nvSpPr>
          <p:spPr bwMode="auto">
            <a:xfrm>
              <a:off x="1666" y="2062"/>
              <a:ext cx="192"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gn="ctr">
                <a:lnSpc>
                  <a:spcPct val="90000"/>
                </a:lnSpc>
                <a:spcBef>
                  <a:spcPct val="50000"/>
                </a:spcBef>
                <a:buClrTx/>
                <a:buSzTx/>
                <a:buFontTx/>
                <a:buNone/>
              </a:pPr>
              <a:r>
                <a:rPr lang="en-US" altLang="en-US" sz="1286" b="1">
                  <a:solidFill>
                    <a:srgbClr val="800000"/>
                  </a:solidFill>
                  <a:latin typeface="Helvetica" panose="020B0604020202020204" pitchFamily="34" charset="0"/>
                </a:rPr>
                <a:t>0</a:t>
              </a:r>
            </a:p>
          </p:txBody>
        </p:sp>
        <p:sp>
          <p:nvSpPr>
            <p:cNvPr id="95369" name="Text Box 69"/>
            <p:cNvSpPr txBox="1">
              <a:spLocks noChangeArrowheads="1"/>
            </p:cNvSpPr>
            <p:nvPr/>
          </p:nvSpPr>
          <p:spPr bwMode="auto">
            <a:xfrm>
              <a:off x="1631" y="1909"/>
              <a:ext cx="264" cy="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gn="ctr">
                <a:lnSpc>
                  <a:spcPct val="90000"/>
                </a:lnSpc>
                <a:spcBef>
                  <a:spcPct val="50000"/>
                </a:spcBef>
                <a:buClrTx/>
                <a:buSzTx/>
                <a:buFontTx/>
                <a:buNone/>
              </a:pPr>
              <a:r>
                <a:rPr lang="en-US" altLang="en-US" sz="857">
                  <a:solidFill>
                    <a:schemeClr val="bg2"/>
                  </a:solidFill>
                  <a:latin typeface="Helvetica" panose="020B0604020202020204" pitchFamily="34" charset="0"/>
                </a:rPr>
                <a:t>SOF</a:t>
              </a:r>
              <a:endParaRPr lang="en-US" altLang="en-US" sz="1286" b="1">
                <a:latin typeface="Helvetica" panose="020B0604020202020204" pitchFamily="34" charset="0"/>
              </a:endParaRPr>
            </a:p>
          </p:txBody>
        </p:sp>
        <p:sp>
          <p:nvSpPr>
            <p:cNvPr id="95370" name="Line 70"/>
            <p:cNvSpPr>
              <a:spLocks noChangeShapeType="1"/>
            </p:cNvSpPr>
            <p:nvPr/>
          </p:nvSpPr>
          <p:spPr bwMode="auto">
            <a:xfrm>
              <a:off x="1878" y="2027"/>
              <a:ext cx="0" cy="227"/>
            </a:xfrm>
            <a:prstGeom prst="line">
              <a:avLst/>
            </a:prstGeom>
            <a:noFill/>
            <a:ln w="12700">
              <a:solidFill>
                <a:schemeClr val="bg2"/>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GB" sz="1929"/>
            </a:p>
          </p:txBody>
        </p:sp>
        <p:sp>
          <p:nvSpPr>
            <p:cNvPr id="95371" name="Line 71"/>
            <p:cNvSpPr>
              <a:spLocks noChangeShapeType="1"/>
            </p:cNvSpPr>
            <p:nvPr/>
          </p:nvSpPr>
          <p:spPr bwMode="auto">
            <a:xfrm>
              <a:off x="1652" y="3060"/>
              <a:ext cx="249"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sz="1929"/>
            </a:p>
          </p:txBody>
        </p:sp>
        <p:sp>
          <p:nvSpPr>
            <p:cNvPr id="95372" name="Text Box 72"/>
            <p:cNvSpPr txBox="1">
              <a:spLocks noChangeArrowheads="1"/>
            </p:cNvSpPr>
            <p:nvPr/>
          </p:nvSpPr>
          <p:spPr bwMode="auto">
            <a:xfrm>
              <a:off x="1666" y="2868"/>
              <a:ext cx="192"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gn="ctr">
                <a:lnSpc>
                  <a:spcPct val="90000"/>
                </a:lnSpc>
                <a:spcBef>
                  <a:spcPct val="50000"/>
                </a:spcBef>
                <a:buClrTx/>
                <a:buSzTx/>
                <a:buFontTx/>
                <a:buNone/>
              </a:pPr>
              <a:r>
                <a:rPr lang="en-US" altLang="en-US" sz="1286" b="1">
                  <a:solidFill>
                    <a:srgbClr val="800000"/>
                  </a:solidFill>
                  <a:latin typeface="Helvetica" panose="020B0604020202020204" pitchFamily="34" charset="0"/>
                </a:rPr>
                <a:t>0</a:t>
              </a:r>
            </a:p>
          </p:txBody>
        </p:sp>
        <p:sp>
          <p:nvSpPr>
            <p:cNvPr id="95373" name="Text Box 73"/>
            <p:cNvSpPr txBox="1">
              <a:spLocks noChangeArrowheads="1"/>
            </p:cNvSpPr>
            <p:nvPr/>
          </p:nvSpPr>
          <p:spPr bwMode="auto">
            <a:xfrm>
              <a:off x="1631" y="2715"/>
              <a:ext cx="264" cy="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gn="ctr">
                <a:lnSpc>
                  <a:spcPct val="90000"/>
                </a:lnSpc>
                <a:spcBef>
                  <a:spcPct val="50000"/>
                </a:spcBef>
                <a:buClrTx/>
                <a:buSzTx/>
                <a:buFontTx/>
                <a:buNone/>
              </a:pPr>
              <a:r>
                <a:rPr lang="en-US" altLang="en-US" sz="857">
                  <a:solidFill>
                    <a:schemeClr val="bg2"/>
                  </a:solidFill>
                  <a:latin typeface="Helvetica" panose="020B0604020202020204" pitchFamily="34" charset="0"/>
                </a:rPr>
                <a:t>SOF</a:t>
              </a:r>
              <a:endParaRPr lang="en-US" altLang="en-US" sz="1286" b="1">
                <a:latin typeface="Helvetica" panose="020B0604020202020204" pitchFamily="34" charset="0"/>
              </a:endParaRPr>
            </a:p>
          </p:txBody>
        </p:sp>
        <p:sp>
          <p:nvSpPr>
            <p:cNvPr id="95374" name="Line 74"/>
            <p:cNvSpPr>
              <a:spLocks noChangeShapeType="1"/>
            </p:cNvSpPr>
            <p:nvPr/>
          </p:nvSpPr>
          <p:spPr bwMode="auto">
            <a:xfrm>
              <a:off x="1878" y="2832"/>
              <a:ext cx="0" cy="227"/>
            </a:xfrm>
            <a:prstGeom prst="line">
              <a:avLst/>
            </a:prstGeom>
            <a:noFill/>
            <a:ln w="12700">
              <a:solidFill>
                <a:schemeClr val="bg2"/>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GB" sz="1929"/>
            </a:p>
          </p:txBody>
        </p:sp>
        <p:sp>
          <p:nvSpPr>
            <p:cNvPr id="95375" name="Line 75"/>
            <p:cNvSpPr>
              <a:spLocks noChangeShapeType="1"/>
            </p:cNvSpPr>
            <p:nvPr/>
          </p:nvSpPr>
          <p:spPr bwMode="auto">
            <a:xfrm>
              <a:off x="1648" y="3772"/>
              <a:ext cx="254" cy="0"/>
            </a:xfrm>
            <a:prstGeom prst="line">
              <a:avLst/>
            </a:prstGeom>
            <a:noFill/>
            <a:ln w="19050">
              <a:solidFill>
                <a:srgbClr val="D25123"/>
              </a:solidFill>
              <a:round/>
              <a:headEnd/>
              <a:tailEnd/>
            </a:ln>
            <a:extLst>
              <a:ext uri="{909E8E84-426E-40DD-AFC4-6F175D3DCCD1}">
                <a14:hiddenFill xmlns:a14="http://schemas.microsoft.com/office/drawing/2010/main">
                  <a:noFill/>
                </a14:hiddenFill>
              </a:ext>
            </a:extLst>
          </p:spPr>
          <p:txBody>
            <a:bodyPr wrap="none" anchor="ctr"/>
            <a:lstStyle/>
            <a:p>
              <a:endParaRPr lang="en-GB" sz="1929"/>
            </a:p>
          </p:txBody>
        </p:sp>
        <p:sp>
          <p:nvSpPr>
            <p:cNvPr id="95376" name="Text Box 76"/>
            <p:cNvSpPr txBox="1">
              <a:spLocks noChangeArrowheads="1"/>
            </p:cNvSpPr>
            <p:nvPr/>
          </p:nvSpPr>
          <p:spPr bwMode="auto">
            <a:xfrm>
              <a:off x="1666" y="3580"/>
              <a:ext cx="192"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gn="ctr">
                <a:lnSpc>
                  <a:spcPct val="90000"/>
                </a:lnSpc>
                <a:spcBef>
                  <a:spcPct val="50000"/>
                </a:spcBef>
                <a:buClrTx/>
                <a:buSzTx/>
                <a:buFontTx/>
                <a:buNone/>
              </a:pPr>
              <a:r>
                <a:rPr lang="en-US" altLang="en-US" sz="1286" b="1">
                  <a:solidFill>
                    <a:srgbClr val="800000"/>
                  </a:solidFill>
                  <a:latin typeface="Helvetica" panose="020B0604020202020204" pitchFamily="34" charset="0"/>
                </a:rPr>
                <a:t>0</a:t>
              </a:r>
            </a:p>
          </p:txBody>
        </p:sp>
      </p:grpSp>
      <p:grpSp>
        <p:nvGrpSpPr>
          <p:cNvPr id="8" name="Group 77"/>
          <p:cNvGrpSpPr>
            <a:grpSpLocks/>
          </p:cNvGrpSpPr>
          <p:nvPr/>
        </p:nvGrpSpPr>
        <p:grpSpPr bwMode="auto">
          <a:xfrm>
            <a:off x="611301" y="1356632"/>
            <a:ext cx="2272393" cy="4543937"/>
            <a:chOff x="384" y="884"/>
            <a:chExt cx="1432" cy="2969"/>
          </a:xfrm>
        </p:grpSpPr>
        <p:sp>
          <p:nvSpPr>
            <p:cNvPr id="95330" name="Text Box 78"/>
            <p:cNvSpPr txBox="1">
              <a:spLocks noChangeArrowheads="1"/>
            </p:cNvSpPr>
            <p:nvPr/>
          </p:nvSpPr>
          <p:spPr bwMode="auto">
            <a:xfrm>
              <a:off x="1480" y="884"/>
              <a:ext cx="336" cy="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gn="ctr">
                <a:lnSpc>
                  <a:spcPct val="90000"/>
                </a:lnSpc>
                <a:spcBef>
                  <a:spcPct val="50000"/>
                </a:spcBef>
                <a:buClrTx/>
                <a:buSzTx/>
                <a:buFontTx/>
                <a:buNone/>
              </a:pPr>
              <a:r>
                <a:rPr lang="en-US" altLang="en-US" sz="1071" b="1">
                  <a:latin typeface="Helvetica" panose="020B0604020202020204" pitchFamily="34" charset="0"/>
                </a:rPr>
                <a:t>Start</a:t>
              </a:r>
            </a:p>
          </p:txBody>
        </p:sp>
        <p:sp>
          <p:nvSpPr>
            <p:cNvPr id="95331" name="Line 79"/>
            <p:cNvSpPr>
              <a:spLocks noChangeShapeType="1"/>
            </p:cNvSpPr>
            <p:nvPr/>
          </p:nvSpPr>
          <p:spPr bwMode="auto">
            <a:xfrm>
              <a:off x="1425" y="1248"/>
              <a:ext cx="22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sz="1929"/>
            </a:p>
          </p:txBody>
        </p:sp>
        <p:sp>
          <p:nvSpPr>
            <p:cNvPr id="95332" name="Text Box 80"/>
            <p:cNvSpPr txBox="1">
              <a:spLocks noChangeArrowheads="1"/>
            </p:cNvSpPr>
            <p:nvPr/>
          </p:nvSpPr>
          <p:spPr bwMode="auto">
            <a:xfrm>
              <a:off x="1439" y="1282"/>
              <a:ext cx="192"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gn="ctr">
                <a:lnSpc>
                  <a:spcPct val="90000"/>
                </a:lnSpc>
                <a:spcBef>
                  <a:spcPct val="50000"/>
                </a:spcBef>
                <a:buClrTx/>
                <a:buSzTx/>
                <a:buFontTx/>
                <a:buNone/>
              </a:pPr>
              <a:r>
                <a:rPr lang="en-US" altLang="en-US" sz="1286" b="1">
                  <a:solidFill>
                    <a:srgbClr val="008000"/>
                  </a:solidFill>
                  <a:latin typeface="Helvetica" panose="020B0604020202020204" pitchFamily="34" charset="0"/>
                </a:rPr>
                <a:t>1</a:t>
              </a:r>
            </a:p>
          </p:txBody>
        </p:sp>
        <p:sp>
          <p:nvSpPr>
            <p:cNvPr id="95333" name="Text Box 81"/>
            <p:cNvSpPr txBox="1">
              <a:spLocks noChangeArrowheads="1"/>
            </p:cNvSpPr>
            <p:nvPr/>
          </p:nvSpPr>
          <p:spPr bwMode="auto">
            <a:xfrm>
              <a:off x="945" y="1172"/>
              <a:ext cx="480" cy="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gn="r">
                <a:lnSpc>
                  <a:spcPct val="90000"/>
                </a:lnSpc>
                <a:spcBef>
                  <a:spcPct val="50000"/>
                </a:spcBef>
                <a:buClrTx/>
                <a:buSzTx/>
                <a:buFontTx/>
                <a:buNone/>
              </a:pPr>
              <a:r>
                <a:rPr lang="en-US" altLang="en-US" sz="1071">
                  <a:solidFill>
                    <a:srgbClr val="008000"/>
                  </a:solidFill>
                  <a:latin typeface="Helvetica" panose="020B0604020202020204" pitchFamily="34" charset="0"/>
                </a:rPr>
                <a:t>recessive</a:t>
              </a:r>
            </a:p>
          </p:txBody>
        </p:sp>
        <p:sp>
          <p:nvSpPr>
            <p:cNvPr id="95334" name="Text Box 82"/>
            <p:cNvSpPr txBox="1">
              <a:spLocks noChangeArrowheads="1"/>
            </p:cNvSpPr>
            <p:nvPr/>
          </p:nvSpPr>
          <p:spPr bwMode="auto">
            <a:xfrm>
              <a:off x="945" y="1399"/>
              <a:ext cx="480" cy="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gn="r">
                <a:lnSpc>
                  <a:spcPct val="90000"/>
                </a:lnSpc>
                <a:spcBef>
                  <a:spcPct val="50000"/>
                </a:spcBef>
                <a:buClrTx/>
                <a:buSzTx/>
                <a:buFontTx/>
                <a:buNone/>
              </a:pPr>
              <a:r>
                <a:rPr lang="en-US" altLang="en-US" sz="1071">
                  <a:solidFill>
                    <a:srgbClr val="800000"/>
                  </a:solidFill>
                  <a:latin typeface="Helvetica" panose="020B0604020202020204" pitchFamily="34" charset="0"/>
                </a:rPr>
                <a:t>dominant</a:t>
              </a:r>
              <a:endParaRPr lang="en-US" altLang="en-US" sz="857">
                <a:solidFill>
                  <a:srgbClr val="800000"/>
                </a:solidFill>
                <a:latin typeface="Helvetica" panose="020B0604020202020204" pitchFamily="34" charset="0"/>
              </a:endParaRPr>
            </a:p>
          </p:txBody>
        </p:sp>
        <p:sp>
          <p:nvSpPr>
            <p:cNvPr id="95335" name="Line 83"/>
            <p:cNvSpPr>
              <a:spLocks noChangeShapeType="1"/>
            </p:cNvSpPr>
            <p:nvPr/>
          </p:nvSpPr>
          <p:spPr bwMode="auto">
            <a:xfrm>
              <a:off x="1652" y="1020"/>
              <a:ext cx="0" cy="181"/>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GB" sz="1929"/>
            </a:p>
          </p:txBody>
        </p:sp>
        <p:sp>
          <p:nvSpPr>
            <p:cNvPr id="95336" name="Text Box 84"/>
            <p:cNvSpPr txBox="1">
              <a:spLocks noChangeArrowheads="1"/>
            </p:cNvSpPr>
            <p:nvPr/>
          </p:nvSpPr>
          <p:spPr bwMode="auto">
            <a:xfrm>
              <a:off x="384" y="1183"/>
              <a:ext cx="533" cy="3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gn="ctr">
                <a:lnSpc>
                  <a:spcPct val="90000"/>
                </a:lnSpc>
                <a:spcBef>
                  <a:spcPct val="50000"/>
                </a:spcBef>
                <a:buClrTx/>
                <a:buSzTx/>
                <a:buFontTx/>
                <a:buNone/>
              </a:pPr>
              <a:r>
                <a:rPr lang="en-US" altLang="en-US" sz="1714" b="1">
                  <a:latin typeface="Helvetica" panose="020B0604020202020204" pitchFamily="34" charset="0"/>
                </a:rPr>
                <a:t>Unit 1</a:t>
              </a:r>
            </a:p>
            <a:p>
              <a:pPr algn="ctr">
                <a:lnSpc>
                  <a:spcPct val="90000"/>
                </a:lnSpc>
                <a:spcBef>
                  <a:spcPct val="50000"/>
                </a:spcBef>
                <a:buClrTx/>
                <a:buSzTx/>
                <a:buFontTx/>
                <a:buNone/>
              </a:pPr>
              <a:r>
                <a:rPr lang="en-US" altLang="en-US" sz="1286">
                  <a:latin typeface="Helvetica" panose="020B0604020202020204" pitchFamily="34" charset="0"/>
                </a:rPr>
                <a:t>ID: 13Dh</a:t>
              </a:r>
              <a:endParaRPr lang="en-US" altLang="en-US" sz="1714" b="1">
                <a:latin typeface="Helvetica" panose="020B0604020202020204" pitchFamily="34" charset="0"/>
              </a:endParaRPr>
            </a:p>
          </p:txBody>
        </p:sp>
        <p:sp>
          <p:nvSpPr>
            <p:cNvPr id="95337" name="Text Box 85"/>
            <p:cNvSpPr txBox="1">
              <a:spLocks noChangeArrowheads="1"/>
            </p:cNvSpPr>
            <p:nvPr/>
          </p:nvSpPr>
          <p:spPr bwMode="auto">
            <a:xfrm>
              <a:off x="1416" y="1063"/>
              <a:ext cx="240"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gn="ctr">
                <a:lnSpc>
                  <a:spcPct val="90000"/>
                </a:lnSpc>
                <a:spcBef>
                  <a:spcPct val="50000"/>
                </a:spcBef>
                <a:buClrTx/>
                <a:buSzTx/>
                <a:buFontTx/>
                <a:buNone/>
              </a:pPr>
              <a:r>
                <a:rPr lang="en-US" altLang="en-US" sz="857">
                  <a:solidFill>
                    <a:schemeClr val="bg2"/>
                  </a:solidFill>
                  <a:latin typeface="Helvetica" panose="020B0604020202020204" pitchFamily="34" charset="0"/>
                </a:rPr>
                <a:t>Bus Idle</a:t>
              </a:r>
              <a:endParaRPr lang="en-US" altLang="en-US" sz="1286">
                <a:latin typeface="Helvetica" panose="020B0604020202020204" pitchFamily="34" charset="0"/>
              </a:endParaRPr>
            </a:p>
          </p:txBody>
        </p:sp>
        <p:sp>
          <p:nvSpPr>
            <p:cNvPr id="95338" name="Line 86"/>
            <p:cNvSpPr>
              <a:spLocks noChangeShapeType="1"/>
            </p:cNvSpPr>
            <p:nvPr/>
          </p:nvSpPr>
          <p:spPr bwMode="auto">
            <a:xfrm>
              <a:off x="1652" y="1248"/>
              <a:ext cx="0" cy="22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sz="1929"/>
            </a:p>
          </p:txBody>
        </p:sp>
        <p:sp>
          <p:nvSpPr>
            <p:cNvPr id="95339" name="Text Box 87"/>
            <p:cNvSpPr txBox="1">
              <a:spLocks noChangeArrowheads="1"/>
            </p:cNvSpPr>
            <p:nvPr/>
          </p:nvSpPr>
          <p:spPr bwMode="auto">
            <a:xfrm>
              <a:off x="1480" y="1663"/>
              <a:ext cx="336" cy="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gn="ctr">
                <a:lnSpc>
                  <a:spcPct val="90000"/>
                </a:lnSpc>
                <a:spcBef>
                  <a:spcPct val="50000"/>
                </a:spcBef>
                <a:buClrTx/>
                <a:buSzTx/>
                <a:buFontTx/>
                <a:buNone/>
              </a:pPr>
              <a:r>
                <a:rPr lang="en-US" altLang="en-US" sz="1071" b="1">
                  <a:latin typeface="Helvetica" panose="020B0604020202020204" pitchFamily="34" charset="0"/>
                </a:rPr>
                <a:t>Start</a:t>
              </a:r>
            </a:p>
          </p:txBody>
        </p:sp>
        <p:sp>
          <p:nvSpPr>
            <p:cNvPr id="95340" name="Line 88"/>
            <p:cNvSpPr>
              <a:spLocks noChangeShapeType="1"/>
            </p:cNvSpPr>
            <p:nvPr/>
          </p:nvSpPr>
          <p:spPr bwMode="auto">
            <a:xfrm>
              <a:off x="1425" y="2027"/>
              <a:ext cx="22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sz="1929"/>
            </a:p>
          </p:txBody>
        </p:sp>
        <p:sp>
          <p:nvSpPr>
            <p:cNvPr id="95341" name="Text Box 89"/>
            <p:cNvSpPr txBox="1">
              <a:spLocks noChangeArrowheads="1"/>
            </p:cNvSpPr>
            <p:nvPr/>
          </p:nvSpPr>
          <p:spPr bwMode="auto">
            <a:xfrm>
              <a:off x="1439" y="2061"/>
              <a:ext cx="192"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gn="ctr">
                <a:lnSpc>
                  <a:spcPct val="90000"/>
                </a:lnSpc>
                <a:spcBef>
                  <a:spcPct val="50000"/>
                </a:spcBef>
                <a:buClrTx/>
                <a:buSzTx/>
                <a:buFontTx/>
                <a:buNone/>
              </a:pPr>
              <a:r>
                <a:rPr lang="en-US" altLang="en-US" sz="1286" b="1">
                  <a:solidFill>
                    <a:srgbClr val="008000"/>
                  </a:solidFill>
                  <a:latin typeface="Helvetica" panose="020B0604020202020204" pitchFamily="34" charset="0"/>
                </a:rPr>
                <a:t>1</a:t>
              </a:r>
            </a:p>
          </p:txBody>
        </p:sp>
        <p:sp>
          <p:nvSpPr>
            <p:cNvPr id="95342" name="Text Box 90"/>
            <p:cNvSpPr txBox="1">
              <a:spLocks noChangeArrowheads="1"/>
            </p:cNvSpPr>
            <p:nvPr/>
          </p:nvSpPr>
          <p:spPr bwMode="auto">
            <a:xfrm>
              <a:off x="945" y="1951"/>
              <a:ext cx="480" cy="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gn="r">
                <a:lnSpc>
                  <a:spcPct val="90000"/>
                </a:lnSpc>
                <a:spcBef>
                  <a:spcPct val="50000"/>
                </a:spcBef>
                <a:buClrTx/>
                <a:buSzTx/>
                <a:buFontTx/>
                <a:buNone/>
              </a:pPr>
              <a:r>
                <a:rPr lang="en-US" altLang="en-US" sz="1071">
                  <a:solidFill>
                    <a:srgbClr val="008000"/>
                  </a:solidFill>
                  <a:latin typeface="Helvetica" panose="020B0604020202020204" pitchFamily="34" charset="0"/>
                </a:rPr>
                <a:t>recessive</a:t>
              </a:r>
            </a:p>
          </p:txBody>
        </p:sp>
        <p:sp>
          <p:nvSpPr>
            <p:cNvPr id="95343" name="Text Box 91"/>
            <p:cNvSpPr txBox="1">
              <a:spLocks noChangeArrowheads="1"/>
            </p:cNvSpPr>
            <p:nvPr/>
          </p:nvSpPr>
          <p:spPr bwMode="auto">
            <a:xfrm>
              <a:off x="945" y="2178"/>
              <a:ext cx="480" cy="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gn="r">
                <a:lnSpc>
                  <a:spcPct val="90000"/>
                </a:lnSpc>
                <a:spcBef>
                  <a:spcPct val="50000"/>
                </a:spcBef>
                <a:buClrTx/>
                <a:buSzTx/>
                <a:buFontTx/>
                <a:buNone/>
              </a:pPr>
              <a:r>
                <a:rPr lang="en-US" altLang="en-US" sz="1071">
                  <a:solidFill>
                    <a:srgbClr val="800000"/>
                  </a:solidFill>
                  <a:latin typeface="Helvetica" panose="020B0604020202020204" pitchFamily="34" charset="0"/>
                </a:rPr>
                <a:t>dominant</a:t>
              </a:r>
              <a:endParaRPr lang="en-US" altLang="en-US" sz="857">
                <a:solidFill>
                  <a:srgbClr val="800000"/>
                </a:solidFill>
                <a:latin typeface="Helvetica" panose="020B0604020202020204" pitchFamily="34" charset="0"/>
              </a:endParaRPr>
            </a:p>
          </p:txBody>
        </p:sp>
        <p:sp>
          <p:nvSpPr>
            <p:cNvPr id="95344" name="Line 92"/>
            <p:cNvSpPr>
              <a:spLocks noChangeShapeType="1"/>
            </p:cNvSpPr>
            <p:nvPr/>
          </p:nvSpPr>
          <p:spPr bwMode="auto">
            <a:xfrm>
              <a:off x="1652" y="1799"/>
              <a:ext cx="0" cy="181"/>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GB" sz="1929"/>
            </a:p>
          </p:txBody>
        </p:sp>
        <p:sp>
          <p:nvSpPr>
            <p:cNvPr id="95345" name="Text Box 93"/>
            <p:cNvSpPr txBox="1">
              <a:spLocks noChangeArrowheads="1"/>
            </p:cNvSpPr>
            <p:nvPr/>
          </p:nvSpPr>
          <p:spPr bwMode="auto">
            <a:xfrm>
              <a:off x="384" y="1961"/>
              <a:ext cx="533" cy="3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gn="ctr">
                <a:lnSpc>
                  <a:spcPct val="90000"/>
                </a:lnSpc>
                <a:spcBef>
                  <a:spcPct val="50000"/>
                </a:spcBef>
                <a:buClrTx/>
                <a:buSzTx/>
                <a:buFontTx/>
                <a:buNone/>
              </a:pPr>
              <a:r>
                <a:rPr lang="en-US" altLang="en-US" sz="1714" b="1">
                  <a:latin typeface="Helvetica" panose="020B0604020202020204" pitchFamily="34" charset="0"/>
                </a:rPr>
                <a:t>Unit 2</a:t>
              </a:r>
            </a:p>
            <a:p>
              <a:pPr algn="ctr">
                <a:lnSpc>
                  <a:spcPct val="90000"/>
                </a:lnSpc>
                <a:spcBef>
                  <a:spcPct val="50000"/>
                </a:spcBef>
                <a:buClrTx/>
                <a:buSzTx/>
                <a:buFontTx/>
                <a:buNone/>
              </a:pPr>
              <a:r>
                <a:rPr lang="en-US" altLang="en-US" sz="1286">
                  <a:latin typeface="Helvetica" panose="020B0604020202020204" pitchFamily="34" charset="0"/>
                </a:rPr>
                <a:t>ID: 069h</a:t>
              </a:r>
              <a:endParaRPr lang="en-US" altLang="en-US" sz="1714" b="1">
                <a:latin typeface="Helvetica" panose="020B0604020202020204" pitchFamily="34" charset="0"/>
              </a:endParaRPr>
            </a:p>
          </p:txBody>
        </p:sp>
        <p:sp>
          <p:nvSpPr>
            <p:cNvPr id="95346" name="Text Box 94"/>
            <p:cNvSpPr txBox="1">
              <a:spLocks noChangeArrowheads="1"/>
            </p:cNvSpPr>
            <p:nvPr/>
          </p:nvSpPr>
          <p:spPr bwMode="auto">
            <a:xfrm>
              <a:off x="1416" y="1841"/>
              <a:ext cx="240"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gn="ctr">
                <a:lnSpc>
                  <a:spcPct val="90000"/>
                </a:lnSpc>
                <a:spcBef>
                  <a:spcPct val="50000"/>
                </a:spcBef>
                <a:buClrTx/>
                <a:buSzTx/>
                <a:buFontTx/>
                <a:buNone/>
              </a:pPr>
              <a:r>
                <a:rPr lang="en-US" altLang="en-US" sz="857">
                  <a:solidFill>
                    <a:schemeClr val="bg2"/>
                  </a:solidFill>
                  <a:latin typeface="Helvetica" panose="020B0604020202020204" pitchFamily="34" charset="0"/>
                </a:rPr>
                <a:t>Bus Idle</a:t>
              </a:r>
              <a:endParaRPr lang="en-US" altLang="en-US" sz="1286" b="1">
                <a:latin typeface="Helvetica" panose="020B0604020202020204" pitchFamily="34" charset="0"/>
              </a:endParaRPr>
            </a:p>
          </p:txBody>
        </p:sp>
        <p:sp>
          <p:nvSpPr>
            <p:cNvPr id="95347" name="Line 95"/>
            <p:cNvSpPr>
              <a:spLocks noChangeShapeType="1"/>
            </p:cNvSpPr>
            <p:nvPr/>
          </p:nvSpPr>
          <p:spPr bwMode="auto">
            <a:xfrm>
              <a:off x="1652" y="2027"/>
              <a:ext cx="0" cy="22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sz="1929"/>
            </a:p>
          </p:txBody>
        </p:sp>
        <p:sp>
          <p:nvSpPr>
            <p:cNvPr id="95348" name="Line 96"/>
            <p:cNvSpPr>
              <a:spLocks noChangeShapeType="1"/>
            </p:cNvSpPr>
            <p:nvPr/>
          </p:nvSpPr>
          <p:spPr bwMode="auto">
            <a:xfrm>
              <a:off x="1425" y="2833"/>
              <a:ext cx="22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sz="1929"/>
            </a:p>
          </p:txBody>
        </p:sp>
        <p:sp>
          <p:nvSpPr>
            <p:cNvPr id="95349" name="Text Box 97"/>
            <p:cNvSpPr txBox="1">
              <a:spLocks noChangeArrowheads="1"/>
            </p:cNvSpPr>
            <p:nvPr/>
          </p:nvSpPr>
          <p:spPr bwMode="auto">
            <a:xfrm>
              <a:off x="1439" y="2867"/>
              <a:ext cx="192"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gn="ctr">
                <a:lnSpc>
                  <a:spcPct val="90000"/>
                </a:lnSpc>
                <a:spcBef>
                  <a:spcPct val="50000"/>
                </a:spcBef>
                <a:buClrTx/>
                <a:buSzTx/>
                <a:buFontTx/>
                <a:buNone/>
              </a:pPr>
              <a:r>
                <a:rPr lang="en-US" altLang="en-US" sz="1286" b="1">
                  <a:solidFill>
                    <a:srgbClr val="008000"/>
                  </a:solidFill>
                  <a:latin typeface="Helvetica" panose="020B0604020202020204" pitchFamily="34" charset="0"/>
                </a:rPr>
                <a:t>1</a:t>
              </a:r>
            </a:p>
          </p:txBody>
        </p:sp>
        <p:sp>
          <p:nvSpPr>
            <p:cNvPr id="95350" name="Text Box 98"/>
            <p:cNvSpPr txBox="1">
              <a:spLocks noChangeArrowheads="1"/>
            </p:cNvSpPr>
            <p:nvPr/>
          </p:nvSpPr>
          <p:spPr bwMode="auto">
            <a:xfrm>
              <a:off x="945" y="2757"/>
              <a:ext cx="480" cy="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gn="r">
                <a:lnSpc>
                  <a:spcPct val="90000"/>
                </a:lnSpc>
                <a:spcBef>
                  <a:spcPct val="50000"/>
                </a:spcBef>
                <a:buClrTx/>
                <a:buSzTx/>
                <a:buFontTx/>
                <a:buNone/>
              </a:pPr>
              <a:r>
                <a:rPr lang="en-US" altLang="en-US" sz="1071">
                  <a:solidFill>
                    <a:srgbClr val="008000"/>
                  </a:solidFill>
                  <a:latin typeface="Helvetica" panose="020B0604020202020204" pitchFamily="34" charset="0"/>
                </a:rPr>
                <a:t>recessive</a:t>
              </a:r>
            </a:p>
          </p:txBody>
        </p:sp>
        <p:sp>
          <p:nvSpPr>
            <p:cNvPr id="95351" name="Text Box 99"/>
            <p:cNvSpPr txBox="1">
              <a:spLocks noChangeArrowheads="1"/>
            </p:cNvSpPr>
            <p:nvPr/>
          </p:nvSpPr>
          <p:spPr bwMode="auto">
            <a:xfrm>
              <a:off x="945" y="2984"/>
              <a:ext cx="480" cy="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gn="r">
                <a:lnSpc>
                  <a:spcPct val="90000"/>
                </a:lnSpc>
                <a:spcBef>
                  <a:spcPct val="50000"/>
                </a:spcBef>
                <a:buClrTx/>
                <a:buSzTx/>
                <a:buFontTx/>
                <a:buNone/>
              </a:pPr>
              <a:r>
                <a:rPr lang="en-US" altLang="en-US" sz="1071">
                  <a:solidFill>
                    <a:srgbClr val="800000"/>
                  </a:solidFill>
                  <a:latin typeface="Helvetica" panose="020B0604020202020204" pitchFamily="34" charset="0"/>
                </a:rPr>
                <a:t>dominant</a:t>
              </a:r>
              <a:endParaRPr lang="en-US" altLang="en-US" sz="857">
                <a:solidFill>
                  <a:srgbClr val="800000"/>
                </a:solidFill>
                <a:latin typeface="Helvetica" panose="020B0604020202020204" pitchFamily="34" charset="0"/>
              </a:endParaRPr>
            </a:p>
          </p:txBody>
        </p:sp>
        <p:sp>
          <p:nvSpPr>
            <p:cNvPr id="95352" name="Line 100"/>
            <p:cNvSpPr>
              <a:spLocks noChangeShapeType="1"/>
            </p:cNvSpPr>
            <p:nvPr/>
          </p:nvSpPr>
          <p:spPr bwMode="auto">
            <a:xfrm>
              <a:off x="1652" y="2604"/>
              <a:ext cx="0" cy="181"/>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GB" sz="1929"/>
            </a:p>
          </p:txBody>
        </p:sp>
        <p:sp>
          <p:nvSpPr>
            <p:cNvPr id="95353" name="Text Box 101"/>
            <p:cNvSpPr txBox="1">
              <a:spLocks noChangeArrowheads="1"/>
            </p:cNvSpPr>
            <p:nvPr/>
          </p:nvSpPr>
          <p:spPr bwMode="auto">
            <a:xfrm>
              <a:off x="1480" y="2468"/>
              <a:ext cx="336" cy="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gn="ctr">
                <a:lnSpc>
                  <a:spcPct val="90000"/>
                </a:lnSpc>
                <a:spcBef>
                  <a:spcPct val="50000"/>
                </a:spcBef>
                <a:buClrTx/>
                <a:buSzTx/>
                <a:buFontTx/>
                <a:buNone/>
              </a:pPr>
              <a:r>
                <a:rPr lang="en-US" altLang="en-US" sz="1071" b="1">
                  <a:latin typeface="Helvetica" panose="020B0604020202020204" pitchFamily="34" charset="0"/>
                </a:rPr>
                <a:t>Start</a:t>
              </a:r>
            </a:p>
          </p:txBody>
        </p:sp>
        <p:sp>
          <p:nvSpPr>
            <p:cNvPr id="95354" name="Text Box 102"/>
            <p:cNvSpPr txBox="1">
              <a:spLocks noChangeArrowheads="1"/>
            </p:cNvSpPr>
            <p:nvPr/>
          </p:nvSpPr>
          <p:spPr bwMode="auto">
            <a:xfrm>
              <a:off x="384" y="2767"/>
              <a:ext cx="533" cy="3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gn="ctr">
                <a:lnSpc>
                  <a:spcPct val="90000"/>
                </a:lnSpc>
                <a:spcBef>
                  <a:spcPct val="50000"/>
                </a:spcBef>
                <a:buClrTx/>
                <a:buSzTx/>
                <a:buFontTx/>
                <a:buNone/>
              </a:pPr>
              <a:r>
                <a:rPr lang="en-US" altLang="en-US" sz="1714" b="1">
                  <a:latin typeface="Helvetica" panose="020B0604020202020204" pitchFamily="34" charset="0"/>
                </a:rPr>
                <a:t>Unit 3</a:t>
              </a:r>
            </a:p>
            <a:p>
              <a:pPr algn="ctr">
                <a:lnSpc>
                  <a:spcPct val="90000"/>
                </a:lnSpc>
                <a:spcBef>
                  <a:spcPct val="50000"/>
                </a:spcBef>
                <a:buClrTx/>
                <a:buSzTx/>
                <a:buFontTx/>
                <a:buNone/>
              </a:pPr>
              <a:r>
                <a:rPr lang="en-US" altLang="en-US" sz="1286">
                  <a:latin typeface="Helvetica" panose="020B0604020202020204" pitchFamily="34" charset="0"/>
                </a:rPr>
                <a:t>ID: 079h</a:t>
              </a:r>
              <a:endParaRPr lang="en-US" altLang="en-US" sz="1714" b="1">
                <a:latin typeface="Helvetica" panose="020B0604020202020204" pitchFamily="34" charset="0"/>
              </a:endParaRPr>
            </a:p>
          </p:txBody>
        </p:sp>
        <p:sp>
          <p:nvSpPr>
            <p:cNvPr id="95355" name="Text Box 103"/>
            <p:cNvSpPr txBox="1">
              <a:spLocks noChangeArrowheads="1"/>
            </p:cNvSpPr>
            <p:nvPr/>
          </p:nvSpPr>
          <p:spPr bwMode="auto">
            <a:xfrm>
              <a:off x="1416" y="2647"/>
              <a:ext cx="240"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gn="ctr">
                <a:lnSpc>
                  <a:spcPct val="90000"/>
                </a:lnSpc>
                <a:spcBef>
                  <a:spcPct val="50000"/>
                </a:spcBef>
                <a:buClrTx/>
                <a:buSzTx/>
                <a:buFontTx/>
                <a:buNone/>
              </a:pPr>
              <a:r>
                <a:rPr lang="en-US" altLang="en-US" sz="857">
                  <a:solidFill>
                    <a:schemeClr val="bg2"/>
                  </a:solidFill>
                  <a:latin typeface="Helvetica" panose="020B0604020202020204" pitchFamily="34" charset="0"/>
                </a:rPr>
                <a:t>Bus Idle</a:t>
              </a:r>
              <a:endParaRPr lang="en-US" altLang="en-US" sz="1286">
                <a:latin typeface="Helvetica" panose="020B0604020202020204" pitchFamily="34" charset="0"/>
              </a:endParaRPr>
            </a:p>
          </p:txBody>
        </p:sp>
        <p:sp>
          <p:nvSpPr>
            <p:cNvPr id="95356" name="Line 104"/>
            <p:cNvSpPr>
              <a:spLocks noChangeShapeType="1"/>
            </p:cNvSpPr>
            <p:nvPr/>
          </p:nvSpPr>
          <p:spPr bwMode="auto">
            <a:xfrm>
              <a:off x="1652" y="2833"/>
              <a:ext cx="0" cy="22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sz="1929"/>
            </a:p>
          </p:txBody>
        </p:sp>
        <p:sp>
          <p:nvSpPr>
            <p:cNvPr id="95357" name="Line 105"/>
            <p:cNvSpPr>
              <a:spLocks noChangeShapeType="1"/>
            </p:cNvSpPr>
            <p:nvPr/>
          </p:nvSpPr>
          <p:spPr bwMode="auto">
            <a:xfrm>
              <a:off x="1425" y="3545"/>
              <a:ext cx="234" cy="0"/>
            </a:xfrm>
            <a:prstGeom prst="line">
              <a:avLst/>
            </a:prstGeom>
            <a:noFill/>
            <a:ln w="19050">
              <a:solidFill>
                <a:srgbClr val="D25123"/>
              </a:solidFill>
              <a:round/>
              <a:headEnd/>
              <a:tailEnd/>
            </a:ln>
            <a:extLst>
              <a:ext uri="{909E8E84-426E-40DD-AFC4-6F175D3DCCD1}">
                <a14:hiddenFill xmlns:a14="http://schemas.microsoft.com/office/drawing/2010/main">
                  <a:noFill/>
                </a14:hiddenFill>
              </a:ext>
            </a:extLst>
          </p:spPr>
          <p:txBody>
            <a:bodyPr wrap="none" anchor="ctr"/>
            <a:lstStyle/>
            <a:p>
              <a:endParaRPr lang="en-GB" sz="1929"/>
            </a:p>
          </p:txBody>
        </p:sp>
        <p:sp>
          <p:nvSpPr>
            <p:cNvPr id="95358" name="Text Box 106"/>
            <p:cNvSpPr txBox="1">
              <a:spLocks noChangeArrowheads="1"/>
            </p:cNvSpPr>
            <p:nvPr/>
          </p:nvSpPr>
          <p:spPr bwMode="auto">
            <a:xfrm>
              <a:off x="1439" y="3579"/>
              <a:ext cx="192"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gn="ctr">
                <a:lnSpc>
                  <a:spcPct val="90000"/>
                </a:lnSpc>
                <a:spcBef>
                  <a:spcPct val="50000"/>
                </a:spcBef>
                <a:buClrTx/>
                <a:buSzTx/>
                <a:buFontTx/>
                <a:buNone/>
              </a:pPr>
              <a:r>
                <a:rPr lang="en-US" altLang="en-US" sz="1286" b="1">
                  <a:solidFill>
                    <a:srgbClr val="008000"/>
                  </a:solidFill>
                  <a:latin typeface="Helvetica" panose="020B0604020202020204" pitchFamily="34" charset="0"/>
                </a:rPr>
                <a:t>1</a:t>
              </a:r>
            </a:p>
          </p:txBody>
        </p:sp>
        <p:sp>
          <p:nvSpPr>
            <p:cNvPr id="95359" name="Text Box 107"/>
            <p:cNvSpPr txBox="1">
              <a:spLocks noChangeArrowheads="1"/>
            </p:cNvSpPr>
            <p:nvPr/>
          </p:nvSpPr>
          <p:spPr bwMode="auto">
            <a:xfrm>
              <a:off x="945" y="3469"/>
              <a:ext cx="480" cy="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gn="r">
                <a:lnSpc>
                  <a:spcPct val="90000"/>
                </a:lnSpc>
                <a:spcBef>
                  <a:spcPct val="50000"/>
                </a:spcBef>
                <a:buClrTx/>
                <a:buSzTx/>
                <a:buFontTx/>
                <a:buNone/>
              </a:pPr>
              <a:r>
                <a:rPr lang="en-US" altLang="en-US" sz="1071">
                  <a:solidFill>
                    <a:srgbClr val="008000"/>
                  </a:solidFill>
                  <a:latin typeface="Helvetica" panose="020B0604020202020204" pitchFamily="34" charset="0"/>
                </a:rPr>
                <a:t>recessive</a:t>
              </a:r>
            </a:p>
          </p:txBody>
        </p:sp>
        <p:sp>
          <p:nvSpPr>
            <p:cNvPr id="95360" name="Text Box 108"/>
            <p:cNvSpPr txBox="1">
              <a:spLocks noChangeArrowheads="1"/>
            </p:cNvSpPr>
            <p:nvPr/>
          </p:nvSpPr>
          <p:spPr bwMode="auto">
            <a:xfrm>
              <a:off x="945" y="3696"/>
              <a:ext cx="480" cy="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gn="r">
                <a:lnSpc>
                  <a:spcPct val="90000"/>
                </a:lnSpc>
                <a:spcBef>
                  <a:spcPct val="50000"/>
                </a:spcBef>
                <a:buClrTx/>
                <a:buSzTx/>
                <a:buFontTx/>
                <a:buNone/>
              </a:pPr>
              <a:r>
                <a:rPr lang="en-US" altLang="en-US" sz="1071">
                  <a:solidFill>
                    <a:srgbClr val="800000"/>
                  </a:solidFill>
                  <a:latin typeface="Helvetica" panose="020B0604020202020204" pitchFamily="34" charset="0"/>
                </a:rPr>
                <a:t>dominant</a:t>
              </a:r>
              <a:endParaRPr lang="en-US" altLang="en-US" sz="857">
                <a:solidFill>
                  <a:srgbClr val="800000"/>
                </a:solidFill>
                <a:latin typeface="Helvetica" panose="020B0604020202020204" pitchFamily="34" charset="0"/>
              </a:endParaRPr>
            </a:p>
          </p:txBody>
        </p:sp>
        <p:sp>
          <p:nvSpPr>
            <p:cNvPr id="95361" name="Text Box 109"/>
            <p:cNvSpPr txBox="1">
              <a:spLocks noChangeArrowheads="1"/>
            </p:cNvSpPr>
            <p:nvPr/>
          </p:nvSpPr>
          <p:spPr bwMode="auto">
            <a:xfrm>
              <a:off x="384" y="3479"/>
              <a:ext cx="533" cy="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gn="ctr">
                <a:lnSpc>
                  <a:spcPct val="90000"/>
                </a:lnSpc>
                <a:spcBef>
                  <a:spcPct val="50000"/>
                </a:spcBef>
                <a:buClrTx/>
                <a:buSzTx/>
                <a:buFontTx/>
                <a:buNone/>
              </a:pPr>
              <a:r>
                <a:rPr lang="en-US" altLang="en-US" sz="1714" b="1">
                  <a:solidFill>
                    <a:srgbClr val="D25123"/>
                  </a:solidFill>
                  <a:latin typeface="Helvetica" panose="020B0604020202020204" pitchFamily="34" charset="0"/>
                </a:rPr>
                <a:t>Bus level</a:t>
              </a:r>
            </a:p>
          </p:txBody>
        </p:sp>
        <p:sp>
          <p:nvSpPr>
            <p:cNvPr id="95362" name="Line 110"/>
            <p:cNvSpPr>
              <a:spLocks noChangeShapeType="1"/>
            </p:cNvSpPr>
            <p:nvPr/>
          </p:nvSpPr>
          <p:spPr bwMode="auto">
            <a:xfrm>
              <a:off x="1652" y="3545"/>
              <a:ext cx="0" cy="227"/>
            </a:xfrm>
            <a:prstGeom prst="line">
              <a:avLst/>
            </a:prstGeom>
            <a:noFill/>
            <a:ln w="19050">
              <a:solidFill>
                <a:srgbClr val="D25123"/>
              </a:solidFill>
              <a:round/>
              <a:headEnd/>
              <a:tailEnd/>
            </a:ln>
            <a:extLst>
              <a:ext uri="{909E8E84-426E-40DD-AFC4-6F175D3DCCD1}">
                <a14:hiddenFill xmlns:a14="http://schemas.microsoft.com/office/drawing/2010/main">
                  <a:noFill/>
                </a14:hiddenFill>
              </a:ext>
            </a:extLst>
          </p:spPr>
          <p:txBody>
            <a:bodyPr wrap="none" anchor="ctr"/>
            <a:lstStyle/>
            <a:p>
              <a:endParaRPr lang="en-GB" sz="1929"/>
            </a:p>
          </p:txBody>
        </p:sp>
      </p:grpSp>
      <p:grpSp>
        <p:nvGrpSpPr>
          <p:cNvPr id="9" name="Group 111"/>
          <p:cNvGrpSpPr>
            <a:grpSpLocks/>
          </p:cNvGrpSpPr>
          <p:nvPr/>
        </p:nvGrpSpPr>
        <p:grpSpPr bwMode="auto">
          <a:xfrm>
            <a:off x="2984046" y="1965552"/>
            <a:ext cx="394607" cy="3811701"/>
            <a:chOff x="1879" y="1282"/>
            <a:chExt cx="249" cy="2490"/>
          </a:xfrm>
        </p:grpSpPr>
        <p:sp>
          <p:nvSpPr>
            <p:cNvPr id="95322" name="Text Box 112"/>
            <p:cNvSpPr txBox="1">
              <a:spLocks noChangeArrowheads="1"/>
            </p:cNvSpPr>
            <p:nvPr/>
          </p:nvSpPr>
          <p:spPr bwMode="auto">
            <a:xfrm>
              <a:off x="1892" y="1282"/>
              <a:ext cx="192"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gn="ctr">
                <a:lnSpc>
                  <a:spcPct val="90000"/>
                </a:lnSpc>
                <a:spcBef>
                  <a:spcPct val="50000"/>
                </a:spcBef>
                <a:buClrTx/>
                <a:buSzTx/>
                <a:buFontTx/>
                <a:buNone/>
              </a:pPr>
              <a:r>
                <a:rPr lang="en-US" altLang="en-US" sz="1286" b="1">
                  <a:solidFill>
                    <a:srgbClr val="800000"/>
                  </a:solidFill>
                  <a:latin typeface="Helvetica" panose="020B0604020202020204" pitchFamily="34" charset="0"/>
                </a:rPr>
                <a:t>0</a:t>
              </a:r>
              <a:endParaRPr lang="en-US" altLang="en-US" sz="1286" b="1">
                <a:solidFill>
                  <a:srgbClr val="008000"/>
                </a:solidFill>
                <a:latin typeface="Helvetica" panose="020B0604020202020204" pitchFamily="34" charset="0"/>
              </a:endParaRPr>
            </a:p>
          </p:txBody>
        </p:sp>
        <p:sp>
          <p:nvSpPr>
            <p:cNvPr id="95323" name="Line 113"/>
            <p:cNvSpPr>
              <a:spLocks noChangeShapeType="1"/>
            </p:cNvSpPr>
            <p:nvPr/>
          </p:nvSpPr>
          <p:spPr bwMode="auto">
            <a:xfrm>
              <a:off x="1879" y="1476"/>
              <a:ext cx="249"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sz="1929"/>
            </a:p>
          </p:txBody>
        </p:sp>
        <p:sp>
          <p:nvSpPr>
            <p:cNvPr id="95324" name="Text Box 114"/>
            <p:cNvSpPr txBox="1">
              <a:spLocks noChangeArrowheads="1"/>
            </p:cNvSpPr>
            <p:nvPr/>
          </p:nvSpPr>
          <p:spPr bwMode="auto">
            <a:xfrm>
              <a:off x="1892" y="2061"/>
              <a:ext cx="192"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gn="ctr">
                <a:lnSpc>
                  <a:spcPct val="90000"/>
                </a:lnSpc>
                <a:spcBef>
                  <a:spcPct val="50000"/>
                </a:spcBef>
                <a:buClrTx/>
                <a:buSzTx/>
                <a:buFontTx/>
                <a:buNone/>
              </a:pPr>
              <a:r>
                <a:rPr lang="en-US" altLang="en-US" sz="1286" b="1">
                  <a:solidFill>
                    <a:srgbClr val="800000"/>
                  </a:solidFill>
                  <a:latin typeface="Helvetica" panose="020B0604020202020204" pitchFamily="34" charset="0"/>
                </a:rPr>
                <a:t>0</a:t>
              </a:r>
              <a:endParaRPr lang="en-US" altLang="en-US" sz="1286" b="1">
                <a:solidFill>
                  <a:srgbClr val="008000"/>
                </a:solidFill>
                <a:latin typeface="Helvetica" panose="020B0604020202020204" pitchFamily="34" charset="0"/>
              </a:endParaRPr>
            </a:p>
          </p:txBody>
        </p:sp>
        <p:sp>
          <p:nvSpPr>
            <p:cNvPr id="95325" name="Line 115"/>
            <p:cNvSpPr>
              <a:spLocks noChangeShapeType="1"/>
            </p:cNvSpPr>
            <p:nvPr/>
          </p:nvSpPr>
          <p:spPr bwMode="auto">
            <a:xfrm>
              <a:off x="1879" y="2254"/>
              <a:ext cx="249"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sz="1929"/>
            </a:p>
          </p:txBody>
        </p:sp>
        <p:sp>
          <p:nvSpPr>
            <p:cNvPr id="95326" name="Text Box 116"/>
            <p:cNvSpPr txBox="1">
              <a:spLocks noChangeArrowheads="1"/>
            </p:cNvSpPr>
            <p:nvPr/>
          </p:nvSpPr>
          <p:spPr bwMode="auto">
            <a:xfrm>
              <a:off x="1892" y="2867"/>
              <a:ext cx="192"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gn="ctr">
                <a:lnSpc>
                  <a:spcPct val="90000"/>
                </a:lnSpc>
                <a:spcBef>
                  <a:spcPct val="50000"/>
                </a:spcBef>
                <a:buClrTx/>
                <a:buSzTx/>
                <a:buFontTx/>
                <a:buNone/>
              </a:pPr>
              <a:r>
                <a:rPr lang="en-US" altLang="en-US" sz="1286" b="1">
                  <a:solidFill>
                    <a:srgbClr val="800000"/>
                  </a:solidFill>
                  <a:latin typeface="Helvetica" panose="020B0604020202020204" pitchFamily="34" charset="0"/>
                </a:rPr>
                <a:t>0</a:t>
              </a:r>
              <a:endParaRPr lang="en-US" altLang="en-US" sz="1286" b="1">
                <a:solidFill>
                  <a:srgbClr val="008000"/>
                </a:solidFill>
                <a:latin typeface="Helvetica" panose="020B0604020202020204" pitchFamily="34" charset="0"/>
              </a:endParaRPr>
            </a:p>
          </p:txBody>
        </p:sp>
        <p:sp>
          <p:nvSpPr>
            <p:cNvPr id="95327" name="Line 117"/>
            <p:cNvSpPr>
              <a:spLocks noChangeShapeType="1"/>
            </p:cNvSpPr>
            <p:nvPr/>
          </p:nvSpPr>
          <p:spPr bwMode="auto">
            <a:xfrm>
              <a:off x="1879" y="3060"/>
              <a:ext cx="249"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sz="1929"/>
            </a:p>
          </p:txBody>
        </p:sp>
        <p:sp>
          <p:nvSpPr>
            <p:cNvPr id="95328" name="Text Box 118"/>
            <p:cNvSpPr txBox="1">
              <a:spLocks noChangeArrowheads="1"/>
            </p:cNvSpPr>
            <p:nvPr/>
          </p:nvSpPr>
          <p:spPr bwMode="auto">
            <a:xfrm>
              <a:off x="1892" y="3579"/>
              <a:ext cx="192"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gn="ctr">
                <a:lnSpc>
                  <a:spcPct val="90000"/>
                </a:lnSpc>
                <a:spcBef>
                  <a:spcPct val="50000"/>
                </a:spcBef>
                <a:buClrTx/>
                <a:buSzTx/>
                <a:buFontTx/>
                <a:buNone/>
              </a:pPr>
              <a:r>
                <a:rPr lang="en-US" altLang="en-US" sz="1286" b="1">
                  <a:solidFill>
                    <a:srgbClr val="800000"/>
                  </a:solidFill>
                  <a:latin typeface="Helvetica" panose="020B0604020202020204" pitchFamily="34" charset="0"/>
                </a:rPr>
                <a:t>0</a:t>
              </a:r>
              <a:endParaRPr lang="en-US" altLang="en-US" sz="1286" b="1">
                <a:solidFill>
                  <a:srgbClr val="008000"/>
                </a:solidFill>
                <a:latin typeface="Helvetica" panose="020B0604020202020204" pitchFamily="34" charset="0"/>
              </a:endParaRPr>
            </a:p>
          </p:txBody>
        </p:sp>
        <p:sp>
          <p:nvSpPr>
            <p:cNvPr id="95329" name="Line 119"/>
            <p:cNvSpPr>
              <a:spLocks noChangeShapeType="1"/>
            </p:cNvSpPr>
            <p:nvPr/>
          </p:nvSpPr>
          <p:spPr bwMode="auto">
            <a:xfrm>
              <a:off x="1879" y="3772"/>
              <a:ext cx="249" cy="0"/>
            </a:xfrm>
            <a:prstGeom prst="line">
              <a:avLst/>
            </a:prstGeom>
            <a:noFill/>
            <a:ln w="19050">
              <a:solidFill>
                <a:srgbClr val="D25123"/>
              </a:solidFill>
              <a:round/>
              <a:headEnd/>
              <a:tailEnd/>
            </a:ln>
            <a:extLst>
              <a:ext uri="{909E8E84-426E-40DD-AFC4-6F175D3DCCD1}">
                <a14:hiddenFill xmlns:a14="http://schemas.microsoft.com/office/drawing/2010/main">
                  <a:noFill/>
                </a14:hiddenFill>
              </a:ext>
            </a:extLst>
          </p:spPr>
          <p:txBody>
            <a:bodyPr wrap="none" anchor="ctr"/>
            <a:lstStyle/>
            <a:p>
              <a:endParaRPr lang="en-GB" sz="1929"/>
            </a:p>
          </p:txBody>
        </p:sp>
      </p:grpSp>
      <p:grpSp>
        <p:nvGrpSpPr>
          <p:cNvPr id="10" name="Group 120"/>
          <p:cNvGrpSpPr>
            <a:grpSpLocks/>
          </p:cNvGrpSpPr>
          <p:nvPr/>
        </p:nvGrpSpPr>
        <p:grpSpPr bwMode="auto">
          <a:xfrm>
            <a:off x="4414498" y="3105151"/>
            <a:ext cx="404813" cy="2672103"/>
            <a:chOff x="2781" y="2027"/>
            <a:chExt cx="254" cy="1745"/>
          </a:xfrm>
        </p:grpSpPr>
        <p:sp>
          <p:nvSpPr>
            <p:cNvPr id="95313" name="Line 121"/>
            <p:cNvSpPr>
              <a:spLocks noChangeShapeType="1"/>
            </p:cNvSpPr>
            <p:nvPr/>
          </p:nvSpPr>
          <p:spPr bwMode="auto">
            <a:xfrm>
              <a:off x="2786" y="2027"/>
              <a:ext cx="0" cy="22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sz="1929"/>
            </a:p>
          </p:txBody>
        </p:sp>
        <p:sp>
          <p:nvSpPr>
            <p:cNvPr id="95314" name="Line 122"/>
            <p:cNvSpPr>
              <a:spLocks noChangeShapeType="1"/>
            </p:cNvSpPr>
            <p:nvPr/>
          </p:nvSpPr>
          <p:spPr bwMode="auto">
            <a:xfrm>
              <a:off x="2786" y="2027"/>
              <a:ext cx="249"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sz="1929"/>
            </a:p>
          </p:txBody>
        </p:sp>
        <p:sp>
          <p:nvSpPr>
            <p:cNvPr id="95315" name="Text Box 123"/>
            <p:cNvSpPr txBox="1">
              <a:spLocks noChangeArrowheads="1"/>
            </p:cNvSpPr>
            <p:nvPr/>
          </p:nvSpPr>
          <p:spPr bwMode="auto">
            <a:xfrm>
              <a:off x="2799" y="2061"/>
              <a:ext cx="192"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gn="ctr">
                <a:lnSpc>
                  <a:spcPct val="90000"/>
                </a:lnSpc>
                <a:spcBef>
                  <a:spcPct val="50000"/>
                </a:spcBef>
                <a:buClrTx/>
                <a:buSzTx/>
                <a:buFontTx/>
                <a:buNone/>
              </a:pPr>
              <a:r>
                <a:rPr lang="en-US" altLang="en-US" sz="1286" b="1">
                  <a:solidFill>
                    <a:srgbClr val="008000"/>
                  </a:solidFill>
                  <a:latin typeface="Helvetica" panose="020B0604020202020204" pitchFamily="34" charset="0"/>
                </a:rPr>
                <a:t>1</a:t>
              </a:r>
            </a:p>
          </p:txBody>
        </p:sp>
        <p:sp>
          <p:nvSpPr>
            <p:cNvPr id="95316" name="Line 124"/>
            <p:cNvSpPr>
              <a:spLocks noChangeShapeType="1"/>
            </p:cNvSpPr>
            <p:nvPr/>
          </p:nvSpPr>
          <p:spPr bwMode="auto">
            <a:xfrm>
              <a:off x="2786" y="2833"/>
              <a:ext cx="0" cy="22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sz="1929"/>
            </a:p>
          </p:txBody>
        </p:sp>
        <p:sp>
          <p:nvSpPr>
            <p:cNvPr id="95317" name="Line 125"/>
            <p:cNvSpPr>
              <a:spLocks noChangeShapeType="1"/>
            </p:cNvSpPr>
            <p:nvPr/>
          </p:nvSpPr>
          <p:spPr bwMode="auto">
            <a:xfrm>
              <a:off x="2786" y="2833"/>
              <a:ext cx="249"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sz="1929"/>
            </a:p>
          </p:txBody>
        </p:sp>
        <p:sp>
          <p:nvSpPr>
            <p:cNvPr id="95318" name="Text Box 126"/>
            <p:cNvSpPr txBox="1">
              <a:spLocks noChangeArrowheads="1"/>
            </p:cNvSpPr>
            <p:nvPr/>
          </p:nvSpPr>
          <p:spPr bwMode="auto">
            <a:xfrm>
              <a:off x="2799" y="2867"/>
              <a:ext cx="192"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gn="ctr">
                <a:lnSpc>
                  <a:spcPct val="90000"/>
                </a:lnSpc>
                <a:spcBef>
                  <a:spcPct val="50000"/>
                </a:spcBef>
                <a:buClrTx/>
                <a:buSzTx/>
                <a:buFontTx/>
                <a:buNone/>
              </a:pPr>
              <a:r>
                <a:rPr lang="en-US" altLang="en-US" sz="1286" b="1">
                  <a:solidFill>
                    <a:srgbClr val="008000"/>
                  </a:solidFill>
                  <a:latin typeface="Helvetica" panose="020B0604020202020204" pitchFamily="34" charset="0"/>
                </a:rPr>
                <a:t>1</a:t>
              </a:r>
            </a:p>
          </p:txBody>
        </p:sp>
        <p:sp>
          <p:nvSpPr>
            <p:cNvPr id="95319" name="Line 127"/>
            <p:cNvSpPr>
              <a:spLocks noChangeShapeType="1"/>
            </p:cNvSpPr>
            <p:nvPr/>
          </p:nvSpPr>
          <p:spPr bwMode="auto">
            <a:xfrm>
              <a:off x="2786" y="3545"/>
              <a:ext cx="0" cy="227"/>
            </a:xfrm>
            <a:prstGeom prst="line">
              <a:avLst/>
            </a:prstGeom>
            <a:noFill/>
            <a:ln w="19050">
              <a:solidFill>
                <a:srgbClr val="D25123"/>
              </a:solidFill>
              <a:round/>
              <a:headEnd/>
              <a:tailEnd/>
            </a:ln>
            <a:extLst>
              <a:ext uri="{909E8E84-426E-40DD-AFC4-6F175D3DCCD1}">
                <a14:hiddenFill xmlns:a14="http://schemas.microsoft.com/office/drawing/2010/main">
                  <a:noFill/>
                </a14:hiddenFill>
              </a:ext>
            </a:extLst>
          </p:spPr>
          <p:txBody>
            <a:bodyPr wrap="none" anchor="ctr"/>
            <a:lstStyle/>
            <a:p>
              <a:endParaRPr lang="en-GB" sz="1929"/>
            </a:p>
          </p:txBody>
        </p:sp>
        <p:sp>
          <p:nvSpPr>
            <p:cNvPr id="95320" name="Line 128"/>
            <p:cNvSpPr>
              <a:spLocks noChangeShapeType="1"/>
            </p:cNvSpPr>
            <p:nvPr/>
          </p:nvSpPr>
          <p:spPr bwMode="auto">
            <a:xfrm>
              <a:off x="2781" y="3545"/>
              <a:ext cx="249" cy="0"/>
            </a:xfrm>
            <a:prstGeom prst="line">
              <a:avLst/>
            </a:prstGeom>
            <a:noFill/>
            <a:ln w="19050">
              <a:solidFill>
                <a:srgbClr val="D25123"/>
              </a:solidFill>
              <a:round/>
              <a:headEnd/>
              <a:tailEnd/>
            </a:ln>
            <a:extLst>
              <a:ext uri="{909E8E84-426E-40DD-AFC4-6F175D3DCCD1}">
                <a14:hiddenFill xmlns:a14="http://schemas.microsoft.com/office/drawing/2010/main">
                  <a:noFill/>
                </a14:hiddenFill>
              </a:ext>
            </a:extLst>
          </p:spPr>
          <p:txBody>
            <a:bodyPr wrap="none" anchor="ctr"/>
            <a:lstStyle/>
            <a:p>
              <a:endParaRPr lang="en-GB" sz="1929"/>
            </a:p>
          </p:txBody>
        </p:sp>
        <p:sp>
          <p:nvSpPr>
            <p:cNvPr id="95321" name="Text Box 129"/>
            <p:cNvSpPr txBox="1">
              <a:spLocks noChangeArrowheads="1"/>
            </p:cNvSpPr>
            <p:nvPr/>
          </p:nvSpPr>
          <p:spPr bwMode="auto">
            <a:xfrm>
              <a:off x="2799" y="3579"/>
              <a:ext cx="192"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gn="ctr">
                <a:lnSpc>
                  <a:spcPct val="90000"/>
                </a:lnSpc>
                <a:spcBef>
                  <a:spcPct val="50000"/>
                </a:spcBef>
                <a:buClrTx/>
                <a:buSzTx/>
                <a:buFontTx/>
                <a:buNone/>
              </a:pPr>
              <a:r>
                <a:rPr lang="en-US" altLang="en-US" sz="1286" b="1">
                  <a:solidFill>
                    <a:srgbClr val="008000"/>
                  </a:solidFill>
                  <a:latin typeface="Helvetica" panose="020B0604020202020204" pitchFamily="34" charset="0"/>
                </a:rPr>
                <a:t>1</a:t>
              </a:r>
            </a:p>
          </p:txBody>
        </p:sp>
      </p:grpSp>
      <p:grpSp>
        <p:nvGrpSpPr>
          <p:cNvPr id="11" name="Group 130"/>
          <p:cNvGrpSpPr>
            <a:grpSpLocks/>
          </p:cNvGrpSpPr>
          <p:nvPr/>
        </p:nvGrpSpPr>
        <p:grpSpPr bwMode="auto">
          <a:xfrm>
            <a:off x="5082948" y="3105151"/>
            <a:ext cx="3527652" cy="2672103"/>
            <a:chOff x="3202" y="2027"/>
            <a:chExt cx="2222" cy="1745"/>
          </a:xfrm>
        </p:grpSpPr>
        <p:sp>
          <p:nvSpPr>
            <p:cNvPr id="95278" name="Rectangle 131"/>
            <p:cNvSpPr>
              <a:spLocks noChangeArrowheads="1"/>
            </p:cNvSpPr>
            <p:nvPr/>
          </p:nvSpPr>
          <p:spPr bwMode="auto">
            <a:xfrm>
              <a:off x="3466" y="2027"/>
              <a:ext cx="907" cy="227"/>
            </a:xfrm>
            <a:prstGeom prst="rect">
              <a:avLst/>
            </a:prstGeom>
            <a:solidFill>
              <a:srgbClr val="CCFFCC"/>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eaLnBrk="1" hangingPunct="1">
                <a:lnSpc>
                  <a:spcPct val="100000"/>
                </a:lnSpc>
                <a:buClrTx/>
                <a:buSzTx/>
                <a:buFontTx/>
                <a:buNone/>
              </a:pPr>
              <a:endParaRPr lang="en-US" altLang="en-US" sz="1929"/>
            </a:p>
          </p:txBody>
        </p:sp>
        <p:sp>
          <p:nvSpPr>
            <p:cNvPr id="95279" name="Line 132"/>
            <p:cNvSpPr>
              <a:spLocks noChangeShapeType="1"/>
            </p:cNvSpPr>
            <p:nvPr/>
          </p:nvSpPr>
          <p:spPr bwMode="auto">
            <a:xfrm>
              <a:off x="3466" y="2027"/>
              <a:ext cx="22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sz="1929"/>
            </a:p>
          </p:txBody>
        </p:sp>
        <p:sp>
          <p:nvSpPr>
            <p:cNvPr id="95280" name="Line 133"/>
            <p:cNvSpPr>
              <a:spLocks noChangeShapeType="1"/>
            </p:cNvSpPr>
            <p:nvPr/>
          </p:nvSpPr>
          <p:spPr bwMode="auto">
            <a:xfrm>
              <a:off x="3692" y="2254"/>
              <a:ext cx="46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sz="1929"/>
            </a:p>
          </p:txBody>
        </p:sp>
        <p:sp>
          <p:nvSpPr>
            <p:cNvPr id="95281" name="Line 134"/>
            <p:cNvSpPr>
              <a:spLocks noChangeShapeType="1"/>
            </p:cNvSpPr>
            <p:nvPr/>
          </p:nvSpPr>
          <p:spPr bwMode="auto">
            <a:xfrm>
              <a:off x="4146" y="2027"/>
              <a:ext cx="22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sz="1929"/>
            </a:p>
          </p:txBody>
        </p:sp>
        <p:sp>
          <p:nvSpPr>
            <p:cNvPr id="95282" name="Line 135"/>
            <p:cNvSpPr>
              <a:spLocks noChangeShapeType="1"/>
            </p:cNvSpPr>
            <p:nvPr/>
          </p:nvSpPr>
          <p:spPr bwMode="auto">
            <a:xfrm>
              <a:off x="3466" y="2027"/>
              <a:ext cx="0" cy="22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sz="1929"/>
            </a:p>
          </p:txBody>
        </p:sp>
        <p:sp>
          <p:nvSpPr>
            <p:cNvPr id="95283" name="Line 136"/>
            <p:cNvSpPr>
              <a:spLocks noChangeShapeType="1"/>
            </p:cNvSpPr>
            <p:nvPr/>
          </p:nvSpPr>
          <p:spPr bwMode="auto">
            <a:xfrm>
              <a:off x="3692" y="2027"/>
              <a:ext cx="0" cy="22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sz="1929"/>
            </a:p>
          </p:txBody>
        </p:sp>
        <p:sp>
          <p:nvSpPr>
            <p:cNvPr id="95284" name="Line 137"/>
            <p:cNvSpPr>
              <a:spLocks noChangeShapeType="1"/>
            </p:cNvSpPr>
            <p:nvPr/>
          </p:nvSpPr>
          <p:spPr bwMode="auto">
            <a:xfrm>
              <a:off x="4146" y="2027"/>
              <a:ext cx="0" cy="22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sz="1929"/>
            </a:p>
          </p:txBody>
        </p:sp>
        <p:sp>
          <p:nvSpPr>
            <p:cNvPr id="95285" name="Text Box 138"/>
            <p:cNvSpPr txBox="1">
              <a:spLocks noChangeArrowheads="1"/>
            </p:cNvSpPr>
            <p:nvPr/>
          </p:nvSpPr>
          <p:spPr bwMode="auto">
            <a:xfrm>
              <a:off x="3479" y="2061"/>
              <a:ext cx="192"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gn="ctr">
                <a:lnSpc>
                  <a:spcPct val="90000"/>
                </a:lnSpc>
                <a:spcBef>
                  <a:spcPct val="50000"/>
                </a:spcBef>
                <a:buClrTx/>
                <a:buSzTx/>
                <a:buFontTx/>
                <a:buNone/>
              </a:pPr>
              <a:r>
                <a:rPr lang="en-US" altLang="en-US" sz="1286" b="1">
                  <a:solidFill>
                    <a:srgbClr val="008000"/>
                  </a:solidFill>
                  <a:latin typeface="Helvetica" panose="020B0604020202020204" pitchFamily="34" charset="0"/>
                </a:rPr>
                <a:t>1</a:t>
              </a:r>
            </a:p>
          </p:txBody>
        </p:sp>
        <p:sp>
          <p:nvSpPr>
            <p:cNvPr id="95286" name="Text Box 139"/>
            <p:cNvSpPr txBox="1">
              <a:spLocks noChangeArrowheads="1"/>
            </p:cNvSpPr>
            <p:nvPr/>
          </p:nvSpPr>
          <p:spPr bwMode="auto">
            <a:xfrm>
              <a:off x="4159" y="2061"/>
              <a:ext cx="192"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gn="ctr">
                <a:lnSpc>
                  <a:spcPct val="90000"/>
                </a:lnSpc>
                <a:spcBef>
                  <a:spcPct val="50000"/>
                </a:spcBef>
                <a:buClrTx/>
                <a:buSzTx/>
                <a:buFontTx/>
                <a:buNone/>
              </a:pPr>
              <a:r>
                <a:rPr lang="en-US" altLang="en-US" sz="1286" b="1">
                  <a:solidFill>
                    <a:srgbClr val="008000"/>
                  </a:solidFill>
                  <a:latin typeface="Helvetica" panose="020B0604020202020204" pitchFamily="34" charset="0"/>
                </a:rPr>
                <a:t>1</a:t>
              </a:r>
            </a:p>
          </p:txBody>
        </p:sp>
        <p:sp>
          <p:nvSpPr>
            <p:cNvPr id="95287" name="Text Box 140"/>
            <p:cNvSpPr txBox="1">
              <a:spLocks noChangeArrowheads="1"/>
            </p:cNvSpPr>
            <p:nvPr/>
          </p:nvSpPr>
          <p:spPr bwMode="auto">
            <a:xfrm>
              <a:off x="3706" y="2061"/>
              <a:ext cx="192"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gn="ctr">
                <a:lnSpc>
                  <a:spcPct val="90000"/>
                </a:lnSpc>
                <a:spcBef>
                  <a:spcPct val="50000"/>
                </a:spcBef>
                <a:buClrTx/>
                <a:buSzTx/>
                <a:buFontTx/>
                <a:buNone/>
              </a:pPr>
              <a:r>
                <a:rPr lang="en-US" altLang="en-US" sz="1286" b="1">
                  <a:solidFill>
                    <a:srgbClr val="800000"/>
                  </a:solidFill>
                  <a:latin typeface="Helvetica" panose="020B0604020202020204" pitchFamily="34" charset="0"/>
                </a:rPr>
                <a:t>0</a:t>
              </a:r>
            </a:p>
          </p:txBody>
        </p:sp>
        <p:sp>
          <p:nvSpPr>
            <p:cNvPr id="95288" name="Text Box 141"/>
            <p:cNvSpPr txBox="1">
              <a:spLocks noChangeArrowheads="1"/>
            </p:cNvSpPr>
            <p:nvPr/>
          </p:nvSpPr>
          <p:spPr bwMode="auto">
            <a:xfrm>
              <a:off x="3933" y="2061"/>
              <a:ext cx="192"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gn="ctr">
                <a:lnSpc>
                  <a:spcPct val="90000"/>
                </a:lnSpc>
                <a:spcBef>
                  <a:spcPct val="50000"/>
                </a:spcBef>
                <a:buClrTx/>
                <a:buSzTx/>
                <a:buFontTx/>
                <a:buNone/>
              </a:pPr>
              <a:r>
                <a:rPr lang="en-US" altLang="en-US" sz="1286" b="1">
                  <a:solidFill>
                    <a:srgbClr val="800000"/>
                  </a:solidFill>
                  <a:latin typeface="Helvetica" panose="020B0604020202020204" pitchFamily="34" charset="0"/>
                </a:rPr>
                <a:t>0</a:t>
              </a:r>
            </a:p>
          </p:txBody>
        </p:sp>
        <p:sp>
          <p:nvSpPr>
            <p:cNvPr id="95289" name="Text Box 142"/>
            <p:cNvSpPr txBox="1">
              <a:spLocks noChangeArrowheads="1"/>
            </p:cNvSpPr>
            <p:nvPr/>
          </p:nvSpPr>
          <p:spPr bwMode="auto">
            <a:xfrm>
              <a:off x="4416" y="2053"/>
              <a:ext cx="1008"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nSpc>
                  <a:spcPct val="90000"/>
                </a:lnSpc>
                <a:spcBef>
                  <a:spcPct val="50000"/>
                </a:spcBef>
                <a:buClrTx/>
                <a:buSzTx/>
                <a:buFontTx/>
                <a:buNone/>
              </a:pPr>
              <a:r>
                <a:rPr lang="en-US" altLang="en-US" sz="1286" b="1">
                  <a:solidFill>
                    <a:srgbClr val="008000"/>
                  </a:solidFill>
                  <a:latin typeface="Helvetica" panose="020B0604020202020204" pitchFamily="34" charset="0"/>
                </a:rPr>
                <a:t>wins arbitration</a:t>
              </a:r>
            </a:p>
          </p:txBody>
        </p:sp>
        <p:sp>
          <p:nvSpPr>
            <p:cNvPr id="95290" name="Rectangle 143"/>
            <p:cNvSpPr>
              <a:spLocks noChangeArrowheads="1"/>
            </p:cNvSpPr>
            <p:nvPr/>
          </p:nvSpPr>
          <p:spPr bwMode="auto">
            <a:xfrm>
              <a:off x="3466" y="2833"/>
              <a:ext cx="907" cy="227"/>
            </a:xfrm>
            <a:prstGeom prst="rect">
              <a:avLst/>
            </a:prstGeom>
            <a:solidFill>
              <a:srgbClr val="C0C0C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eaLnBrk="1" hangingPunct="1">
                <a:lnSpc>
                  <a:spcPct val="100000"/>
                </a:lnSpc>
                <a:buClrTx/>
                <a:buSzTx/>
                <a:buFontTx/>
                <a:buNone/>
              </a:pPr>
              <a:endParaRPr lang="en-US" altLang="en-US" sz="1929"/>
            </a:p>
          </p:txBody>
        </p:sp>
        <p:sp>
          <p:nvSpPr>
            <p:cNvPr id="95291" name="Line 144"/>
            <p:cNvSpPr>
              <a:spLocks noChangeShapeType="1"/>
            </p:cNvSpPr>
            <p:nvPr/>
          </p:nvSpPr>
          <p:spPr bwMode="auto">
            <a:xfrm>
              <a:off x="3466" y="2833"/>
              <a:ext cx="227"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GB" sz="1929"/>
            </a:p>
          </p:txBody>
        </p:sp>
        <p:sp>
          <p:nvSpPr>
            <p:cNvPr id="95292" name="Line 145"/>
            <p:cNvSpPr>
              <a:spLocks noChangeShapeType="1"/>
            </p:cNvSpPr>
            <p:nvPr/>
          </p:nvSpPr>
          <p:spPr bwMode="auto">
            <a:xfrm>
              <a:off x="3692" y="3060"/>
              <a:ext cx="462"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GB" sz="1929"/>
            </a:p>
          </p:txBody>
        </p:sp>
        <p:sp>
          <p:nvSpPr>
            <p:cNvPr id="95293" name="Line 146"/>
            <p:cNvSpPr>
              <a:spLocks noChangeShapeType="1"/>
            </p:cNvSpPr>
            <p:nvPr/>
          </p:nvSpPr>
          <p:spPr bwMode="auto">
            <a:xfrm>
              <a:off x="4146" y="2833"/>
              <a:ext cx="227"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GB" sz="1929"/>
            </a:p>
          </p:txBody>
        </p:sp>
        <p:sp>
          <p:nvSpPr>
            <p:cNvPr id="95294" name="Line 147"/>
            <p:cNvSpPr>
              <a:spLocks noChangeShapeType="1"/>
            </p:cNvSpPr>
            <p:nvPr/>
          </p:nvSpPr>
          <p:spPr bwMode="auto">
            <a:xfrm>
              <a:off x="3692" y="2833"/>
              <a:ext cx="0" cy="227"/>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GB" sz="1929"/>
            </a:p>
          </p:txBody>
        </p:sp>
        <p:sp>
          <p:nvSpPr>
            <p:cNvPr id="95295" name="Line 148"/>
            <p:cNvSpPr>
              <a:spLocks noChangeShapeType="1"/>
            </p:cNvSpPr>
            <p:nvPr/>
          </p:nvSpPr>
          <p:spPr bwMode="auto">
            <a:xfrm>
              <a:off x="4146" y="2833"/>
              <a:ext cx="0" cy="227"/>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GB" sz="1929"/>
            </a:p>
          </p:txBody>
        </p:sp>
        <p:sp>
          <p:nvSpPr>
            <p:cNvPr id="95296" name="Text Box 149"/>
            <p:cNvSpPr txBox="1">
              <a:spLocks noChangeArrowheads="1"/>
            </p:cNvSpPr>
            <p:nvPr/>
          </p:nvSpPr>
          <p:spPr bwMode="auto">
            <a:xfrm>
              <a:off x="3479" y="2867"/>
              <a:ext cx="192"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gn="ctr">
                <a:lnSpc>
                  <a:spcPct val="90000"/>
                </a:lnSpc>
                <a:spcBef>
                  <a:spcPct val="50000"/>
                </a:spcBef>
                <a:buClrTx/>
                <a:buSzTx/>
                <a:buFontTx/>
                <a:buNone/>
              </a:pPr>
              <a:r>
                <a:rPr lang="en-US" altLang="en-US" sz="1286" b="1">
                  <a:solidFill>
                    <a:srgbClr val="BFFFBF"/>
                  </a:solidFill>
                  <a:latin typeface="Helvetica" panose="020B0604020202020204" pitchFamily="34" charset="0"/>
                </a:rPr>
                <a:t>1</a:t>
              </a:r>
              <a:endParaRPr lang="en-US" altLang="en-US" sz="1286" b="1">
                <a:solidFill>
                  <a:srgbClr val="008000"/>
                </a:solidFill>
                <a:latin typeface="Helvetica" panose="020B0604020202020204" pitchFamily="34" charset="0"/>
              </a:endParaRPr>
            </a:p>
          </p:txBody>
        </p:sp>
        <p:sp>
          <p:nvSpPr>
            <p:cNvPr id="95297" name="Text Box 150"/>
            <p:cNvSpPr txBox="1">
              <a:spLocks noChangeArrowheads="1"/>
            </p:cNvSpPr>
            <p:nvPr/>
          </p:nvSpPr>
          <p:spPr bwMode="auto">
            <a:xfrm>
              <a:off x="4159" y="2867"/>
              <a:ext cx="192"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gn="ctr">
                <a:lnSpc>
                  <a:spcPct val="90000"/>
                </a:lnSpc>
                <a:spcBef>
                  <a:spcPct val="50000"/>
                </a:spcBef>
                <a:buClrTx/>
                <a:buSzTx/>
                <a:buFontTx/>
                <a:buNone/>
              </a:pPr>
              <a:r>
                <a:rPr lang="en-US" altLang="en-US" sz="1286" b="1">
                  <a:solidFill>
                    <a:srgbClr val="BFFFBF"/>
                  </a:solidFill>
                  <a:latin typeface="Helvetica" panose="020B0604020202020204" pitchFamily="34" charset="0"/>
                </a:rPr>
                <a:t>1</a:t>
              </a:r>
              <a:endParaRPr lang="en-US" altLang="en-US" sz="1286" b="1">
                <a:solidFill>
                  <a:srgbClr val="008000"/>
                </a:solidFill>
                <a:latin typeface="Helvetica" panose="020B0604020202020204" pitchFamily="34" charset="0"/>
              </a:endParaRPr>
            </a:p>
          </p:txBody>
        </p:sp>
        <p:sp>
          <p:nvSpPr>
            <p:cNvPr id="95298" name="Text Box 151"/>
            <p:cNvSpPr txBox="1">
              <a:spLocks noChangeArrowheads="1"/>
            </p:cNvSpPr>
            <p:nvPr/>
          </p:nvSpPr>
          <p:spPr bwMode="auto">
            <a:xfrm>
              <a:off x="3706" y="2867"/>
              <a:ext cx="192"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gn="ctr">
                <a:lnSpc>
                  <a:spcPct val="90000"/>
                </a:lnSpc>
                <a:spcBef>
                  <a:spcPct val="50000"/>
                </a:spcBef>
                <a:buClrTx/>
                <a:buSzTx/>
                <a:buFontTx/>
                <a:buNone/>
              </a:pPr>
              <a:r>
                <a:rPr lang="en-US" altLang="en-US" sz="1286" b="1">
                  <a:solidFill>
                    <a:srgbClr val="FFBBBB"/>
                  </a:solidFill>
                  <a:latin typeface="Helvetica" panose="020B0604020202020204" pitchFamily="34" charset="0"/>
                </a:rPr>
                <a:t>0</a:t>
              </a:r>
              <a:endParaRPr lang="en-US" altLang="en-US" sz="1286" b="1">
                <a:solidFill>
                  <a:srgbClr val="800000"/>
                </a:solidFill>
                <a:latin typeface="Helvetica" panose="020B0604020202020204" pitchFamily="34" charset="0"/>
              </a:endParaRPr>
            </a:p>
          </p:txBody>
        </p:sp>
        <p:sp>
          <p:nvSpPr>
            <p:cNvPr id="95299" name="Text Box 152"/>
            <p:cNvSpPr txBox="1">
              <a:spLocks noChangeArrowheads="1"/>
            </p:cNvSpPr>
            <p:nvPr/>
          </p:nvSpPr>
          <p:spPr bwMode="auto">
            <a:xfrm>
              <a:off x="3933" y="2867"/>
              <a:ext cx="192"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gn="ctr">
                <a:lnSpc>
                  <a:spcPct val="90000"/>
                </a:lnSpc>
                <a:spcBef>
                  <a:spcPct val="50000"/>
                </a:spcBef>
                <a:buClrTx/>
                <a:buSzTx/>
                <a:buFontTx/>
                <a:buNone/>
              </a:pPr>
              <a:r>
                <a:rPr lang="en-US" altLang="en-US" sz="1286" b="1">
                  <a:solidFill>
                    <a:srgbClr val="FFBBBB"/>
                  </a:solidFill>
                  <a:latin typeface="Helvetica" panose="020B0604020202020204" pitchFamily="34" charset="0"/>
                </a:rPr>
                <a:t>0</a:t>
              </a:r>
              <a:endParaRPr lang="en-US" altLang="en-US" sz="1286" b="1">
                <a:solidFill>
                  <a:srgbClr val="800000"/>
                </a:solidFill>
                <a:latin typeface="Helvetica" panose="020B0604020202020204" pitchFamily="34" charset="0"/>
              </a:endParaRPr>
            </a:p>
          </p:txBody>
        </p:sp>
        <p:sp>
          <p:nvSpPr>
            <p:cNvPr id="95300" name="Text Box 153"/>
            <p:cNvSpPr txBox="1">
              <a:spLocks noChangeArrowheads="1"/>
            </p:cNvSpPr>
            <p:nvPr/>
          </p:nvSpPr>
          <p:spPr bwMode="auto">
            <a:xfrm>
              <a:off x="4416" y="2859"/>
              <a:ext cx="1008"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nSpc>
                  <a:spcPct val="90000"/>
                </a:lnSpc>
                <a:spcBef>
                  <a:spcPct val="50000"/>
                </a:spcBef>
                <a:buClrTx/>
                <a:buSzTx/>
                <a:buFontTx/>
                <a:buNone/>
              </a:pPr>
              <a:r>
                <a:rPr lang="en-US" altLang="en-US" sz="1286" b="1">
                  <a:solidFill>
                    <a:schemeClr val="bg2"/>
                  </a:solidFill>
                  <a:latin typeface="Helvetica" panose="020B0604020202020204" pitchFamily="34" charset="0"/>
                </a:rPr>
                <a:t>loses arbitration</a:t>
              </a:r>
            </a:p>
          </p:txBody>
        </p:sp>
        <p:sp>
          <p:nvSpPr>
            <p:cNvPr id="95301" name="Line 154"/>
            <p:cNvSpPr>
              <a:spLocks noChangeShapeType="1"/>
            </p:cNvSpPr>
            <p:nvPr/>
          </p:nvSpPr>
          <p:spPr bwMode="auto">
            <a:xfrm>
              <a:off x="3462" y="2602"/>
              <a:ext cx="0" cy="181"/>
            </a:xfrm>
            <a:prstGeom prst="line">
              <a:avLst/>
            </a:prstGeom>
            <a:noFill/>
            <a:ln w="12700">
              <a:solidFill>
                <a:srgbClr val="8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GB" sz="1929"/>
            </a:p>
          </p:txBody>
        </p:sp>
        <p:sp>
          <p:nvSpPr>
            <p:cNvPr id="95302" name="Text Box 155"/>
            <p:cNvSpPr txBox="1">
              <a:spLocks noChangeArrowheads="1"/>
            </p:cNvSpPr>
            <p:nvPr/>
          </p:nvSpPr>
          <p:spPr bwMode="auto">
            <a:xfrm>
              <a:off x="3202" y="2466"/>
              <a:ext cx="528" cy="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gn="ctr">
                <a:lnSpc>
                  <a:spcPct val="90000"/>
                </a:lnSpc>
                <a:spcBef>
                  <a:spcPct val="50000"/>
                </a:spcBef>
                <a:buClrTx/>
                <a:buSzTx/>
                <a:buFontTx/>
                <a:buNone/>
              </a:pPr>
              <a:r>
                <a:rPr lang="en-US" altLang="en-US" sz="1071" b="1">
                  <a:solidFill>
                    <a:srgbClr val="800000"/>
                  </a:solidFill>
                  <a:latin typeface="Helvetica" panose="020B0604020202020204" pitchFamily="34" charset="0"/>
                </a:rPr>
                <a:t>withdraws</a:t>
              </a:r>
            </a:p>
          </p:txBody>
        </p:sp>
        <p:sp>
          <p:nvSpPr>
            <p:cNvPr id="95303" name="Line 156"/>
            <p:cNvSpPr>
              <a:spLocks noChangeShapeType="1"/>
            </p:cNvSpPr>
            <p:nvPr/>
          </p:nvSpPr>
          <p:spPr bwMode="auto">
            <a:xfrm>
              <a:off x="3461" y="3545"/>
              <a:ext cx="236" cy="0"/>
            </a:xfrm>
            <a:prstGeom prst="line">
              <a:avLst/>
            </a:prstGeom>
            <a:noFill/>
            <a:ln w="19050">
              <a:solidFill>
                <a:srgbClr val="D25123"/>
              </a:solidFill>
              <a:round/>
              <a:headEnd/>
              <a:tailEnd/>
            </a:ln>
            <a:extLst>
              <a:ext uri="{909E8E84-426E-40DD-AFC4-6F175D3DCCD1}">
                <a14:hiddenFill xmlns:a14="http://schemas.microsoft.com/office/drawing/2010/main">
                  <a:noFill/>
                </a14:hiddenFill>
              </a:ext>
            </a:extLst>
          </p:spPr>
          <p:txBody>
            <a:bodyPr wrap="none" anchor="ctr"/>
            <a:lstStyle/>
            <a:p>
              <a:endParaRPr lang="en-GB" sz="1929"/>
            </a:p>
          </p:txBody>
        </p:sp>
        <p:sp>
          <p:nvSpPr>
            <p:cNvPr id="95304" name="Line 157"/>
            <p:cNvSpPr>
              <a:spLocks noChangeShapeType="1"/>
            </p:cNvSpPr>
            <p:nvPr/>
          </p:nvSpPr>
          <p:spPr bwMode="auto">
            <a:xfrm>
              <a:off x="3688" y="3772"/>
              <a:ext cx="465" cy="0"/>
            </a:xfrm>
            <a:prstGeom prst="line">
              <a:avLst/>
            </a:prstGeom>
            <a:noFill/>
            <a:ln w="19050">
              <a:solidFill>
                <a:srgbClr val="D25123"/>
              </a:solidFill>
              <a:round/>
              <a:headEnd/>
              <a:tailEnd/>
            </a:ln>
            <a:extLst>
              <a:ext uri="{909E8E84-426E-40DD-AFC4-6F175D3DCCD1}">
                <a14:hiddenFill xmlns:a14="http://schemas.microsoft.com/office/drawing/2010/main">
                  <a:noFill/>
                </a14:hiddenFill>
              </a:ext>
            </a:extLst>
          </p:spPr>
          <p:txBody>
            <a:bodyPr wrap="none" anchor="ctr"/>
            <a:lstStyle/>
            <a:p>
              <a:endParaRPr lang="en-GB" sz="1929"/>
            </a:p>
          </p:txBody>
        </p:sp>
        <p:sp>
          <p:nvSpPr>
            <p:cNvPr id="95305" name="Line 158"/>
            <p:cNvSpPr>
              <a:spLocks noChangeShapeType="1"/>
            </p:cNvSpPr>
            <p:nvPr/>
          </p:nvSpPr>
          <p:spPr bwMode="auto">
            <a:xfrm>
              <a:off x="4141" y="3545"/>
              <a:ext cx="231" cy="0"/>
            </a:xfrm>
            <a:prstGeom prst="line">
              <a:avLst/>
            </a:prstGeom>
            <a:noFill/>
            <a:ln w="19050">
              <a:solidFill>
                <a:srgbClr val="D25123"/>
              </a:solidFill>
              <a:round/>
              <a:headEnd/>
              <a:tailEnd/>
            </a:ln>
            <a:extLst>
              <a:ext uri="{909E8E84-426E-40DD-AFC4-6F175D3DCCD1}">
                <a14:hiddenFill xmlns:a14="http://schemas.microsoft.com/office/drawing/2010/main">
                  <a:noFill/>
                </a14:hiddenFill>
              </a:ext>
            </a:extLst>
          </p:spPr>
          <p:txBody>
            <a:bodyPr wrap="none" anchor="ctr"/>
            <a:lstStyle/>
            <a:p>
              <a:endParaRPr lang="en-GB" sz="1929"/>
            </a:p>
          </p:txBody>
        </p:sp>
        <p:sp>
          <p:nvSpPr>
            <p:cNvPr id="95306" name="Line 159"/>
            <p:cNvSpPr>
              <a:spLocks noChangeShapeType="1"/>
            </p:cNvSpPr>
            <p:nvPr/>
          </p:nvSpPr>
          <p:spPr bwMode="auto">
            <a:xfrm>
              <a:off x="3466" y="3545"/>
              <a:ext cx="0" cy="227"/>
            </a:xfrm>
            <a:prstGeom prst="line">
              <a:avLst/>
            </a:prstGeom>
            <a:noFill/>
            <a:ln w="19050">
              <a:solidFill>
                <a:srgbClr val="D25123"/>
              </a:solidFill>
              <a:round/>
              <a:headEnd/>
              <a:tailEnd/>
            </a:ln>
            <a:extLst>
              <a:ext uri="{909E8E84-426E-40DD-AFC4-6F175D3DCCD1}">
                <a14:hiddenFill xmlns:a14="http://schemas.microsoft.com/office/drawing/2010/main">
                  <a:noFill/>
                </a14:hiddenFill>
              </a:ext>
            </a:extLst>
          </p:spPr>
          <p:txBody>
            <a:bodyPr wrap="none" anchor="ctr"/>
            <a:lstStyle/>
            <a:p>
              <a:endParaRPr lang="en-GB" sz="1929"/>
            </a:p>
          </p:txBody>
        </p:sp>
        <p:sp>
          <p:nvSpPr>
            <p:cNvPr id="95307" name="Line 160"/>
            <p:cNvSpPr>
              <a:spLocks noChangeShapeType="1"/>
            </p:cNvSpPr>
            <p:nvPr/>
          </p:nvSpPr>
          <p:spPr bwMode="auto">
            <a:xfrm>
              <a:off x="3692" y="3545"/>
              <a:ext cx="0" cy="227"/>
            </a:xfrm>
            <a:prstGeom prst="line">
              <a:avLst/>
            </a:prstGeom>
            <a:noFill/>
            <a:ln w="19050">
              <a:solidFill>
                <a:srgbClr val="D25123"/>
              </a:solidFill>
              <a:round/>
              <a:headEnd/>
              <a:tailEnd/>
            </a:ln>
            <a:extLst>
              <a:ext uri="{909E8E84-426E-40DD-AFC4-6F175D3DCCD1}">
                <a14:hiddenFill xmlns:a14="http://schemas.microsoft.com/office/drawing/2010/main">
                  <a:noFill/>
                </a14:hiddenFill>
              </a:ext>
            </a:extLst>
          </p:spPr>
          <p:txBody>
            <a:bodyPr wrap="none" anchor="ctr"/>
            <a:lstStyle/>
            <a:p>
              <a:endParaRPr lang="en-GB" sz="1929"/>
            </a:p>
          </p:txBody>
        </p:sp>
        <p:sp>
          <p:nvSpPr>
            <p:cNvPr id="95308" name="Line 161"/>
            <p:cNvSpPr>
              <a:spLocks noChangeShapeType="1"/>
            </p:cNvSpPr>
            <p:nvPr/>
          </p:nvSpPr>
          <p:spPr bwMode="auto">
            <a:xfrm>
              <a:off x="4146" y="3545"/>
              <a:ext cx="0" cy="227"/>
            </a:xfrm>
            <a:prstGeom prst="line">
              <a:avLst/>
            </a:prstGeom>
            <a:noFill/>
            <a:ln w="19050">
              <a:solidFill>
                <a:srgbClr val="D25123"/>
              </a:solidFill>
              <a:round/>
              <a:headEnd/>
              <a:tailEnd/>
            </a:ln>
            <a:extLst>
              <a:ext uri="{909E8E84-426E-40DD-AFC4-6F175D3DCCD1}">
                <a14:hiddenFill xmlns:a14="http://schemas.microsoft.com/office/drawing/2010/main">
                  <a:noFill/>
                </a14:hiddenFill>
              </a:ext>
            </a:extLst>
          </p:spPr>
          <p:txBody>
            <a:bodyPr wrap="none" anchor="ctr"/>
            <a:lstStyle/>
            <a:p>
              <a:endParaRPr lang="en-GB" sz="1929"/>
            </a:p>
          </p:txBody>
        </p:sp>
        <p:sp>
          <p:nvSpPr>
            <p:cNvPr id="95309" name="Text Box 162"/>
            <p:cNvSpPr txBox="1">
              <a:spLocks noChangeArrowheads="1"/>
            </p:cNvSpPr>
            <p:nvPr/>
          </p:nvSpPr>
          <p:spPr bwMode="auto">
            <a:xfrm>
              <a:off x="3479" y="3579"/>
              <a:ext cx="192"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gn="ctr">
                <a:lnSpc>
                  <a:spcPct val="90000"/>
                </a:lnSpc>
                <a:spcBef>
                  <a:spcPct val="50000"/>
                </a:spcBef>
                <a:buClrTx/>
                <a:buSzTx/>
                <a:buFontTx/>
                <a:buNone/>
              </a:pPr>
              <a:r>
                <a:rPr lang="en-US" altLang="en-US" sz="1286" b="1">
                  <a:solidFill>
                    <a:srgbClr val="008000"/>
                  </a:solidFill>
                  <a:latin typeface="Helvetica" panose="020B0604020202020204" pitchFamily="34" charset="0"/>
                </a:rPr>
                <a:t>1</a:t>
              </a:r>
            </a:p>
          </p:txBody>
        </p:sp>
        <p:sp>
          <p:nvSpPr>
            <p:cNvPr id="95310" name="Text Box 163"/>
            <p:cNvSpPr txBox="1">
              <a:spLocks noChangeArrowheads="1"/>
            </p:cNvSpPr>
            <p:nvPr/>
          </p:nvSpPr>
          <p:spPr bwMode="auto">
            <a:xfrm>
              <a:off x="4159" y="3579"/>
              <a:ext cx="192"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gn="ctr">
                <a:lnSpc>
                  <a:spcPct val="90000"/>
                </a:lnSpc>
                <a:spcBef>
                  <a:spcPct val="50000"/>
                </a:spcBef>
                <a:buClrTx/>
                <a:buSzTx/>
                <a:buFontTx/>
                <a:buNone/>
              </a:pPr>
              <a:r>
                <a:rPr lang="en-US" altLang="en-US" sz="1286" b="1">
                  <a:solidFill>
                    <a:srgbClr val="008000"/>
                  </a:solidFill>
                  <a:latin typeface="Helvetica" panose="020B0604020202020204" pitchFamily="34" charset="0"/>
                </a:rPr>
                <a:t>1</a:t>
              </a:r>
            </a:p>
          </p:txBody>
        </p:sp>
        <p:sp>
          <p:nvSpPr>
            <p:cNvPr id="95311" name="Text Box 164"/>
            <p:cNvSpPr txBox="1">
              <a:spLocks noChangeArrowheads="1"/>
            </p:cNvSpPr>
            <p:nvPr/>
          </p:nvSpPr>
          <p:spPr bwMode="auto">
            <a:xfrm>
              <a:off x="3706" y="3579"/>
              <a:ext cx="192"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gn="ctr">
                <a:lnSpc>
                  <a:spcPct val="90000"/>
                </a:lnSpc>
                <a:spcBef>
                  <a:spcPct val="50000"/>
                </a:spcBef>
                <a:buClrTx/>
                <a:buSzTx/>
                <a:buFontTx/>
                <a:buNone/>
              </a:pPr>
              <a:r>
                <a:rPr lang="en-US" altLang="en-US" sz="1286" b="1">
                  <a:solidFill>
                    <a:srgbClr val="800000"/>
                  </a:solidFill>
                  <a:latin typeface="Helvetica" panose="020B0604020202020204" pitchFamily="34" charset="0"/>
                </a:rPr>
                <a:t>0</a:t>
              </a:r>
            </a:p>
          </p:txBody>
        </p:sp>
        <p:sp>
          <p:nvSpPr>
            <p:cNvPr id="95312" name="Text Box 165"/>
            <p:cNvSpPr txBox="1">
              <a:spLocks noChangeArrowheads="1"/>
            </p:cNvSpPr>
            <p:nvPr/>
          </p:nvSpPr>
          <p:spPr bwMode="auto">
            <a:xfrm>
              <a:off x="3933" y="3579"/>
              <a:ext cx="192"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gn="ctr">
                <a:lnSpc>
                  <a:spcPct val="90000"/>
                </a:lnSpc>
                <a:spcBef>
                  <a:spcPct val="50000"/>
                </a:spcBef>
                <a:buClrTx/>
                <a:buSzTx/>
                <a:buFontTx/>
                <a:buNone/>
              </a:pPr>
              <a:r>
                <a:rPr lang="en-US" altLang="en-US" sz="1286" b="1">
                  <a:solidFill>
                    <a:srgbClr val="800000"/>
                  </a:solidFill>
                  <a:latin typeface="Helvetica" panose="020B0604020202020204" pitchFamily="34" charset="0"/>
                </a:rPr>
                <a:t>0</a:t>
              </a:r>
            </a:p>
          </p:txBody>
        </p:sp>
      </p:grpSp>
      <p:grpSp>
        <p:nvGrpSpPr>
          <p:cNvPr id="12" name="Group 166"/>
          <p:cNvGrpSpPr>
            <a:grpSpLocks/>
          </p:cNvGrpSpPr>
          <p:nvPr/>
        </p:nvGrpSpPr>
        <p:grpSpPr bwMode="auto">
          <a:xfrm>
            <a:off x="3643993" y="1353230"/>
            <a:ext cx="4966607" cy="4424023"/>
            <a:chOff x="2295" y="882"/>
            <a:chExt cx="3129" cy="2890"/>
          </a:xfrm>
        </p:grpSpPr>
        <p:sp>
          <p:nvSpPr>
            <p:cNvPr id="95251" name="Text Box 167"/>
            <p:cNvSpPr txBox="1">
              <a:spLocks noChangeArrowheads="1"/>
            </p:cNvSpPr>
            <p:nvPr/>
          </p:nvSpPr>
          <p:spPr bwMode="auto">
            <a:xfrm>
              <a:off x="4416" y="1275"/>
              <a:ext cx="1008"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nSpc>
                  <a:spcPct val="90000"/>
                </a:lnSpc>
                <a:spcBef>
                  <a:spcPct val="50000"/>
                </a:spcBef>
                <a:buClrTx/>
                <a:buSzTx/>
                <a:buFontTx/>
                <a:buNone/>
              </a:pPr>
              <a:r>
                <a:rPr lang="en-US" altLang="en-US" sz="1286" b="1">
                  <a:solidFill>
                    <a:schemeClr val="bg2"/>
                  </a:solidFill>
                  <a:latin typeface="Helvetica" panose="020B0604020202020204" pitchFamily="34" charset="0"/>
                </a:rPr>
                <a:t>loses arbitration</a:t>
              </a:r>
            </a:p>
          </p:txBody>
        </p:sp>
        <p:sp>
          <p:nvSpPr>
            <p:cNvPr id="95252" name="Rectangle 168"/>
            <p:cNvSpPr>
              <a:spLocks noChangeArrowheads="1"/>
            </p:cNvSpPr>
            <p:nvPr/>
          </p:nvSpPr>
          <p:spPr bwMode="auto">
            <a:xfrm>
              <a:off x="2561" y="1249"/>
              <a:ext cx="1811" cy="227"/>
            </a:xfrm>
            <a:prstGeom prst="rect">
              <a:avLst/>
            </a:prstGeom>
            <a:solidFill>
              <a:srgbClr val="C0C0C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eaLnBrk="1" hangingPunct="1">
                <a:lnSpc>
                  <a:spcPct val="100000"/>
                </a:lnSpc>
                <a:buClrTx/>
                <a:buSzTx/>
                <a:buFontTx/>
                <a:buNone/>
              </a:pPr>
              <a:endParaRPr lang="en-US" altLang="en-US" sz="1929"/>
            </a:p>
          </p:txBody>
        </p:sp>
        <p:sp>
          <p:nvSpPr>
            <p:cNvPr id="95253" name="Line 169"/>
            <p:cNvSpPr>
              <a:spLocks noChangeShapeType="1"/>
            </p:cNvSpPr>
            <p:nvPr/>
          </p:nvSpPr>
          <p:spPr bwMode="auto">
            <a:xfrm>
              <a:off x="2559" y="1475"/>
              <a:ext cx="458"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GB" sz="1929"/>
            </a:p>
          </p:txBody>
        </p:sp>
        <p:sp>
          <p:nvSpPr>
            <p:cNvPr id="95254" name="Line 170"/>
            <p:cNvSpPr>
              <a:spLocks noChangeShapeType="1"/>
            </p:cNvSpPr>
            <p:nvPr/>
          </p:nvSpPr>
          <p:spPr bwMode="auto">
            <a:xfrm>
              <a:off x="3013" y="1248"/>
              <a:ext cx="453"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GB" sz="1929"/>
            </a:p>
          </p:txBody>
        </p:sp>
        <p:sp>
          <p:nvSpPr>
            <p:cNvPr id="95255" name="Line 171"/>
            <p:cNvSpPr>
              <a:spLocks noChangeShapeType="1"/>
            </p:cNvSpPr>
            <p:nvPr/>
          </p:nvSpPr>
          <p:spPr bwMode="auto">
            <a:xfrm>
              <a:off x="3466" y="1248"/>
              <a:ext cx="453"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GB" sz="1929"/>
            </a:p>
          </p:txBody>
        </p:sp>
        <p:sp>
          <p:nvSpPr>
            <p:cNvPr id="95256" name="Line 172"/>
            <p:cNvSpPr>
              <a:spLocks noChangeShapeType="1"/>
            </p:cNvSpPr>
            <p:nvPr/>
          </p:nvSpPr>
          <p:spPr bwMode="auto">
            <a:xfrm>
              <a:off x="3917" y="1475"/>
              <a:ext cx="231"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GB" sz="1929"/>
            </a:p>
          </p:txBody>
        </p:sp>
        <p:sp>
          <p:nvSpPr>
            <p:cNvPr id="95257" name="Line 173"/>
            <p:cNvSpPr>
              <a:spLocks noChangeShapeType="1"/>
            </p:cNvSpPr>
            <p:nvPr/>
          </p:nvSpPr>
          <p:spPr bwMode="auto">
            <a:xfrm>
              <a:off x="4146" y="1248"/>
              <a:ext cx="227"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GB" sz="1929"/>
            </a:p>
          </p:txBody>
        </p:sp>
        <p:sp>
          <p:nvSpPr>
            <p:cNvPr id="95258" name="Line 174"/>
            <p:cNvSpPr>
              <a:spLocks noChangeShapeType="1"/>
            </p:cNvSpPr>
            <p:nvPr/>
          </p:nvSpPr>
          <p:spPr bwMode="auto">
            <a:xfrm>
              <a:off x="3013" y="1248"/>
              <a:ext cx="0" cy="227"/>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GB" sz="1929"/>
            </a:p>
          </p:txBody>
        </p:sp>
        <p:sp>
          <p:nvSpPr>
            <p:cNvPr id="95259" name="Line 175"/>
            <p:cNvSpPr>
              <a:spLocks noChangeShapeType="1"/>
            </p:cNvSpPr>
            <p:nvPr/>
          </p:nvSpPr>
          <p:spPr bwMode="auto">
            <a:xfrm>
              <a:off x="3917" y="1248"/>
              <a:ext cx="0" cy="227"/>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GB" sz="1929"/>
            </a:p>
          </p:txBody>
        </p:sp>
        <p:sp>
          <p:nvSpPr>
            <p:cNvPr id="95260" name="Line 176"/>
            <p:cNvSpPr>
              <a:spLocks noChangeShapeType="1"/>
            </p:cNvSpPr>
            <p:nvPr/>
          </p:nvSpPr>
          <p:spPr bwMode="auto">
            <a:xfrm>
              <a:off x="4144" y="1248"/>
              <a:ext cx="0" cy="227"/>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GB" sz="1929"/>
            </a:p>
          </p:txBody>
        </p:sp>
        <p:sp>
          <p:nvSpPr>
            <p:cNvPr id="95261" name="Text Box 177"/>
            <p:cNvSpPr txBox="1">
              <a:spLocks noChangeArrowheads="1"/>
            </p:cNvSpPr>
            <p:nvPr/>
          </p:nvSpPr>
          <p:spPr bwMode="auto">
            <a:xfrm>
              <a:off x="2799" y="1282"/>
              <a:ext cx="192"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gn="ctr">
                <a:lnSpc>
                  <a:spcPct val="90000"/>
                </a:lnSpc>
                <a:spcBef>
                  <a:spcPct val="50000"/>
                </a:spcBef>
                <a:buClrTx/>
                <a:buSzTx/>
                <a:buFontTx/>
                <a:buNone/>
              </a:pPr>
              <a:r>
                <a:rPr lang="en-US" altLang="en-US" sz="1286" b="1">
                  <a:solidFill>
                    <a:srgbClr val="FFBBBB"/>
                  </a:solidFill>
                  <a:latin typeface="Helvetica" panose="020B0604020202020204" pitchFamily="34" charset="0"/>
                </a:rPr>
                <a:t>0</a:t>
              </a:r>
              <a:endParaRPr lang="en-US" altLang="en-US" sz="1286" b="1">
                <a:solidFill>
                  <a:srgbClr val="008000"/>
                </a:solidFill>
                <a:latin typeface="Helvetica" panose="020B0604020202020204" pitchFamily="34" charset="0"/>
              </a:endParaRPr>
            </a:p>
          </p:txBody>
        </p:sp>
        <p:sp>
          <p:nvSpPr>
            <p:cNvPr id="95262" name="Text Box 178"/>
            <p:cNvSpPr txBox="1">
              <a:spLocks noChangeArrowheads="1"/>
            </p:cNvSpPr>
            <p:nvPr/>
          </p:nvSpPr>
          <p:spPr bwMode="auto">
            <a:xfrm>
              <a:off x="3026" y="1282"/>
              <a:ext cx="192"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gn="ctr">
                <a:lnSpc>
                  <a:spcPct val="90000"/>
                </a:lnSpc>
                <a:spcBef>
                  <a:spcPct val="50000"/>
                </a:spcBef>
                <a:buClrTx/>
                <a:buSzTx/>
                <a:buFontTx/>
                <a:buNone/>
              </a:pPr>
              <a:r>
                <a:rPr lang="en-US" altLang="en-US" sz="1286" b="1">
                  <a:solidFill>
                    <a:srgbClr val="BFFFBF"/>
                  </a:solidFill>
                  <a:latin typeface="Helvetica" panose="020B0604020202020204" pitchFamily="34" charset="0"/>
                </a:rPr>
                <a:t>1</a:t>
              </a:r>
              <a:endParaRPr lang="en-US" altLang="en-US" sz="1286" b="1">
                <a:solidFill>
                  <a:srgbClr val="008000"/>
                </a:solidFill>
                <a:latin typeface="Helvetica" panose="020B0604020202020204" pitchFamily="34" charset="0"/>
              </a:endParaRPr>
            </a:p>
          </p:txBody>
        </p:sp>
        <p:sp>
          <p:nvSpPr>
            <p:cNvPr id="95263" name="Text Box 179"/>
            <p:cNvSpPr txBox="1">
              <a:spLocks noChangeArrowheads="1"/>
            </p:cNvSpPr>
            <p:nvPr/>
          </p:nvSpPr>
          <p:spPr bwMode="auto">
            <a:xfrm>
              <a:off x="3479" y="1282"/>
              <a:ext cx="192"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gn="ctr">
                <a:lnSpc>
                  <a:spcPct val="90000"/>
                </a:lnSpc>
                <a:spcBef>
                  <a:spcPct val="50000"/>
                </a:spcBef>
                <a:buClrTx/>
                <a:buSzTx/>
                <a:buFontTx/>
                <a:buNone/>
              </a:pPr>
              <a:r>
                <a:rPr lang="en-US" altLang="en-US" sz="1286" b="1">
                  <a:solidFill>
                    <a:srgbClr val="BFFFBF"/>
                  </a:solidFill>
                  <a:latin typeface="Helvetica" panose="020B0604020202020204" pitchFamily="34" charset="0"/>
                </a:rPr>
                <a:t>1</a:t>
              </a:r>
              <a:endParaRPr lang="en-US" altLang="en-US" sz="1286" b="1">
                <a:solidFill>
                  <a:srgbClr val="008000"/>
                </a:solidFill>
                <a:latin typeface="Helvetica" panose="020B0604020202020204" pitchFamily="34" charset="0"/>
              </a:endParaRPr>
            </a:p>
          </p:txBody>
        </p:sp>
        <p:sp>
          <p:nvSpPr>
            <p:cNvPr id="95264" name="Text Box 180"/>
            <p:cNvSpPr txBox="1">
              <a:spLocks noChangeArrowheads="1"/>
            </p:cNvSpPr>
            <p:nvPr/>
          </p:nvSpPr>
          <p:spPr bwMode="auto">
            <a:xfrm>
              <a:off x="4159" y="1282"/>
              <a:ext cx="192"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gn="ctr">
                <a:lnSpc>
                  <a:spcPct val="90000"/>
                </a:lnSpc>
                <a:spcBef>
                  <a:spcPct val="50000"/>
                </a:spcBef>
                <a:buClrTx/>
                <a:buSzTx/>
                <a:buFontTx/>
                <a:buNone/>
              </a:pPr>
              <a:r>
                <a:rPr lang="en-US" altLang="en-US" sz="1286" b="1">
                  <a:solidFill>
                    <a:srgbClr val="BFFFBF"/>
                  </a:solidFill>
                  <a:latin typeface="Helvetica" panose="020B0604020202020204" pitchFamily="34" charset="0"/>
                </a:rPr>
                <a:t>1</a:t>
              </a:r>
              <a:endParaRPr lang="en-US" altLang="en-US" sz="1286" b="1">
                <a:solidFill>
                  <a:srgbClr val="008000"/>
                </a:solidFill>
                <a:latin typeface="Helvetica" panose="020B0604020202020204" pitchFamily="34" charset="0"/>
              </a:endParaRPr>
            </a:p>
          </p:txBody>
        </p:sp>
        <p:sp>
          <p:nvSpPr>
            <p:cNvPr id="95265" name="Text Box 181"/>
            <p:cNvSpPr txBox="1">
              <a:spLocks noChangeArrowheads="1"/>
            </p:cNvSpPr>
            <p:nvPr/>
          </p:nvSpPr>
          <p:spPr bwMode="auto">
            <a:xfrm>
              <a:off x="2573" y="1282"/>
              <a:ext cx="192"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gn="ctr">
                <a:lnSpc>
                  <a:spcPct val="90000"/>
                </a:lnSpc>
                <a:spcBef>
                  <a:spcPct val="50000"/>
                </a:spcBef>
                <a:buClrTx/>
                <a:buSzTx/>
                <a:buFontTx/>
                <a:buNone/>
              </a:pPr>
              <a:r>
                <a:rPr lang="en-US" altLang="en-US" sz="1286" b="1">
                  <a:solidFill>
                    <a:srgbClr val="FFBBBB"/>
                  </a:solidFill>
                  <a:latin typeface="Helvetica" panose="020B0604020202020204" pitchFamily="34" charset="0"/>
                </a:rPr>
                <a:t>0</a:t>
              </a:r>
              <a:endParaRPr lang="en-US" altLang="en-US" sz="1286" b="1">
                <a:solidFill>
                  <a:srgbClr val="800000"/>
                </a:solidFill>
                <a:latin typeface="Helvetica" panose="020B0604020202020204" pitchFamily="34" charset="0"/>
              </a:endParaRPr>
            </a:p>
          </p:txBody>
        </p:sp>
        <p:sp>
          <p:nvSpPr>
            <p:cNvPr id="95266" name="Text Box 182"/>
            <p:cNvSpPr txBox="1">
              <a:spLocks noChangeArrowheads="1"/>
            </p:cNvSpPr>
            <p:nvPr/>
          </p:nvSpPr>
          <p:spPr bwMode="auto">
            <a:xfrm>
              <a:off x="3253" y="1282"/>
              <a:ext cx="192"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gn="ctr">
                <a:lnSpc>
                  <a:spcPct val="90000"/>
                </a:lnSpc>
                <a:spcBef>
                  <a:spcPct val="50000"/>
                </a:spcBef>
                <a:buClrTx/>
                <a:buSzTx/>
                <a:buFontTx/>
                <a:buNone/>
              </a:pPr>
              <a:r>
                <a:rPr lang="en-US" altLang="en-US" sz="1286" b="1">
                  <a:solidFill>
                    <a:srgbClr val="BFFFBF"/>
                  </a:solidFill>
                  <a:latin typeface="Helvetica" panose="020B0604020202020204" pitchFamily="34" charset="0"/>
                </a:rPr>
                <a:t>1</a:t>
              </a:r>
              <a:endParaRPr lang="en-US" altLang="en-US" sz="1286" b="1">
                <a:solidFill>
                  <a:srgbClr val="800000"/>
                </a:solidFill>
                <a:latin typeface="Helvetica" panose="020B0604020202020204" pitchFamily="34" charset="0"/>
              </a:endParaRPr>
            </a:p>
          </p:txBody>
        </p:sp>
        <p:sp>
          <p:nvSpPr>
            <p:cNvPr id="95267" name="Text Box 183"/>
            <p:cNvSpPr txBox="1">
              <a:spLocks noChangeArrowheads="1"/>
            </p:cNvSpPr>
            <p:nvPr/>
          </p:nvSpPr>
          <p:spPr bwMode="auto">
            <a:xfrm>
              <a:off x="3706" y="1282"/>
              <a:ext cx="192"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gn="ctr">
                <a:lnSpc>
                  <a:spcPct val="90000"/>
                </a:lnSpc>
                <a:spcBef>
                  <a:spcPct val="50000"/>
                </a:spcBef>
                <a:buClrTx/>
                <a:buSzTx/>
                <a:buFontTx/>
                <a:buNone/>
              </a:pPr>
              <a:r>
                <a:rPr lang="en-US" altLang="en-US" sz="1286" b="1">
                  <a:solidFill>
                    <a:srgbClr val="BFFFBF"/>
                  </a:solidFill>
                  <a:latin typeface="Helvetica" panose="020B0604020202020204" pitchFamily="34" charset="0"/>
                </a:rPr>
                <a:t>1</a:t>
              </a:r>
              <a:endParaRPr lang="en-US" altLang="en-US" sz="1286" b="1">
                <a:solidFill>
                  <a:srgbClr val="800000"/>
                </a:solidFill>
                <a:latin typeface="Helvetica" panose="020B0604020202020204" pitchFamily="34" charset="0"/>
              </a:endParaRPr>
            </a:p>
          </p:txBody>
        </p:sp>
        <p:sp>
          <p:nvSpPr>
            <p:cNvPr id="95268" name="Text Box 184"/>
            <p:cNvSpPr txBox="1">
              <a:spLocks noChangeArrowheads="1"/>
            </p:cNvSpPr>
            <p:nvPr/>
          </p:nvSpPr>
          <p:spPr bwMode="auto">
            <a:xfrm>
              <a:off x="3933" y="1282"/>
              <a:ext cx="192"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gn="ctr">
                <a:lnSpc>
                  <a:spcPct val="90000"/>
                </a:lnSpc>
                <a:spcBef>
                  <a:spcPct val="50000"/>
                </a:spcBef>
                <a:buClrTx/>
                <a:buSzTx/>
                <a:buFontTx/>
                <a:buNone/>
              </a:pPr>
              <a:r>
                <a:rPr lang="en-US" altLang="en-US" sz="1286" b="1">
                  <a:solidFill>
                    <a:srgbClr val="FFBBBB"/>
                  </a:solidFill>
                  <a:latin typeface="Helvetica" panose="020B0604020202020204" pitchFamily="34" charset="0"/>
                </a:rPr>
                <a:t>0</a:t>
              </a:r>
              <a:endParaRPr lang="en-US" altLang="en-US" sz="1286" b="1">
                <a:solidFill>
                  <a:srgbClr val="800000"/>
                </a:solidFill>
                <a:latin typeface="Helvetica" panose="020B0604020202020204" pitchFamily="34" charset="0"/>
              </a:endParaRPr>
            </a:p>
          </p:txBody>
        </p:sp>
        <p:sp>
          <p:nvSpPr>
            <p:cNvPr id="95269" name="Line 185"/>
            <p:cNvSpPr>
              <a:spLocks noChangeShapeType="1"/>
            </p:cNvSpPr>
            <p:nvPr/>
          </p:nvSpPr>
          <p:spPr bwMode="auto">
            <a:xfrm>
              <a:off x="2558" y="1018"/>
              <a:ext cx="0" cy="181"/>
            </a:xfrm>
            <a:prstGeom prst="line">
              <a:avLst/>
            </a:prstGeom>
            <a:noFill/>
            <a:ln w="12700">
              <a:solidFill>
                <a:srgbClr val="8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GB" sz="1929"/>
            </a:p>
          </p:txBody>
        </p:sp>
        <p:sp>
          <p:nvSpPr>
            <p:cNvPr id="95270" name="Text Box 186"/>
            <p:cNvSpPr txBox="1">
              <a:spLocks noChangeArrowheads="1"/>
            </p:cNvSpPr>
            <p:nvPr/>
          </p:nvSpPr>
          <p:spPr bwMode="auto">
            <a:xfrm>
              <a:off x="2295" y="882"/>
              <a:ext cx="528" cy="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gn="ctr">
                <a:lnSpc>
                  <a:spcPct val="90000"/>
                </a:lnSpc>
                <a:spcBef>
                  <a:spcPct val="50000"/>
                </a:spcBef>
                <a:buClrTx/>
                <a:buSzTx/>
                <a:buFontTx/>
                <a:buNone/>
              </a:pPr>
              <a:r>
                <a:rPr lang="en-US" altLang="en-US" sz="1071" b="1">
                  <a:solidFill>
                    <a:srgbClr val="800000"/>
                  </a:solidFill>
                  <a:latin typeface="Helvetica" panose="020B0604020202020204" pitchFamily="34" charset="0"/>
                </a:rPr>
                <a:t>withdraws</a:t>
              </a:r>
            </a:p>
          </p:txBody>
        </p:sp>
        <p:sp>
          <p:nvSpPr>
            <p:cNvPr id="95271" name="Text Box 187"/>
            <p:cNvSpPr txBox="1">
              <a:spLocks noChangeArrowheads="1"/>
            </p:cNvSpPr>
            <p:nvPr/>
          </p:nvSpPr>
          <p:spPr bwMode="auto">
            <a:xfrm>
              <a:off x="2573" y="2061"/>
              <a:ext cx="192"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gn="ctr">
                <a:lnSpc>
                  <a:spcPct val="90000"/>
                </a:lnSpc>
                <a:spcBef>
                  <a:spcPct val="50000"/>
                </a:spcBef>
                <a:buClrTx/>
                <a:buSzTx/>
                <a:buFontTx/>
                <a:buNone/>
              </a:pPr>
              <a:r>
                <a:rPr lang="en-US" altLang="en-US" sz="1286" b="1">
                  <a:solidFill>
                    <a:srgbClr val="800000"/>
                  </a:solidFill>
                  <a:latin typeface="Helvetica" panose="020B0604020202020204" pitchFamily="34" charset="0"/>
                </a:rPr>
                <a:t>0</a:t>
              </a:r>
            </a:p>
          </p:txBody>
        </p:sp>
        <p:sp>
          <p:nvSpPr>
            <p:cNvPr id="95272" name="Line 188"/>
            <p:cNvSpPr>
              <a:spLocks noChangeShapeType="1"/>
            </p:cNvSpPr>
            <p:nvPr/>
          </p:nvSpPr>
          <p:spPr bwMode="auto">
            <a:xfrm>
              <a:off x="2559" y="2254"/>
              <a:ext cx="231"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sz="1929"/>
            </a:p>
          </p:txBody>
        </p:sp>
        <p:sp>
          <p:nvSpPr>
            <p:cNvPr id="95273" name="Text Box 189"/>
            <p:cNvSpPr txBox="1">
              <a:spLocks noChangeArrowheads="1"/>
            </p:cNvSpPr>
            <p:nvPr/>
          </p:nvSpPr>
          <p:spPr bwMode="auto">
            <a:xfrm>
              <a:off x="2573" y="2867"/>
              <a:ext cx="192"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gn="ctr">
                <a:lnSpc>
                  <a:spcPct val="90000"/>
                </a:lnSpc>
                <a:spcBef>
                  <a:spcPct val="50000"/>
                </a:spcBef>
                <a:buClrTx/>
                <a:buSzTx/>
                <a:buFontTx/>
                <a:buNone/>
              </a:pPr>
              <a:r>
                <a:rPr lang="en-US" altLang="en-US" sz="1286" b="1">
                  <a:solidFill>
                    <a:srgbClr val="800000"/>
                  </a:solidFill>
                  <a:latin typeface="Helvetica" panose="020B0604020202020204" pitchFamily="34" charset="0"/>
                </a:rPr>
                <a:t>0</a:t>
              </a:r>
            </a:p>
          </p:txBody>
        </p:sp>
        <p:sp>
          <p:nvSpPr>
            <p:cNvPr id="95274" name="Line 190"/>
            <p:cNvSpPr>
              <a:spLocks noChangeShapeType="1"/>
            </p:cNvSpPr>
            <p:nvPr/>
          </p:nvSpPr>
          <p:spPr bwMode="auto">
            <a:xfrm>
              <a:off x="2559" y="3060"/>
              <a:ext cx="231"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sz="1929"/>
            </a:p>
          </p:txBody>
        </p:sp>
        <p:sp>
          <p:nvSpPr>
            <p:cNvPr id="95275" name="Text Box 191"/>
            <p:cNvSpPr txBox="1">
              <a:spLocks noChangeArrowheads="1"/>
            </p:cNvSpPr>
            <p:nvPr/>
          </p:nvSpPr>
          <p:spPr bwMode="auto">
            <a:xfrm>
              <a:off x="2573" y="3579"/>
              <a:ext cx="192"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gn="ctr">
                <a:lnSpc>
                  <a:spcPct val="90000"/>
                </a:lnSpc>
                <a:spcBef>
                  <a:spcPct val="50000"/>
                </a:spcBef>
                <a:buClrTx/>
                <a:buSzTx/>
                <a:buFontTx/>
                <a:buNone/>
              </a:pPr>
              <a:r>
                <a:rPr lang="en-US" altLang="en-US" sz="1286" b="1">
                  <a:solidFill>
                    <a:srgbClr val="800000"/>
                  </a:solidFill>
                  <a:latin typeface="Helvetica" panose="020B0604020202020204" pitchFamily="34" charset="0"/>
                </a:rPr>
                <a:t>0</a:t>
              </a:r>
            </a:p>
          </p:txBody>
        </p:sp>
        <p:sp>
          <p:nvSpPr>
            <p:cNvPr id="95276" name="Line 192"/>
            <p:cNvSpPr>
              <a:spLocks noChangeShapeType="1"/>
            </p:cNvSpPr>
            <p:nvPr/>
          </p:nvSpPr>
          <p:spPr bwMode="auto">
            <a:xfrm>
              <a:off x="2559" y="3772"/>
              <a:ext cx="231" cy="0"/>
            </a:xfrm>
            <a:prstGeom prst="line">
              <a:avLst/>
            </a:prstGeom>
            <a:noFill/>
            <a:ln w="19050">
              <a:solidFill>
                <a:srgbClr val="D25123"/>
              </a:solidFill>
              <a:round/>
              <a:headEnd/>
              <a:tailEnd/>
            </a:ln>
            <a:extLst>
              <a:ext uri="{909E8E84-426E-40DD-AFC4-6F175D3DCCD1}">
                <a14:hiddenFill xmlns:a14="http://schemas.microsoft.com/office/drawing/2010/main">
                  <a:noFill/>
                </a14:hiddenFill>
              </a:ext>
            </a:extLst>
          </p:spPr>
          <p:txBody>
            <a:bodyPr wrap="none" anchor="ctr"/>
            <a:lstStyle/>
            <a:p>
              <a:endParaRPr lang="en-GB" sz="1929"/>
            </a:p>
          </p:txBody>
        </p:sp>
        <p:sp>
          <p:nvSpPr>
            <p:cNvPr id="95277" name="Line 193"/>
            <p:cNvSpPr>
              <a:spLocks noChangeShapeType="1"/>
            </p:cNvSpPr>
            <p:nvPr/>
          </p:nvSpPr>
          <p:spPr bwMode="auto">
            <a:xfrm>
              <a:off x="2559" y="1248"/>
              <a:ext cx="0" cy="227"/>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GB" sz="1929"/>
            </a:p>
          </p:txBody>
        </p:sp>
      </p:grpSp>
      <p:sp>
        <p:nvSpPr>
          <p:cNvPr id="95250" name="Rectangle 194"/>
          <p:cNvSpPr>
            <a:spLocks noChangeArrowheads="1"/>
          </p:cNvSpPr>
          <p:nvPr>
            <p:custDataLst>
              <p:tags r:id="rId5"/>
            </p:custDataLst>
          </p:nvPr>
        </p:nvSpPr>
        <p:spPr bwMode="auto">
          <a:xfrm>
            <a:off x="251732" y="265340"/>
            <a:ext cx="2900062" cy="392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6951" tIns="47625" rIns="96951" bIns="47625">
            <a:spAutoFit/>
          </a:bodyPr>
          <a:lstStyle>
            <a:lvl1pPr defTabSz="762000">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nSpc>
                <a:spcPct val="90000"/>
              </a:lnSpc>
              <a:buClrTx/>
              <a:buSzTx/>
              <a:buFontTx/>
              <a:buNone/>
            </a:pPr>
            <a:r>
              <a:rPr lang="en-US" altLang="en-US" sz="2143" b="1">
                <a:solidFill>
                  <a:schemeClr val="bg1"/>
                </a:solidFill>
                <a:latin typeface="Arial" panose="020B0604020202020204" pitchFamily="34" charset="0"/>
              </a:rPr>
              <a:t>Arbitration: Example</a:t>
            </a:r>
          </a:p>
        </p:txBody>
      </p:sp>
      <p:sp>
        <p:nvSpPr>
          <p:cNvPr id="2" name="Title 1"/>
          <p:cNvSpPr>
            <a:spLocks noGrp="1"/>
          </p:cNvSpPr>
          <p:nvPr>
            <p:ph type="title"/>
          </p:nvPr>
        </p:nvSpPr>
        <p:spPr>
          <a:xfrm>
            <a:off x="628650" y="365126"/>
            <a:ext cx="7886700" cy="871659"/>
          </a:xfrm>
        </p:spPr>
        <p:txBody>
          <a:bodyPr>
            <a:normAutofit/>
          </a:bodyPr>
          <a:lstStyle/>
          <a:p>
            <a:pPr algn="ctr"/>
            <a:r>
              <a:rPr lang="en-GB" sz="2800" b="1" dirty="0">
                <a:latin typeface="Arial" panose="020B0604020202020204" pitchFamily="34" charset="0"/>
                <a:cs typeface="Arial" panose="020B0604020202020204" pitchFamily="34" charset="0"/>
              </a:rPr>
              <a:t>Arbitration : Example</a:t>
            </a:r>
          </a:p>
        </p:txBody>
      </p:sp>
    </p:spTree>
    <p:custDataLst>
      <p:tags r:id="rId1"/>
    </p:custDataLst>
    <p:extLst>
      <p:ext uri="{BB962C8B-B14F-4D97-AF65-F5344CB8AC3E}">
        <p14:creationId xmlns:p14="http://schemas.microsoft.com/office/powerpoint/2010/main" val="3375499339"/>
      </p:ext>
    </p:extLst>
  </p:cSld>
  <p:clrMapOvr>
    <a:masterClrMapping/>
  </p:clrMapOvr>
  <p:transition>
    <p:push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left)">
                                      <p:cBhvr>
                                        <p:cTn id="17" dur="500"/>
                                        <p:tgtEl>
                                          <p:spTgt spid="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left)">
                                      <p:cBhvr>
                                        <p:cTn id="22" dur="500"/>
                                        <p:tgtEl>
                                          <p:spTgt spid="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ipe(left)">
                                      <p:cBhvr>
                                        <p:cTn id="27" dur="500"/>
                                        <p:tgtEl>
                                          <p:spTgt spid="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wipe(left)">
                                      <p:cBhvr>
                                        <p:cTn id="32" dur="500"/>
                                        <p:tgtEl>
                                          <p:spTgt spid="12"/>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wipe(left)">
                                      <p:cBhvr>
                                        <p:cTn id="37" dur="500"/>
                                        <p:tgtEl>
                                          <p:spTgt spid="10"/>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wipe(left)">
                                      <p:cBhvr>
                                        <p:cTn id="42" dur="500"/>
                                        <p:tgtEl>
                                          <p:spTgt spid="5"/>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6"/>
                                        </p:tgtEl>
                                        <p:attrNameLst>
                                          <p:attrName>style.visibility</p:attrName>
                                        </p:attrNameLst>
                                      </p:cBhvr>
                                      <p:to>
                                        <p:strVal val="visible"/>
                                      </p:to>
                                    </p:set>
                                    <p:animEffect transition="in" filter="wipe(left)">
                                      <p:cBhvr>
                                        <p:cTn id="47" dur="500"/>
                                        <p:tgtEl>
                                          <p:spTgt spid="6"/>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11"/>
                                        </p:tgtEl>
                                        <p:attrNameLst>
                                          <p:attrName>style.visibility</p:attrName>
                                        </p:attrNameLst>
                                      </p:cBhvr>
                                      <p:to>
                                        <p:strVal val="visible"/>
                                      </p:to>
                                    </p:set>
                                    <p:animEffect transition="in" filter="wipe(left)">
                                      <p:cBhvr>
                                        <p:cTn id="5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1378" name="Picture 72" descr="BEQIK_FR.png" hidden="1"/>
          <p:cNvPicPr>
            <a:picLocks/>
          </p:cNvPicPr>
          <p:nvPr>
            <p:custDataLst>
              <p:tags r:id="rId2"/>
            </p:custDataLst>
          </p:nvPr>
        </p:nvPicPr>
        <p:blipFill>
          <a:blip r:embed="rId8">
            <a:extLst>
              <a:ext uri="{28A0092B-C50C-407E-A947-70E740481C1C}">
                <a14:useLocalDpi xmlns:a14="http://schemas.microsoft.com/office/drawing/2010/main" val="0"/>
              </a:ext>
            </a:extLst>
          </a:blip>
          <a:srcRect/>
          <a:stretch>
            <a:fillRect/>
          </a:stretch>
        </p:blipFill>
        <p:spPr bwMode="auto">
          <a:xfrm>
            <a:off x="81643" y="6179345"/>
            <a:ext cx="408214" cy="1870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pic>
      <p:sp>
        <p:nvSpPr>
          <p:cNvPr id="101381" name="Rectangle 69"/>
          <p:cNvSpPr>
            <a:spLocks noChangeArrowheads="1"/>
          </p:cNvSpPr>
          <p:nvPr>
            <p:custDataLst>
              <p:tags r:id="rId3"/>
            </p:custDataLst>
          </p:nvPr>
        </p:nvSpPr>
        <p:spPr bwMode="auto">
          <a:xfrm>
            <a:off x="6939643" y="342265"/>
            <a:ext cx="1959429" cy="1318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nchor="ctr">
            <a:spAutoFit/>
          </a:bodyPr>
          <a:lstStyle>
            <a:lvl1pPr>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eaLnBrk="1" hangingPunct="1">
              <a:lnSpc>
                <a:spcPct val="100000"/>
              </a:lnSpc>
              <a:buClrTx/>
              <a:buSzTx/>
              <a:buFontTx/>
              <a:buNone/>
            </a:pPr>
            <a:r>
              <a:rPr lang="en-US" altLang="en-US" sz="857">
                <a:solidFill>
                  <a:srgbClr val="FFFFFF"/>
                </a:solidFill>
              </a:rPr>
              <a:t> </a:t>
            </a:r>
          </a:p>
        </p:txBody>
      </p:sp>
      <p:sp>
        <p:nvSpPr>
          <p:cNvPr id="101382" name="Rectangle 68"/>
          <p:cNvSpPr>
            <a:spLocks noChangeArrowheads="1"/>
          </p:cNvSpPr>
          <p:nvPr>
            <p:custDataLst>
              <p:tags r:id="rId4"/>
            </p:custDataLst>
          </p:nvPr>
        </p:nvSpPr>
        <p:spPr bwMode="auto">
          <a:xfrm>
            <a:off x="571500" y="6164036"/>
            <a:ext cx="6123214" cy="20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wrap="none" lIns="0" tIns="0" rIns="0" bIns="0" anchor="b"/>
          <a:lstStyle>
            <a:lvl1pPr>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eaLnBrk="1" hangingPunct="1">
              <a:lnSpc>
                <a:spcPct val="100000"/>
              </a:lnSpc>
              <a:buClrTx/>
              <a:buSzTx/>
              <a:buFontTx/>
              <a:buNone/>
            </a:pPr>
            <a:endParaRPr lang="en-US" altLang="en-US" sz="1286">
              <a:solidFill>
                <a:srgbClr val="000000"/>
              </a:solidFill>
            </a:endParaRPr>
          </a:p>
        </p:txBody>
      </p:sp>
      <p:sp>
        <p:nvSpPr>
          <p:cNvPr id="101383" name="Rectangle 2"/>
          <p:cNvSpPr>
            <a:spLocks noChangeArrowheads="1"/>
          </p:cNvSpPr>
          <p:nvPr>
            <p:custDataLst>
              <p:tags r:id="rId5"/>
            </p:custDataLst>
          </p:nvPr>
        </p:nvSpPr>
        <p:spPr bwMode="auto">
          <a:xfrm>
            <a:off x="251732" y="265340"/>
            <a:ext cx="3191809" cy="392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6951" tIns="47625" rIns="96951" bIns="47625">
            <a:spAutoFit/>
          </a:bodyPr>
          <a:lstStyle>
            <a:lvl1pPr defTabSz="762000">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nSpc>
                <a:spcPct val="90000"/>
              </a:lnSpc>
              <a:buClrTx/>
              <a:buSzTx/>
              <a:buFontTx/>
              <a:buNone/>
            </a:pPr>
            <a:r>
              <a:rPr lang="en-US" altLang="en-US" sz="2143" b="1">
                <a:solidFill>
                  <a:schemeClr val="bg1"/>
                </a:solidFill>
                <a:latin typeface="Arial" panose="020B0604020202020204" pitchFamily="34" charset="0"/>
              </a:rPr>
              <a:t>Bit stuffing: Motivation</a:t>
            </a:r>
          </a:p>
        </p:txBody>
      </p:sp>
      <p:grpSp>
        <p:nvGrpSpPr>
          <p:cNvPr id="6" name="Group 29"/>
          <p:cNvGrpSpPr>
            <a:grpSpLocks/>
          </p:cNvGrpSpPr>
          <p:nvPr/>
        </p:nvGrpSpPr>
        <p:grpSpPr bwMode="auto">
          <a:xfrm>
            <a:off x="571500" y="1853467"/>
            <a:ext cx="8115300" cy="3023333"/>
            <a:chOff x="383" y="1248"/>
            <a:chExt cx="5283" cy="1974"/>
          </a:xfrm>
        </p:grpSpPr>
        <p:sp>
          <p:nvSpPr>
            <p:cNvPr id="101386" name="Text Box 30"/>
            <p:cNvSpPr txBox="1">
              <a:spLocks noChangeArrowheads="1"/>
            </p:cNvSpPr>
            <p:nvPr/>
          </p:nvSpPr>
          <p:spPr bwMode="auto">
            <a:xfrm>
              <a:off x="384" y="1248"/>
              <a:ext cx="5282" cy="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nSpc>
                  <a:spcPct val="90000"/>
                </a:lnSpc>
                <a:spcBef>
                  <a:spcPct val="50000"/>
                </a:spcBef>
                <a:buClr>
                  <a:srgbClr val="FF0000"/>
                </a:buClr>
                <a:buSzTx/>
                <a:buFont typeface="Wingdings" panose="05000000000000000000" pitchFamily="2" charset="2"/>
                <a:buNone/>
              </a:pPr>
              <a:r>
                <a:rPr lang="en-US" altLang="en-US" sz="2571">
                  <a:latin typeface="Arial" panose="020B0604020202020204" pitchFamily="34" charset="0"/>
                  <a:cs typeface="Arial" panose="020B0604020202020204" pitchFamily="34" charset="0"/>
                </a:rPr>
                <a:t>Problems when using NRZ coding</a:t>
              </a:r>
              <a:endParaRPr lang="en-US" altLang="en-US" sz="1714">
                <a:latin typeface="Arial" panose="020B0604020202020204" pitchFamily="34" charset="0"/>
                <a:cs typeface="Arial" panose="020B0604020202020204" pitchFamily="34" charset="0"/>
                <a:sym typeface="Symbol" panose="05050102010706020507" pitchFamily="18" charset="2"/>
              </a:endParaRPr>
            </a:p>
          </p:txBody>
        </p:sp>
        <p:sp>
          <p:nvSpPr>
            <p:cNvPr id="101387" name="Text Box 31"/>
            <p:cNvSpPr txBox="1">
              <a:spLocks noChangeArrowheads="1"/>
            </p:cNvSpPr>
            <p:nvPr/>
          </p:nvSpPr>
          <p:spPr bwMode="auto">
            <a:xfrm>
              <a:off x="384" y="2326"/>
              <a:ext cx="5282"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nSpc>
                  <a:spcPct val="90000"/>
                </a:lnSpc>
                <a:spcBef>
                  <a:spcPct val="50000"/>
                </a:spcBef>
                <a:buClr>
                  <a:schemeClr val="accent2"/>
                </a:buClr>
                <a:buSzTx/>
                <a:buNone/>
              </a:pPr>
              <a:r>
                <a:rPr lang="en-US" altLang="en-US" sz="1714" dirty="0">
                  <a:latin typeface="Arial" panose="020B0604020202020204" pitchFamily="34" charset="0"/>
                  <a:cs typeface="Arial" panose="020B0604020202020204" pitchFamily="34" charset="0"/>
                </a:rPr>
                <a:t>long sequences of bits of the same polarity</a:t>
              </a:r>
              <a:endParaRPr lang="en-US" altLang="en-US" sz="1714" dirty="0">
                <a:latin typeface="Arial" panose="020B0604020202020204" pitchFamily="34" charset="0"/>
                <a:cs typeface="Arial" panose="020B0604020202020204" pitchFamily="34" charset="0"/>
                <a:sym typeface="Symbol" panose="05050102010706020507" pitchFamily="18" charset="2"/>
              </a:endParaRPr>
            </a:p>
          </p:txBody>
        </p:sp>
        <p:sp>
          <p:nvSpPr>
            <p:cNvPr id="101388" name="Text Box 32"/>
            <p:cNvSpPr txBox="1">
              <a:spLocks noChangeArrowheads="1"/>
            </p:cNvSpPr>
            <p:nvPr/>
          </p:nvSpPr>
          <p:spPr bwMode="auto">
            <a:xfrm>
              <a:off x="384" y="2780"/>
              <a:ext cx="5040"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nSpc>
                  <a:spcPct val="90000"/>
                </a:lnSpc>
                <a:spcBef>
                  <a:spcPct val="50000"/>
                </a:spcBef>
                <a:buClr>
                  <a:schemeClr val="accent2"/>
                </a:buClr>
                <a:buSzTx/>
                <a:buNone/>
              </a:pPr>
              <a:r>
                <a:rPr lang="en-US" altLang="en-US" sz="1714" dirty="0">
                  <a:latin typeface="Arial" panose="020B0604020202020204" pitchFamily="34" charset="0"/>
                  <a:cs typeface="Arial" panose="020B0604020202020204" pitchFamily="34" charset="0"/>
                  <a:sym typeface="Symbol" panose="05050102010706020507" pitchFamily="18" charset="2"/>
                </a:rPr>
                <a:t>no falling edges for synchronization</a:t>
              </a:r>
            </a:p>
          </p:txBody>
        </p:sp>
        <p:sp>
          <p:nvSpPr>
            <p:cNvPr id="101389" name="Text Box 33"/>
            <p:cNvSpPr txBox="1">
              <a:spLocks noChangeArrowheads="1"/>
            </p:cNvSpPr>
            <p:nvPr/>
          </p:nvSpPr>
          <p:spPr bwMode="auto">
            <a:xfrm>
              <a:off x="384" y="3007"/>
              <a:ext cx="5040"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nSpc>
                  <a:spcPct val="90000"/>
                </a:lnSpc>
                <a:spcBef>
                  <a:spcPct val="50000"/>
                </a:spcBef>
                <a:buClr>
                  <a:schemeClr val="accent2"/>
                </a:buClr>
                <a:buSzTx/>
                <a:buNone/>
              </a:pPr>
              <a:r>
                <a:rPr lang="en-US" altLang="en-US" sz="1714" dirty="0">
                  <a:latin typeface="Arial" panose="020B0604020202020204" pitchFamily="34" charset="0"/>
                  <a:cs typeface="Arial" panose="020B0604020202020204" pitchFamily="34" charset="0"/>
                  <a:sym typeface="Symbol" panose="05050102010706020507" pitchFamily="18" charset="2"/>
                </a:rPr>
                <a:t>synchronization between sender and receiver may be lost</a:t>
              </a:r>
            </a:p>
          </p:txBody>
        </p:sp>
        <p:sp>
          <p:nvSpPr>
            <p:cNvPr id="101390" name="Text Box 34"/>
            <p:cNvSpPr txBox="1">
              <a:spLocks noChangeArrowheads="1"/>
            </p:cNvSpPr>
            <p:nvPr/>
          </p:nvSpPr>
          <p:spPr bwMode="auto">
            <a:xfrm>
              <a:off x="383" y="2553"/>
              <a:ext cx="5040"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nSpc>
                  <a:spcPct val="90000"/>
                </a:lnSpc>
                <a:spcBef>
                  <a:spcPct val="50000"/>
                </a:spcBef>
                <a:buClr>
                  <a:schemeClr val="accent2"/>
                </a:buClr>
                <a:buSzTx/>
                <a:buNone/>
              </a:pPr>
              <a:r>
                <a:rPr lang="en-US" altLang="en-US" sz="1714" dirty="0">
                  <a:latin typeface="Arial" panose="020B0604020202020204" pitchFamily="34" charset="0"/>
                  <a:cs typeface="Arial" panose="020B0604020202020204" pitchFamily="34" charset="0"/>
                  <a:sym typeface="Symbol" panose="05050102010706020507" pitchFamily="18" charset="2"/>
                </a:rPr>
                <a:t>no changes in voltage level for a longer time</a:t>
              </a:r>
            </a:p>
          </p:txBody>
        </p:sp>
        <p:grpSp>
          <p:nvGrpSpPr>
            <p:cNvPr id="101391" name="Group 35"/>
            <p:cNvGrpSpPr>
              <a:grpSpLocks/>
            </p:cNvGrpSpPr>
            <p:nvPr/>
          </p:nvGrpSpPr>
          <p:grpSpPr bwMode="auto">
            <a:xfrm>
              <a:off x="537" y="1716"/>
              <a:ext cx="3428" cy="384"/>
              <a:chOff x="537" y="1716"/>
              <a:chExt cx="3428" cy="384"/>
            </a:xfrm>
          </p:grpSpPr>
          <p:sp>
            <p:nvSpPr>
              <p:cNvPr id="101392" name="Line 36"/>
              <p:cNvSpPr>
                <a:spLocks noChangeShapeType="1"/>
              </p:cNvSpPr>
              <p:nvPr/>
            </p:nvSpPr>
            <p:spPr bwMode="auto">
              <a:xfrm>
                <a:off x="1017" y="1792"/>
                <a:ext cx="22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sz="1929">
                  <a:latin typeface="Arial" panose="020B0604020202020204" pitchFamily="34" charset="0"/>
                  <a:cs typeface="Arial" panose="020B0604020202020204" pitchFamily="34" charset="0"/>
                </a:endParaRPr>
              </a:p>
            </p:txBody>
          </p:sp>
          <p:sp>
            <p:nvSpPr>
              <p:cNvPr id="101393" name="Line 37"/>
              <p:cNvSpPr>
                <a:spLocks noChangeShapeType="1"/>
              </p:cNvSpPr>
              <p:nvPr/>
            </p:nvSpPr>
            <p:spPr bwMode="auto">
              <a:xfrm>
                <a:off x="1244" y="1792"/>
                <a:ext cx="0" cy="22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sz="1929">
                  <a:latin typeface="Arial" panose="020B0604020202020204" pitchFamily="34" charset="0"/>
                  <a:cs typeface="Arial" panose="020B0604020202020204" pitchFamily="34" charset="0"/>
                </a:endParaRPr>
              </a:p>
            </p:txBody>
          </p:sp>
          <p:sp>
            <p:nvSpPr>
              <p:cNvPr id="101394" name="Line 38"/>
              <p:cNvSpPr>
                <a:spLocks noChangeShapeType="1"/>
              </p:cNvSpPr>
              <p:nvPr/>
            </p:nvSpPr>
            <p:spPr bwMode="auto">
              <a:xfrm>
                <a:off x="1244" y="2019"/>
                <a:ext cx="231"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sz="1929">
                  <a:latin typeface="Arial" panose="020B0604020202020204" pitchFamily="34" charset="0"/>
                  <a:cs typeface="Arial" panose="020B0604020202020204" pitchFamily="34" charset="0"/>
                </a:endParaRPr>
              </a:p>
            </p:txBody>
          </p:sp>
          <p:sp>
            <p:nvSpPr>
              <p:cNvPr id="101395" name="Line 39"/>
              <p:cNvSpPr>
                <a:spLocks noChangeShapeType="1"/>
              </p:cNvSpPr>
              <p:nvPr/>
            </p:nvSpPr>
            <p:spPr bwMode="auto">
              <a:xfrm>
                <a:off x="1471" y="1792"/>
                <a:ext cx="22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sz="1929">
                  <a:latin typeface="Arial" panose="020B0604020202020204" pitchFamily="34" charset="0"/>
                  <a:cs typeface="Arial" panose="020B0604020202020204" pitchFamily="34" charset="0"/>
                </a:endParaRPr>
              </a:p>
            </p:txBody>
          </p:sp>
          <p:sp>
            <p:nvSpPr>
              <p:cNvPr id="101396" name="Line 40"/>
              <p:cNvSpPr>
                <a:spLocks noChangeShapeType="1"/>
              </p:cNvSpPr>
              <p:nvPr/>
            </p:nvSpPr>
            <p:spPr bwMode="auto">
              <a:xfrm>
                <a:off x="1698" y="2019"/>
                <a:ext cx="68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sz="1929">
                  <a:latin typeface="Arial" panose="020B0604020202020204" pitchFamily="34" charset="0"/>
                  <a:cs typeface="Arial" panose="020B0604020202020204" pitchFamily="34" charset="0"/>
                </a:endParaRPr>
              </a:p>
            </p:txBody>
          </p:sp>
          <p:sp>
            <p:nvSpPr>
              <p:cNvPr id="101397" name="Line 41"/>
              <p:cNvSpPr>
                <a:spLocks noChangeShapeType="1"/>
              </p:cNvSpPr>
              <p:nvPr/>
            </p:nvSpPr>
            <p:spPr bwMode="auto">
              <a:xfrm>
                <a:off x="2378" y="1792"/>
                <a:ext cx="453"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sz="1929">
                  <a:latin typeface="Arial" panose="020B0604020202020204" pitchFamily="34" charset="0"/>
                  <a:cs typeface="Arial" panose="020B0604020202020204" pitchFamily="34" charset="0"/>
                </a:endParaRPr>
              </a:p>
            </p:txBody>
          </p:sp>
          <p:sp>
            <p:nvSpPr>
              <p:cNvPr id="101398" name="Line 42"/>
              <p:cNvSpPr>
                <a:spLocks noChangeShapeType="1"/>
              </p:cNvSpPr>
              <p:nvPr/>
            </p:nvSpPr>
            <p:spPr bwMode="auto">
              <a:xfrm>
                <a:off x="2831" y="2019"/>
                <a:ext cx="231"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sz="1929">
                  <a:latin typeface="Arial" panose="020B0604020202020204" pitchFamily="34" charset="0"/>
                  <a:cs typeface="Arial" panose="020B0604020202020204" pitchFamily="34" charset="0"/>
                </a:endParaRPr>
              </a:p>
            </p:txBody>
          </p:sp>
          <p:sp>
            <p:nvSpPr>
              <p:cNvPr id="101399" name="Line 43"/>
              <p:cNvSpPr>
                <a:spLocks noChangeShapeType="1"/>
              </p:cNvSpPr>
              <p:nvPr/>
            </p:nvSpPr>
            <p:spPr bwMode="auto">
              <a:xfrm>
                <a:off x="3058" y="1792"/>
                <a:ext cx="22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sz="1929">
                  <a:latin typeface="Arial" panose="020B0604020202020204" pitchFamily="34" charset="0"/>
                  <a:cs typeface="Arial" panose="020B0604020202020204" pitchFamily="34" charset="0"/>
                </a:endParaRPr>
              </a:p>
            </p:txBody>
          </p:sp>
          <p:sp>
            <p:nvSpPr>
              <p:cNvPr id="101400" name="Line 44"/>
              <p:cNvSpPr>
                <a:spLocks noChangeShapeType="1"/>
              </p:cNvSpPr>
              <p:nvPr/>
            </p:nvSpPr>
            <p:spPr bwMode="auto">
              <a:xfrm>
                <a:off x="3284" y="2019"/>
                <a:ext cx="46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sz="1929">
                  <a:latin typeface="Arial" panose="020B0604020202020204" pitchFamily="34" charset="0"/>
                  <a:cs typeface="Arial" panose="020B0604020202020204" pitchFamily="34" charset="0"/>
                </a:endParaRPr>
              </a:p>
            </p:txBody>
          </p:sp>
          <p:sp>
            <p:nvSpPr>
              <p:cNvPr id="101401" name="Line 45"/>
              <p:cNvSpPr>
                <a:spLocks noChangeShapeType="1"/>
              </p:cNvSpPr>
              <p:nvPr/>
            </p:nvSpPr>
            <p:spPr bwMode="auto">
              <a:xfrm>
                <a:off x="3738" y="1792"/>
                <a:ext cx="22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sz="1929">
                  <a:latin typeface="Arial" panose="020B0604020202020204" pitchFamily="34" charset="0"/>
                  <a:cs typeface="Arial" panose="020B0604020202020204" pitchFamily="34" charset="0"/>
                </a:endParaRPr>
              </a:p>
            </p:txBody>
          </p:sp>
          <p:sp>
            <p:nvSpPr>
              <p:cNvPr id="101402" name="Line 46"/>
              <p:cNvSpPr>
                <a:spLocks noChangeShapeType="1"/>
              </p:cNvSpPr>
              <p:nvPr/>
            </p:nvSpPr>
            <p:spPr bwMode="auto">
              <a:xfrm>
                <a:off x="1471" y="1792"/>
                <a:ext cx="0" cy="22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sz="1929">
                  <a:latin typeface="Arial" panose="020B0604020202020204" pitchFamily="34" charset="0"/>
                  <a:cs typeface="Arial" panose="020B0604020202020204" pitchFamily="34" charset="0"/>
                </a:endParaRPr>
              </a:p>
            </p:txBody>
          </p:sp>
          <p:sp>
            <p:nvSpPr>
              <p:cNvPr id="101403" name="Line 47"/>
              <p:cNvSpPr>
                <a:spLocks noChangeShapeType="1"/>
              </p:cNvSpPr>
              <p:nvPr/>
            </p:nvSpPr>
            <p:spPr bwMode="auto">
              <a:xfrm>
                <a:off x="1698" y="1792"/>
                <a:ext cx="0" cy="22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sz="1929">
                  <a:latin typeface="Arial" panose="020B0604020202020204" pitchFamily="34" charset="0"/>
                  <a:cs typeface="Arial" panose="020B0604020202020204" pitchFamily="34" charset="0"/>
                </a:endParaRPr>
              </a:p>
            </p:txBody>
          </p:sp>
          <p:sp>
            <p:nvSpPr>
              <p:cNvPr id="101404" name="Line 48"/>
              <p:cNvSpPr>
                <a:spLocks noChangeShapeType="1"/>
              </p:cNvSpPr>
              <p:nvPr/>
            </p:nvSpPr>
            <p:spPr bwMode="auto">
              <a:xfrm>
                <a:off x="2378" y="1792"/>
                <a:ext cx="0" cy="22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sz="1929">
                  <a:latin typeface="Arial" panose="020B0604020202020204" pitchFamily="34" charset="0"/>
                  <a:cs typeface="Arial" panose="020B0604020202020204" pitchFamily="34" charset="0"/>
                </a:endParaRPr>
              </a:p>
            </p:txBody>
          </p:sp>
          <p:sp>
            <p:nvSpPr>
              <p:cNvPr id="101405" name="Line 49"/>
              <p:cNvSpPr>
                <a:spLocks noChangeShapeType="1"/>
              </p:cNvSpPr>
              <p:nvPr/>
            </p:nvSpPr>
            <p:spPr bwMode="auto">
              <a:xfrm>
                <a:off x="2831" y="1792"/>
                <a:ext cx="0" cy="22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sz="1929">
                  <a:latin typeface="Arial" panose="020B0604020202020204" pitchFamily="34" charset="0"/>
                  <a:cs typeface="Arial" panose="020B0604020202020204" pitchFamily="34" charset="0"/>
                </a:endParaRPr>
              </a:p>
            </p:txBody>
          </p:sp>
          <p:sp>
            <p:nvSpPr>
              <p:cNvPr id="101406" name="Line 50"/>
              <p:cNvSpPr>
                <a:spLocks noChangeShapeType="1"/>
              </p:cNvSpPr>
              <p:nvPr/>
            </p:nvSpPr>
            <p:spPr bwMode="auto">
              <a:xfrm>
                <a:off x="3058" y="1792"/>
                <a:ext cx="0" cy="22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sz="1929">
                  <a:latin typeface="Arial" panose="020B0604020202020204" pitchFamily="34" charset="0"/>
                  <a:cs typeface="Arial" panose="020B0604020202020204" pitchFamily="34" charset="0"/>
                </a:endParaRPr>
              </a:p>
            </p:txBody>
          </p:sp>
          <p:sp>
            <p:nvSpPr>
              <p:cNvPr id="101407" name="Line 51"/>
              <p:cNvSpPr>
                <a:spLocks noChangeShapeType="1"/>
              </p:cNvSpPr>
              <p:nvPr/>
            </p:nvSpPr>
            <p:spPr bwMode="auto">
              <a:xfrm>
                <a:off x="3284" y="1792"/>
                <a:ext cx="0" cy="22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sz="1929">
                  <a:latin typeface="Arial" panose="020B0604020202020204" pitchFamily="34" charset="0"/>
                  <a:cs typeface="Arial" panose="020B0604020202020204" pitchFamily="34" charset="0"/>
                </a:endParaRPr>
              </a:p>
            </p:txBody>
          </p:sp>
          <p:sp>
            <p:nvSpPr>
              <p:cNvPr id="101408" name="Line 52"/>
              <p:cNvSpPr>
                <a:spLocks noChangeShapeType="1"/>
              </p:cNvSpPr>
              <p:nvPr/>
            </p:nvSpPr>
            <p:spPr bwMode="auto">
              <a:xfrm>
                <a:off x="3738" y="1792"/>
                <a:ext cx="0" cy="22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sz="1929">
                  <a:latin typeface="Arial" panose="020B0604020202020204" pitchFamily="34" charset="0"/>
                  <a:cs typeface="Arial" panose="020B0604020202020204" pitchFamily="34" charset="0"/>
                </a:endParaRPr>
              </a:p>
            </p:txBody>
          </p:sp>
          <p:sp>
            <p:nvSpPr>
              <p:cNvPr id="101409" name="Text Box 53"/>
              <p:cNvSpPr txBox="1">
                <a:spLocks noChangeArrowheads="1"/>
              </p:cNvSpPr>
              <p:nvPr/>
            </p:nvSpPr>
            <p:spPr bwMode="auto">
              <a:xfrm>
                <a:off x="1258" y="1827"/>
                <a:ext cx="192"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gn="ctr">
                  <a:lnSpc>
                    <a:spcPct val="90000"/>
                  </a:lnSpc>
                  <a:spcBef>
                    <a:spcPct val="50000"/>
                  </a:spcBef>
                  <a:buClrTx/>
                  <a:buSzTx/>
                  <a:buFontTx/>
                  <a:buNone/>
                </a:pPr>
                <a:r>
                  <a:rPr lang="en-US" altLang="en-US" sz="1286">
                    <a:solidFill>
                      <a:srgbClr val="800000"/>
                    </a:solidFill>
                    <a:latin typeface="Arial" panose="020B0604020202020204" pitchFamily="34" charset="0"/>
                    <a:cs typeface="Arial" panose="020B0604020202020204" pitchFamily="34" charset="0"/>
                  </a:rPr>
                  <a:t>0</a:t>
                </a:r>
              </a:p>
            </p:txBody>
          </p:sp>
          <p:sp>
            <p:nvSpPr>
              <p:cNvPr id="101410" name="Text Box 54"/>
              <p:cNvSpPr txBox="1">
                <a:spLocks noChangeArrowheads="1"/>
              </p:cNvSpPr>
              <p:nvPr/>
            </p:nvSpPr>
            <p:spPr bwMode="auto">
              <a:xfrm>
                <a:off x="1484" y="1826"/>
                <a:ext cx="192"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gn="ctr">
                  <a:lnSpc>
                    <a:spcPct val="90000"/>
                  </a:lnSpc>
                  <a:spcBef>
                    <a:spcPct val="50000"/>
                  </a:spcBef>
                  <a:buClrTx/>
                  <a:buSzTx/>
                  <a:buFontTx/>
                  <a:buNone/>
                </a:pPr>
                <a:r>
                  <a:rPr lang="en-US" altLang="en-US" sz="1286">
                    <a:solidFill>
                      <a:srgbClr val="008000"/>
                    </a:solidFill>
                    <a:latin typeface="Arial" panose="020B0604020202020204" pitchFamily="34" charset="0"/>
                    <a:cs typeface="Arial" panose="020B0604020202020204" pitchFamily="34" charset="0"/>
                  </a:rPr>
                  <a:t>1</a:t>
                </a:r>
              </a:p>
            </p:txBody>
          </p:sp>
          <p:sp>
            <p:nvSpPr>
              <p:cNvPr id="101411" name="Text Box 55"/>
              <p:cNvSpPr txBox="1">
                <a:spLocks noChangeArrowheads="1"/>
              </p:cNvSpPr>
              <p:nvPr/>
            </p:nvSpPr>
            <p:spPr bwMode="auto">
              <a:xfrm>
                <a:off x="1031" y="1826"/>
                <a:ext cx="192"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gn="ctr">
                  <a:lnSpc>
                    <a:spcPct val="90000"/>
                  </a:lnSpc>
                  <a:spcBef>
                    <a:spcPct val="50000"/>
                  </a:spcBef>
                  <a:buClrTx/>
                  <a:buSzTx/>
                  <a:buFontTx/>
                  <a:buNone/>
                </a:pPr>
                <a:r>
                  <a:rPr lang="en-US" altLang="en-US" sz="1286" dirty="0">
                    <a:solidFill>
                      <a:srgbClr val="008000"/>
                    </a:solidFill>
                    <a:latin typeface="Arial" panose="020B0604020202020204" pitchFamily="34" charset="0"/>
                    <a:cs typeface="Arial" panose="020B0604020202020204" pitchFamily="34" charset="0"/>
                  </a:rPr>
                  <a:t>1</a:t>
                </a:r>
              </a:p>
            </p:txBody>
          </p:sp>
          <p:sp>
            <p:nvSpPr>
              <p:cNvPr id="101412" name="Text Box 56"/>
              <p:cNvSpPr txBox="1">
                <a:spLocks noChangeArrowheads="1"/>
              </p:cNvSpPr>
              <p:nvPr/>
            </p:nvSpPr>
            <p:spPr bwMode="auto">
              <a:xfrm>
                <a:off x="2391" y="1826"/>
                <a:ext cx="192"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gn="ctr">
                  <a:lnSpc>
                    <a:spcPct val="90000"/>
                  </a:lnSpc>
                  <a:spcBef>
                    <a:spcPct val="50000"/>
                  </a:spcBef>
                  <a:buClrTx/>
                  <a:buSzTx/>
                  <a:buFontTx/>
                  <a:buNone/>
                </a:pPr>
                <a:r>
                  <a:rPr lang="en-US" altLang="en-US" sz="1286">
                    <a:solidFill>
                      <a:srgbClr val="008000"/>
                    </a:solidFill>
                    <a:latin typeface="Arial" panose="020B0604020202020204" pitchFamily="34" charset="0"/>
                    <a:cs typeface="Arial" panose="020B0604020202020204" pitchFamily="34" charset="0"/>
                  </a:rPr>
                  <a:t>1</a:t>
                </a:r>
              </a:p>
            </p:txBody>
          </p:sp>
          <p:sp>
            <p:nvSpPr>
              <p:cNvPr id="101413" name="Text Box 57"/>
              <p:cNvSpPr txBox="1">
                <a:spLocks noChangeArrowheads="1"/>
              </p:cNvSpPr>
              <p:nvPr/>
            </p:nvSpPr>
            <p:spPr bwMode="auto">
              <a:xfrm>
                <a:off x="2618" y="1826"/>
                <a:ext cx="192"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gn="ctr">
                  <a:lnSpc>
                    <a:spcPct val="90000"/>
                  </a:lnSpc>
                  <a:spcBef>
                    <a:spcPct val="50000"/>
                  </a:spcBef>
                  <a:buClrTx/>
                  <a:buSzTx/>
                  <a:buFontTx/>
                  <a:buNone/>
                </a:pPr>
                <a:r>
                  <a:rPr lang="en-US" altLang="en-US" sz="1286">
                    <a:solidFill>
                      <a:srgbClr val="008000"/>
                    </a:solidFill>
                    <a:latin typeface="Arial" panose="020B0604020202020204" pitchFamily="34" charset="0"/>
                    <a:cs typeface="Arial" panose="020B0604020202020204" pitchFamily="34" charset="0"/>
                  </a:rPr>
                  <a:t>1</a:t>
                </a:r>
              </a:p>
            </p:txBody>
          </p:sp>
          <p:sp>
            <p:nvSpPr>
              <p:cNvPr id="101414" name="Text Box 58"/>
              <p:cNvSpPr txBox="1">
                <a:spLocks noChangeArrowheads="1"/>
              </p:cNvSpPr>
              <p:nvPr/>
            </p:nvSpPr>
            <p:spPr bwMode="auto">
              <a:xfrm>
                <a:off x="3071" y="1826"/>
                <a:ext cx="192"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gn="ctr">
                  <a:lnSpc>
                    <a:spcPct val="90000"/>
                  </a:lnSpc>
                  <a:spcBef>
                    <a:spcPct val="50000"/>
                  </a:spcBef>
                  <a:buClrTx/>
                  <a:buSzTx/>
                  <a:buFontTx/>
                  <a:buNone/>
                </a:pPr>
                <a:r>
                  <a:rPr lang="en-US" altLang="en-US" sz="1286">
                    <a:solidFill>
                      <a:srgbClr val="008000"/>
                    </a:solidFill>
                    <a:latin typeface="Arial" panose="020B0604020202020204" pitchFamily="34" charset="0"/>
                    <a:cs typeface="Arial" panose="020B0604020202020204" pitchFamily="34" charset="0"/>
                  </a:rPr>
                  <a:t>1</a:t>
                </a:r>
              </a:p>
            </p:txBody>
          </p:sp>
          <p:sp>
            <p:nvSpPr>
              <p:cNvPr id="101415" name="Text Box 59"/>
              <p:cNvSpPr txBox="1">
                <a:spLocks noChangeArrowheads="1"/>
              </p:cNvSpPr>
              <p:nvPr/>
            </p:nvSpPr>
            <p:spPr bwMode="auto">
              <a:xfrm>
                <a:off x="3751" y="1826"/>
                <a:ext cx="192"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gn="ctr">
                  <a:lnSpc>
                    <a:spcPct val="90000"/>
                  </a:lnSpc>
                  <a:spcBef>
                    <a:spcPct val="50000"/>
                  </a:spcBef>
                  <a:buClrTx/>
                  <a:buSzTx/>
                  <a:buFontTx/>
                  <a:buNone/>
                </a:pPr>
                <a:r>
                  <a:rPr lang="en-US" altLang="en-US" sz="1286">
                    <a:solidFill>
                      <a:srgbClr val="008000"/>
                    </a:solidFill>
                    <a:latin typeface="Arial" panose="020B0604020202020204" pitchFamily="34" charset="0"/>
                    <a:cs typeface="Arial" panose="020B0604020202020204" pitchFamily="34" charset="0"/>
                  </a:rPr>
                  <a:t>1</a:t>
                </a:r>
              </a:p>
            </p:txBody>
          </p:sp>
          <p:sp>
            <p:nvSpPr>
              <p:cNvPr id="101416" name="Text Box 60"/>
              <p:cNvSpPr txBox="1">
                <a:spLocks noChangeArrowheads="1"/>
              </p:cNvSpPr>
              <p:nvPr/>
            </p:nvSpPr>
            <p:spPr bwMode="auto">
              <a:xfrm>
                <a:off x="1711" y="1826"/>
                <a:ext cx="192"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gn="ctr">
                  <a:lnSpc>
                    <a:spcPct val="90000"/>
                  </a:lnSpc>
                  <a:spcBef>
                    <a:spcPct val="50000"/>
                  </a:spcBef>
                  <a:buClrTx/>
                  <a:buSzTx/>
                  <a:buFontTx/>
                  <a:buNone/>
                </a:pPr>
                <a:r>
                  <a:rPr lang="en-US" altLang="en-US" sz="1286">
                    <a:solidFill>
                      <a:srgbClr val="800000"/>
                    </a:solidFill>
                    <a:latin typeface="Arial" panose="020B0604020202020204" pitchFamily="34" charset="0"/>
                    <a:cs typeface="Arial" panose="020B0604020202020204" pitchFamily="34" charset="0"/>
                  </a:rPr>
                  <a:t>0</a:t>
                </a:r>
              </a:p>
            </p:txBody>
          </p:sp>
          <p:sp>
            <p:nvSpPr>
              <p:cNvPr id="101417" name="Text Box 61"/>
              <p:cNvSpPr txBox="1">
                <a:spLocks noChangeArrowheads="1"/>
              </p:cNvSpPr>
              <p:nvPr/>
            </p:nvSpPr>
            <p:spPr bwMode="auto">
              <a:xfrm>
                <a:off x="1938" y="1826"/>
                <a:ext cx="192"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gn="ctr">
                  <a:lnSpc>
                    <a:spcPct val="90000"/>
                  </a:lnSpc>
                  <a:spcBef>
                    <a:spcPct val="50000"/>
                  </a:spcBef>
                  <a:buClrTx/>
                  <a:buSzTx/>
                  <a:buFontTx/>
                  <a:buNone/>
                </a:pPr>
                <a:r>
                  <a:rPr lang="en-US" altLang="en-US" sz="1286">
                    <a:solidFill>
                      <a:srgbClr val="800000"/>
                    </a:solidFill>
                    <a:latin typeface="Arial" panose="020B0604020202020204" pitchFamily="34" charset="0"/>
                    <a:cs typeface="Arial" panose="020B0604020202020204" pitchFamily="34" charset="0"/>
                  </a:rPr>
                  <a:t>0</a:t>
                </a:r>
              </a:p>
            </p:txBody>
          </p:sp>
          <p:sp>
            <p:nvSpPr>
              <p:cNvPr id="101418" name="Text Box 62"/>
              <p:cNvSpPr txBox="1">
                <a:spLocks noChangeArrowheads="1"/>
              </p:cNvSpPr>
              <p:nvPr/>
            </p:nvSpPr>
            <p:spPr bwMode="auto">
              <a:xfrm>
                <a:off x="2165" y="1826"/>
                <a:ext cx="192"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gn="ctr">
                  <a:lnSpc>
                    <a:spcPct val="90000"/>
                  </a:lnSpc>
                  <a:spcBef>
                    <a:spcPct val="50000"/>
                  </a:spcBef>
                  <a:buClrTx/>
                  <a:buSzTx/>
                  <a:buFontTx/>
                  <a:buNone/>
                </a:pPr>
                <a:r>
                  <a:rPr lang="en-US" altLang="en-US" sz="1286">
                    <a:solidFill>
                      <a:srgbClr val="800000"/>
                    </a:solidFill>
                    <a:latin typeface="Arial" panose="020B0604020202020204" pitchFamily="34" charset="0"/>
                    <a:cs typeface="Arial" panose="020B0604020202020204" pitchFamily="34" charset="0"/>
                  </a:rPr>
                  <a:t>0</a:t>
                </a:r>
              </a:p>
            </p:txBody>
          </p:sp>
          <p:sp>
            <p:nvSpPr>
              <p:cNvPr id="101419" name="Text Box 63"/>
              <p:cNvSpPr txBox="1">
                <a:spLocks noChangeArrowheads="1"/>
              </p:cNvSpPr>
              <p:nvPr/>
            </p:nvSpPr>
            <p:spPr bwMode="auto">
              <a:xfrm>
                <a:off x="2845" y="1826"/>
                <a:ext cx="192"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gn="ctr">
                  <a:lnSpc>
                    <a:spcPct val="90000"/>
                  </a:lnSpc>
                  <a:spcBef>
                    <a:spcPct val="50000"/>
                  </a:spcBef>
                  <a:buClrTx/>
                  <a:buSzTx/>
                  <a:buFontTx/>
                  <a:buNone/>
                </a:pPr>
                <a:r>
                  <a:rPr lang="en-US" altLang="en-US" sz="1286">
                    <a:solidFill>
                      <a:srgbClr val="800000"/>
                    </a:solidFill>
                    <a:latin typeface="Arial" panose="020B0604020202020204" pitchFamily="34" charset="0"/>
                    <a:cs typeface="Arial" panose="020B0604020202020204" pitchFamily="34" charset="0"/>
                  </a:rPr>
                  <a:t>0</a:t>
                </a:r>
              </a:p>
            </p:txBody>
          </p:sp>
          <p:sp>
            <p:nvSpPr>
              <p:cNvPr id="101420" name="Text Box 64"/>
              <p:cNvSpPr txBox="1">
                <a:spLocks noChangeArrowheads="1"/>
              </p:cNvSpPr>
              <p:nvPr/>
            </p:nvSpPr>
            <p:spPr bwMode="auto">
              <a:xfrm>
                <a:off x="3298" y="1826"/>
                <a:ext cx="192"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gn="ctr">
                  <a:lnSpc>
                    <a:spcPct val="90000"/>
                  </a:lnSpc>
                  <a:spcBef>
                    <a:spcPct val="50000"/>
                  </a:spcBef>
                  <a:buClrTx/>
                  <a:buSzTx/>
                  <a:buFontTx/>
                  <a:buNone/>
                </a:pPr>
                <a:r>
                  <a:rPr lang="en-US" altLang="en-US" sz="1286">
                    <a:solidFill>
                      <a:srgbClr val="800000"/>
                    </a:solidFill>
                    <a:latin typeface="Arial" panose="020B0604020202020204" pitchFamily="34" charset="0"/>
                    <a:cs typeface="Arial" panose="020B0604020202020204" pitchFamily="34" charset="0"/>
                  </a:rPr>
                  <a:t>0</a:t>
                </a:r>
              </a:p>
            </p:txBody>
          </p:sp>
          <p:sp>
            <p:nvSpPr>
              <p:cNvPr id="101421" name="Text Box 65"/>
              <p:cNvSpPr txBox="1">
                <a:spLocks noChangeArrowheads="1"/>
              </p:cNvSpPr>
              <p:nvPr/>
            </p:nvSpPr>
            <p:spPr bwMode="auto">
              <a:xfrm>
                <a:off x="3525" y="1826"/>
                <a:ext cx="192"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gn="ctr">
                  <a:lnSpc>
                    <a:spcPct val="90000"/>
                  </a:lnSpc>
                  <a:spcBef>
                    <a:spcPct val="50000"/>
                  </a:spcBef>
                  <a:buClrTx/>
                  <a:buSzTx/>
                  <a:buFontTx/>
                  <a:buNone/>
                </a:pPr>
                <a:r>
                  <a:rPr lang="en-US" altLang="en-US" sz="1286">
                    <a:solidFill>
                      <a:srgbClr val="800000"/>
                    </a:solidFill>
                    <a:latin typeface="Arial" panose="020B0604020202020204" pitchFamily="34" charset="0"/>
                    <a:cs typeface="Arial" panose="020B0604020202020204" pitchFamily="34" charset="0"/>
                  </a:rPr>
                  <a:t>0</a:t>
                </a:r>
              </a:p>
            </p:txBody>
          </p:sp>
          <p:sp>
            <p:nvSpPr>
              <p:cNvPr id="101422" name="Text Box 66"/>
              <p:cNvSpPr txBox="1">
                <a:spLocks noChangeArrowheads="1"/>
              </p:cNvSpPr>
              <p:nvPr/>
            </p:nvSpPr>
            <p:spPr bwMode="auto">
              <a:xfrm>
                <a:off x="537" y="1716"/>
                <a:ext cx="480" cy="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gn="r">
                  <a:lnSpc>
                    <a:spcPct val="90000"/>
                  </a:lnSpc>
                  <a:spcBef>
                    <a:spcPct val="50000"/>
                  </a:spcBef>
                  <a:buClrTx/>
                  <a:buSzTx/>
                  <a:buFontTx/>
                  <a:buNone/>
                </a:pPr>
                <a:r>
                  <a:rPr lang="en-US" altLang="en-US" sz="1071">
                    <a:solidFill>
                      <a:srgbClr val="008000"/>
                    </a:solidFill>
                    <a:latin typeface="Arial" panose="020B0604020202020204" pitchFamily="34" charset="0"/>
                    <a:cs typeface="Arial" panose="020B0604020202020204" pitchFamily="34" charset="0"/>
                  </a:rPr>
                  <a:t>recessive</a:t>
                </a:r>
              </a:p>
            </p:txBody>
          </p:sp>
          <p:sp>
            <p:nvSpPr>
              <p:cNvPr id="101423" name="Text Box 67"/>
              <p:cNvSpPr txBox="1">
                <a:spLocks noChangeArrowheads="1"/>
              </p:cNvSpPr>
              <p:nvPr/>
            </p:nvSpPr>
            <p:spPr bwMode="auto">
              <a:xfrm>
                <a:off x="537" y="1943"/>
                <a:ext cx="480" cy="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gn="r">
                  <a:lnSpc>
                    <a:spcPct val="90000"/>
                  </a:lnSpc>
                  <a:spcBef>
                    <a:spcPct val="50000"/>
                  </a:spcBef>
                  <a:buClrTx/>
                  <a:buSzTx/>
                  <a:buFontTx/>
                  <a:buNone/>
                </a:pPr>
                <a:r>
                  <a:rPr lang="en-US" altLang="en-US" sz="1071">
                    <a:solidFill>
                      <a:srgbClr val="800000"/>
                    </a:solidFill>
                    <a:latin typeface="Arial" panose="020B0604020202020204" pitchFamily="34" charset="0"/>
                    <a:cs typeface="Arial" panose="020B0604020202020204" pitchFamily="34" charset="0"/>
                  </a:rPr>
                  <a:t>dominant</a:t>
                </a:r>
                <a:endParaRPr lang="en-US" altLang="en-US" sz="857">
                  <a:solidFill>
                    <a:srgbClr val="800000"/>
                  </a:solidFill>
                  <a:latin typeface="Arial" panose="020B0604020202020204" pitchFamily="34" charset="0"/>
                  <a:cs typeface="Arial" panose="020B0604020202020204" pitchFamily="34" charset="0"/>
                </a:endParaRPr>
              </a:p>
            </p:txBody>
          </p:sp>
        </p:grpSp>
      </p:grpSp>
      <p:sp>
        <p:nvSpPr>
          <p:cNvPr id="2" name="Title 1"/>
          <p:cNvSpPr>
            <a:spLocks noGrp="1"/>
          </p:cNvSpPr>
          <p:nvPr>
            <p:ph type="title"/>
          </p:nvPr>
        </p:nvSpPr>
        <p:spPr/>
        <p:txBody>
          <a:bodyPr>
            <a:normAutofit/>
          </a:bodyPr>
          <a:lstStyle/>
          <a:p>
            <a:pPr algn="ctr"/>
            <a:r>
              <a:rPr lang="en-GB" sz="2800" b="1" dirty="0">
                <a:latin typeface="Arial" panose="020B0604020202020204" pitchFamily="34" charset="0"/>
                <a:cs typeface="Arial" panose="020B0604020202020204" pitchFamily="34" charset="0"/>
              </a:rPr>
              <a:t>Bit Stuffing: Motivation</a:t>
            </a:r>
          </a:p>
        </p:txBody>
      </p:sp>
    </p:spTree>
    <p:custDataLst>
      <p:tags r:id="rId1"/>
    </p:custDataLst>
    <p:extLst>
      <p:ext uri="{BB962C8B-B14F-4D97-AF65-F5344CB8AC3E}">
        <p14:creationId xmlns:p14="http://schemas.microsoft.com/office/powerpoint/2010/main" val="3200907173"/>
      </p:ext>
    </p:extLst>
  </p:cSld>
  <p:clrMapOvr>
    <a:masterClrMapping/>
  </p:clrMapOvr>
  <p:transition>
    <p:push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26" name="Picture 60" descr="BEQIK_FR.png" hidden="1"/>
          <p:cNvPicPr>
            <a:picLocks/>
          </p:cNvPicPr>
          <p:nvPr>
            <p:custDataLst>
              <p:tags r:id="rId2"/>
            </p:custDataLst>
          </p:nvPr>
        </p:nvPicPr>
        <p:blipFill>
          <a:blip r:embed="rId8">
            <a:extLst>
              <a:ext uri="{28A0092B-C50C-407E-A947-70E740481C1C}">
                <a14:useLocalDpi xmlns:a14="http://schemas.microsoft.com/office/drawing/2010/main" val="0"/>
              </a:ext>
            </a:extLst>
          </a:blip>
          <a:srcRect/>
          <a:stretch>
            <a:fillRect/>
          </a:stretch>
        </p:blipFill>
        <p:spPr bwMode="auto">
          <a:xfrm>
            <a:off x="81643" y="6179345"/>
            <a:ext cx="408214" cy="1870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pic>
      <p:sp>
        <p:nvSpPr>
          <p:cNvPr id="103429" name="Rectangle 57"/>
          <p:cNvSpPr>
            <a:spLocks noChangeArrowheads="1"/>
          </p:cNvSpPr>
          <p:nvPr>
            <p:custDataLst>
              <p:tags r:id="rId3"/>
            </p:custDataLst>
          </p:nvPr>
        </p:nvSpPr>
        <p:spPr bwMode="auto">
          <a:xfrm>
            <a:off x="6939643" y="342265"/>
            <a:ext cx="1959429" cy="1318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nchor="ctr">
            <a:spAutoFit/>
          </a:bodyPr>
          <a:lstStyle>
            <a:lvl1pPr>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eaLnBrk="1" hangingPunct="1">
              <a:lnSpc>
                <a:spcPct val="100000"/>
              </a:lnSpc>
              <a:buClrTx/>
              <a:buSzTx/>
              <a:buFontTx/>
              <a:buNone/>
            </a:pPr>
            <a:r>
              <a:rPr lang="en-US" altLang="en-US" sz="857">
                <a:solidFill>
                  <a:srgbClr val="FFFFFF"/>
                </a:solidFill>
              </a:rPr>
              <a:t> </a:t>
            </a:r>
          </a:p>
        </p:txBody>
      </p:sp>
      <p:sp>
        <p:nvSpPr>
          <p:cNvPr id="103430" name="Rectangle 56"/>
          <p:cNvSpPr>
            <a:spLocks noChangeArrowheads="1"/>
          </p:cNvSpPr>
          <p:nvPr>
            <p:custDataLst>
              <p:tags r:id="rId4"/>
            </p:custDataLst>
          </p:nvPr>
        </p:nvSpPr>
        <p:spPr bwMode="auto">
          <a:xfrm>
            <a:off x="571500" y="6164036"/>
            <a:ext cx="6123214" cy="20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wrap="none" lIns="0" tIns="0" rIns="0" bIns="0" anchor="b"/>
          <a:lstStyle>
            <a:lvl1pPr>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eaLnBrk="1" hangingPunct="1">
              <a:lnSpc>
                <a:spcPct val="100000"/>
              </a:lnSpc>
              <a:buClrTx/>
              <a:buSzTx/>
              <a:buFontTx/>
              <a:buNone/>
            </a:pPr>
            <a:endParaRPr lang="en-US" altLang="en-US" sz="1286">
              <a:solidFill>
                <a:srgbClr val="000000"/>
              </a:solidFill>
            </a:endParaRPr>
          </a:p>
        </p:txBody>
      </p:sp>
      <p:sp>
        <p:nvSpPr>
          <p:cNvPr id="103432" name="Rectangle 28"/>
          <p:cNvSpPr>
            <a:spLocks noChangeArrowheads="1"/>
          </p:cNvSpPr>
          <p:nvPr>
            <p:custDataLst>
              <p:tags r:id="rId5"/>
            </p:custDataLst>
          </p:nvPr>
        </p:nvSpPr>
        <p:spPr bwMode="auto">
          <a:xfrm>
            <a:off x="251732" y="265340"/>
            <a:ext cx="3090242" cy="392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6951" tIns="47625" rIns="96951" bIns="47625">
            <a:spAutoFit/>
          </a:bodyPr>
          <a:lstStyle>
            <a:lvl1pPr defTabSz="762000">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nSpc>
                <a:spcPct val="90000"/>
              </a:lnSpc>
              <a:buClrTx/>
              <a:buSzTx/>
              <a:buFontTx/>
              <a:buNone/>
            </a:pPr>
            <a:r>
              <a:rPr lang="en-US" altLang="en-US" sz="2143" b="1">
                <a:solidFill>
                  <a:schemeClr val="bg1"/>
                </a:solidFill>
                <a:latin typeface="Arial" panose="020B0604020202020204" pitchFamily="34" charset="0"/>
              </a:rPr>
              <a:t>Bit stuffing: Approach</a:t>
            </a:r>
          </a:p>
        </p:txBody>
      </p:sp>
      <p:grpSp>
        <p:nvGrpSpPr>
          <p:cNvPr id="6" name="Group 29"/>
          <p:cNvGrpSpPr>
            <a:grpSpLocks/>
          </p:cNvGrpSpPr>
          <p:nvPr/>
        </p:nvGrpSpPr>
        <p:grpSpPr bwMode="auto">
          <a:xfrm>
            <a:off x="571500" y="1628775"/>
            <a:ext cx="8321448" cy="3857625"/>
            <a:chOff x="305" y="1152"/>
            <a:chExt cx="5360" cy="2170"/>
          </a:xfrm>
        </p:grpSpPr>
        <p:sp>
          <p:nvSpPr>
            <p:cNvPr id="103434" name="Text Box 30"/>
            <p:cNvSpPr txBox="1">
              <a:spLocks noChangeArrowheads="1"/>
            </p:cNvSpPr>
            <p:nvPr/>
          </p:nvSpPr>
          <p:spPr bwMode="auto">
            <a:xfrm>
              <a:off x="305" y="1152"/>
              <a:ext cx="5360"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defTabSz="762000">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nSpc>
                  <a:spcPct val="90000"/>
                </a:lnSpc>
                <a:spcBef>
                  <a:spcPct val="50000"/>
                </a:spcBef>
                <a:buClr>
                  <a:srgbClr val="FF0000"/>
                </a:buClr>
                <a:buSzTx/>
                <a:buFont typeface="Wingdings" panose="05000000000000000000" pitchFamily="2" charset="2"/>
                <a:buNone/>
              </a:pPr>
              <a:r>
                <a:rPr lang="en-US" altLang="en-US" sz="2571" dirty="0">
                  <a:latin typeface="Arial" panose="020B0604020202020204" pitchFamily="34" charset="0"/>
                  <a:cs typeface="Arial" panose="020B0604020202020204" pitchFamily="34" charset="0"/>
                </a:rPr>
                <a:t>Solution: Bit stuffing</a:t>
              </a:r>
              <a:endParaRPr lang="en-US" altLang="en-US" sz="1714" dirty="0">
                <a:latin typeface="Arial" panose="020B0604020202020204" pitchFamily="34" charset="0"/>
                <a:cs typeface="Arial" panose="020B0604020202020204" pitchFamily="34" charset="0"/>
                <a:sym typeface="Symbol" panose="05050102010706020507" pitchFamily="18" charset="2"/>
              </a:endParaRPr>
            </a:p>
          </p:txBody>
        </p:sp>
        <p:sp>
          <p:nvSpPr>
            <p:cNvPr id="103435" name="Text Box 31"/>
            <p:cNvSpPr txBox="1">
              <a:spLocks noChangeArrowheads="1"/>
            </p:cNvSpPr>
            <p:nvPr/>
          </p:nvSpPr>
          <p:spPr bwMode="auto">
            <a:xfrm>
              <a:off x="305" y="1454"/>
              <a:ext cx="5346"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nSpc>
                  <a:spcPct val="90000"/>
                </a:lnSpc>
                <a:spcBef>
                  <a:spcPct val="50000"/>
                </a:spcBef>
                <a:buClr>
                  <a:schemeClr val="accent2"/>
                </a:buClr>
                <a:buSzTx/>
                <a:buNone/>
              </a:pPr>
              <a:r>
                <a:rPr lang="en-US" altLang="en-US" sz="1714" dirty="0">
                  <a:latin typeface="Arial" panose="020B0604020202020204" pitchFamily="34" charset="0"/>
                  <a:cs typeface="Arial" panose="020B0604020202020204" pitchFamily="34" charset="0"/>
                </a:rPr>
                <a:t>After </a:t>
              </a:r>
              <a:r>
                <a:rPr lang="en-US" altLang="en-US" sz="1714" dirty="0">
                  <a:solidFill>
                    <a:srgbClr val="FF0000"/>
                  </a:solidFill>
                  <a:latin typeface="Arial" panose="020B0604020202020204" pitchFamily="34" charset="0"/>
                  <a:cs typeface="Arial" panose="020B0604020202020204" pitchFamily="34" charset="0"/>
                </a:rPr>
                <a:t>five</a:t>
              </a:r>
              <a:r>
                <a:rPr lang="en-US" altLang="en-US" sz="1714" dirty="0">
                  <a:latin typeface="Arial" panose="020B0604020202020204" pitchFamily="34" charset="0"/>
                  <a:cs typeface="Arial" panose="020B0604020202020204" pitchFamily="34" charset="0"/>
                </a:rPr>
                <a:t> consecutive bits of same polarity, insert </a:t>
              </a:r>
              <a:r>
                <a:rPr lang="en-US" altLang="en-US" sz="1714" dirty="0">
                  <a:solidFill>
                    <a:srgbClr val="008000"/>
                  </a:solidFill>
                  <a:latin typeface="Arial" panose="020B0604020202020204" pitchFamily="34" charset="0"/>
                  <a:cs typeface="Arial" panose="020B0604020202020204" pitchFamily="34" charset="0"/>
                </a:rPr>
                <a:t>one</a:t>
              </a:r>
              <a:r>
                <a:rPr lang="en-US" altLang="en-US" sz="1714" dirty="0">
                  <a:latin typeface="Arial" panose="020B0604020202020204" pitchFamily="34" charset="0"/>
                  <a:cs typeface="Arial" panose="020B0604020202020204" pitchFamily="34" charset="0"/>
                </a:rPr>
                <a:t> bit of reverse polarity</a:t>
              </a:r>
              <a:endParaRPr lang="en-US" altLang="en-US" sz="1714" dirty="0">
                <a:latin typeface="Arial" panose="020B0604020202020204" pitchFamily="34" charset="0"/>
                <a:cs typeface="Arial" panose="020B0604020202020204" pitchFamily="34" charset="0"/>
                <a:sym typeface="Symbol" panose="05050102010706020507" pitchFamily="18" charset="2"/>
              </a:endParaRPr>
            </a:p>
          </p:txBody>
        </p:sp>
        <p:sp>
          <p:nvSpPr>
            <p:cNvPr id="103436" name="Text Box 32"/>
            <p:cNvSpPr txBox="1">
              <a:spLocks noChangeArrowheads="1"/>
            </p:cNvSpPr>
            <p:nvPr/>
          </p:nvSpPr>
          <p:spPr bwMode="auto">
            <a:xfrm>
              <a:off x="383" y="1778"/>
              <a:ext cx="5040"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nSpc>
                  <a:spcPct val="90000"/>
                </a:lnSpc>
                <a:spcBef>
                  <a:spcPct val="50000"/>
                </a:spcBef>
                <a:buClr>
                  <a:schemeClr val="accent2"/>
                </a:buClr>
                <a:buSzTx/>
                <a:buNone/>
              </a:pPr>
              <a:r>
                <a:rPr lang="en-US" altLang="en-US" sz="1714" dirty="0">
                  <a:latin typeface="Arial" panose="020B0604020202020204" pitchFamily="34" charset="0"/>
                  <a:cs typeface="Arial" panose="020B0604020202020204" pitchFamily="34" charset="0"/>
                </a:rPr>
                <a:t>CRC code is calculated </a:t>
              </a:r>
              <a:r>
                <a:rPr lang="en-US" altLang="en-US" sz="1714" u="sng" dirty="0">
                  <a:latin typeface="Arial" panose="020B0604020202020204" pitchFamily="34" charset="0"/>
                  <a:cs typeface="Arial" panose="020B0604020202020204" pitchFamily="34" charset="0"/>
                </a:rPr>
                <a:t>before</a:t>
              </a:r>
              <a:r>
                <a:rPr lang="en-US" altLang="en-US" sz="1714" dirty="0">
                  <a:latin typeface="Arial" panose="020B0604020202020204" pitchFamily="34" charset="0"/>
                  <a:cs typeface="Arial" panose="020B0604020202020204" pitchFamily="34" charset="0"/>
                </a:rPr>
                <a:t> bit stuffing is done</a:t>
              </a:r>
              <a:endParaRPr lang="en-US" altLang="en-US" sz="1714" dirty="0">
                <a:latin typeface="Arial" panose="020B0604020202020204" pitchFamily="34" charset="0"/>
                <a:cs typeface="Arial" panose="020B0604020202020204" pitchFamily="34" charset="0"/>
                <a:sym typeface="Symbol" panose="05050102010706020507" pitchFamily="18" charset="2"/>
              </a:endParaRPr>
            </a:p>
          </p:txBody>
        </p:sp>
        <p:sp>
          <p:nvSpPr>
            <p:cNvPr id="103437" name="Text Box 33"/>
            <p:cNvSpPr txBox="1">
              <a:spLocks noChangeArrowheads="1"/>
            </p:cNvSpPr>
            <p:nvPr/>
          </p:nvSpPr>
          <p:spPr bwMode="auto">
            <a:xfrm>
              <a:off x="383" y="2028"/>
              <a:ext cx="5040"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nSpc>
                  <a:spcPct val="90000"/>
                </a:lnSpc>
                <a:spcBef>
                  <a:spcPct val="50000"/>
                </a:spcBef>
                <a:buClr>
                  <a:schemeClr val="accent2"/>
                </a:buClr>
                <a:buSzTx/>
                <a:buNone/>
              </a:pPr>
              <a:r>
                <a:rPr lang="en-US" altLang="en-US" sz="1714" dirty="0">
                  <a:latin typeface="Arial" panose="020B0604020202020204" pitchFamily="34" charset="0"/>
                  <a:cs typeface="Arial" panose="020B0604020202020204" pitchFamily="34" charset="0"/>
                </a:rPr>
                <a:t>bit stuffing is done by the sender directly before transmission</a:t>
              </a:r>
              <a:endParaRPr lang="en-US" altLang="en-US" sz="1714" dirty="0">
                <a:latin typeface="Arial" panose="020B0604020202020204" pitchFamily="34" charset="0"/>
                <a:cs typeface="Arial" panose="020B0604020202020204" pitchFamily="34" charset="0"/>
                <a:sym typeface="Symbol" panose="05050102010706020507" pitchFamily="18" charset="2"/>
              </a:endParaRPr>
            </a:p>
          </p:txBody>
        </p:sp>
        <p:sp>
          <p:nvSpPr>
            <p:cNvPr id="103438" name="Text Box 34"/>
            <p:cNvSpPr txBox="1">
              <a:spLocks noChangeArrowheads="1"/>
            </p:cNvSpPr>
            <p:nvPr/>
          </p:nvSpPr>
          <p:spPr bwMode="auto">
            <a:xfrm>
              <a:off x="383" y="2277"/>
              <a:ext cx="5040"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nSpc>
                  <a:spcPct val="90000"/>
                </a:lnSpc>
                <a:spcBef>
                  <a:spcPct val="50000"/>
                </a:spcBef>
                <a:buClr>
                  <a:schemeClr val="accent2"/>
                </a:buClr>
                <a:buSzTx/>
                <a:buNone/>
              </a:pPr>
              <a:r>
                <a:rPr lang="en-US" altLang="en-US" sz="1714" dirty="0">
                  <a:latin typeface="Arial" panose="020B0604020202020204" pitchFamily="34" charset="0"/>
                  <a:cs typeface="Arial" panose="020B0604020202020204" pitchFamily="34" charset="0"/>
                </a:rPr>
                <a:t>de-stuffing is done by the receiver directly after reception</a:t>
              </a:r>
              <a:endParaRPr lang="en-US" altLang="en-US" sz="1714" dirty="0">
                <a:latin typeface="Arial" panose="020B0604020202020204" pitchFamily="34" charset="0"/>
                <a:cs typeface="Arial" panose="020B0604020202020204" pitchFamily="34" charset="0"/>
                <a:sym typeface="Symbol" panose="05050102010706020507" pitchFamily="18" charset="2"/>
              </a:endParaRPr>
            </a:p>
          </p:txBody>
        </p:sp>
        <p:sp>
          <p:nvSpPr>
            <p:cNvPr id="103439" name="Text Box 35"/>
            <p:cNvSpPr txBox="1">
              <a:spLocks noChangeArrowheads="1"/>
            </p:cNvSpPr>
            <p:nvPr/>
          </p:nvSpPr>
          <p:spPr bwMode="auto">
            <a:xfrm>
              <a:off x="383" y="2527"/>
              <a:ext cx="5040"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nSpc>
                  <a:spcPct val="90000"/>
                </a:lnSpc>
                <a:spcBef>
                  <a:spcPct val="50000"/>
                </a:spcBef>
                <a:buClr>
                  <a:schemeClr val="accent2"/>
                </a:buClr>
                <a:buSzTx/>
                <a:buNone/>
              </a:pPr>
              <a:r>
                <a:rPr lang="en-US" altLang="en-US" sz="1714" dirty="0">
                  <a:latin typeface="Arial" panose="020B0604020202020204" pitchFamily="34" charset="0"/>
                  <a:cs typeface="Arial" panose="020B0604020202020204" pitchFamily="34" charset="0"/>
                </a:rPr>
                <a:t>CRC code check is done </a:t>
              </a:r>
              <a:r>
                <a:rPr lang="en-US" altLang="en-US" sz="1714" u="sng" dirty="0">
                  <a:latin typeface="Arial" panose="020B0604020202020204" pitchFamily="34" charset="0"/>
                  <a:cs typeface="Arial" panose="020B0604020202020204" pitchFamily="34" charset="0"/>
                </a:rPr>
                <a:t>after</a:t>
              </a:r>
              <a:r>
                <a:rPr lang="en-US" altLang="en-US" sz="1714" dirty="0">
                  <a:latin typeface="Arial" panose="020B0604020202020204" pitchFamily="34" charset="0"/>
                  <a:cs typeface="Arial" panose="020B0604020202020204" pitchFamily="34" charset="0"/>
                </a:rPr>
                <a:t> de-stuffing the frame</a:t>
              </a:r>
              <a:endParaRPr lang="en-US" altLang="en-US" sz="1714" dirty="0">
                <a:latin typeface="Arial" panose="020B0604020202020204" pitchFamily="34" charset="0"/>
                <a:cs typeface="Arial" panose="020B0604020202020204" pitchFamily="34" charset="0"/>
                <a:sym typeface="Symbol" panose="05050102010706020507" pitchFamily="18" charset="2"/>
              </a:endParaRPr>
            </a:p>
          </p:txBody>
        </p:sp>
        <p:sp>
          <p:nvSpPr>
            <p:cNvPr id="103440" name="Text Box 36"/>
            <p:cNvSpPr txBox="1">
              <a:spLocks noChangeArrowheads="1"/>
            </p:cNvSpPr>
            <p:nvPr/>
          </p:nvSpPr>
          <p:spPr bwMode="auto">
            <a:xfrm>
              <a:off x="383" y="2776"/>
              <a:ext cx="5040"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nSpc>
                  <a:spcPct val="90000"/>
                </a:lnSpc>
                <a:spcBef>
                  <a:spcPct val="50000"/>
                </a:spcBef>
                <a:buClr>
                  <a:schemeClr val="accent2"/>
                </a:buClr>
                <a:buSzTx/>
                <a:buNone/>
              </a:pPr>
              <a:r>
                <a:rPr lang="en-US" altLang="en-US" sz="1714" dirty="0">
                  <a:latin typeface="Arial" panose="020B0604020202020204" pitchFamily="34" charset="0"/>
                  <a:cs typeface="Arial" panose="020B0604020202020204" pitchFamily="34" charset="0"/>
                </a:rPr>
                <a:t>bit stuffing is applied to part of the frame from SOF to CRC field</a:t>
              </a:r>
              <a:endParaRPr lang="en-US" altLang="en-US" sz="1714" dirty="0">
                <a:latin typeface="Arial" panose="020B0604020202020204" pitchFamily="34" charset="0"/>
                <a:cs typeface="Arial" panose="020B0604020202020204" pitchFamily="34" charset="0"/>
                <a:sym typeface="Symbol" panose="05050102010706020507" pitchFamily="18" charset="2"/>
              </a:endParaRPr>
            </a:p>
          </p:txBody>
        </p:sp>
        <p:grpSp>
          <p:nvGrpSpPr>
            <p:cNvPr id="103441" name="Group 37"/>
            <p:cNvGrpSpPr>
              <a:grpSpLocks/>
            </p:cNvGrpSpPr>
            <p:nvPr/>
          </p:nvGrpSpPr>
          <p:grpSpPr bwMode="auto">
            <a:xfrm>
              <a:off x="673" y="3169"/>
              <a:ext cx="3263" cy="153"/>
              <a:chOff x="673" y="3169"/>
              <a:chExt cx="3263" cy="153"/>
            </a:xfrm>
          </p:grpSpPr>
          <p:sp>
            <p:nvSpPr>
              <p:cNvPr id="103442" name="Rectangle 38"/>
              <p:cNvSpPr>
                <a:spLocks noChangeArrowheads="1"/>
              </p:cNvSpPr>
              <p:nvPr/>
            </p:nvSpPr>
            <p:spPr bwMode="auto">
              <a:xfrm>
                <a:off x="1014" y="3169"/>
                <a:ext cx="2052" cy="152"/>
              </a:xfrm>
              <a:prstGeom prst="rect">
                <a:avLst/>
              </a:prstGeom>
              <a:solidFill>
                <a:srgbClr val="CC99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eaLnBrk="1" hangingPunct="1">
                  <a:lnSpc>
                    <a:spcPct val="100000"/>
                  </a:lnSpc>
                  <a:buClrTx/>
                  <a:buSzTx/>
                  <a:buFontTx/>
                  <a:buNone/>
                </a:pPr>
                <a:endParaRPr lang="en-US" altLang="en-US" sz="1929">
                  <a:latin typeface="Arial" panose="020B0604020202020204" pitchFamily="34" charset="0"/>
                  <a:cs typeface="Arial" panose="020B0604020202020204" pitchFamily="34" charset="0"/>
                </a:endParaRPr>
              </a:p>
            </p:txBody>
          </p:sp>
          <p:grpSp>
            <p:nvGrpSpPr>
              <p:cNvPr id="103443" name="Group 39"/>
              <p:cNvGrpSpPr>
                <a:grpSpLocks/>
              </p:cNvGrpSpPr>
              <p:nvPr/>
            </p:nvGrpSpPr>
            <p:grpSpPr bwMode="auto">
              <a:xfrm>
                <a:off x="673" y="3169"/>
                <a:ext cx="3263" cy="153"/>
                <a:chOff x="673" y="3169"/>
                <a:chExt cx="3263" cy="153"/>
              </a:xfrm>
            </p:grpSpPr>
            <p:sp>
              <p:nvSpPr>
                <p:cNvPr id="103444" name="Rectangle 40"/>
                <p:cNvSpPr>
                  <a:spLocks noChangeArrowheads="1"/>
                </p:cNvSpPr>
                <p:nvPr/>
              </p:nvSpPr>
              <p:spPr bwMode="auto">
                <a:xfrm>
                  <a:off x="1057" y="3170"/>
                  <a:ext cx="480" cy="15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eaLnBrk="1" hangingPunct="1">
                    <a:lnSpc>
                      <a:spcPct val="100000"/>
                    </a:lnSpc>
                    <a:buClrTx/>
                    <a:buSzTx/>
                    <a:buFontTx/>
                    <a:buNone/>
                  </a:pPr>
                  <a:endParaRPr lang="en-US" altLang="en-US" sz="1929">
                    <a:latin typeface="Arial" panose="020B0604020202020204" pitchFamily="34" charset="0"/>
                    <a:cs typeface="Arial" panose="020B0604020202020204" pitchFamily="34" charset="0"/>
                  </a:endParaRPr>
                </a:p>
              </p:txBody>
            </p:sp>
            <p:sp>
              <p:nvSpPr>
                <p:cNvPr id="103445" name="Rectangle 41"/>
                <p:cNvSpPr>
                  <a:spLocks noChangeArrowheads="1"/>
                </p:cNvSpPr>
                <p:nvPr/>
              </p:nvSpPr>
              <p:spPr bwMode="auto">
                <a:xfrm>
                  <a:off x="3589" y="3170"/>
                  <a:ext cx="347" cy="152"/>
                </a:xfrm>
                <a:prstGeom prst="rect">
                  <a:avLst/>
                </a:prstGeom>
                <a:gradFill rotWithShape="0">
                  <a:gsLst>
                    <a:gs pos="0">
                      <a:schemeClr val="bg2"/>
                    </a:gs>
                    <a:gs pos="100000">
                      <a:schemeClr val="bg1"/>
                    </a:gs>
                  </a:gsLst>
                  <a:lin ang="270000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eaLnBrk="1" hangingPunct="1">
                    <a:lnSpc>
                      <a:spcPct val="100000"/>
                    </a:lnSpc>
                    <a:buClrTx/>
                    <a:buSzTx/>
                    <a:buFontTx/>
                    <a:buNone/>
                  </a:pPr>
                  <a:endParaRPr lang="en-US" altLang="en-US" sz="1929">
                    <a:latin typeface="Arial" panose="020B0604020202020204" pitchFamily="34" charset="0"/>
                    <a:cs typeface="Arial" panose="020B0604020202020204" pitchFamily="34" charset="0"/>
                  </a:endParaRPr>
                </a:p>
              </p:txBody>
            </p:sp>
            <p:sp>
              <p:nvSpPr>
                <p:cNvPr id="103446" name="Rectangle 42"/>
                <p:cNvSpPr>
                  <a:spLocks noChangeArrowheads="1"/>
                </p:cNvSpPr>
                <p:nvPr/>
              </p:nvSpPr>
              <p:spPr bwMode="auto">
                <a:xfrm>
                  <a:off x="673" y="3170"/>
                  <a:ext cx="340" cy="152"/>
                </a:xfrm>
                <a:prstGeom prst="rect">
                  <a:avLst/>
                </a:pr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eaLnBrk="1" hangingPunct="1">
                    <a:lnSpc>
                      <a:spcPct val="100000"/>
                    </a:lnSpc>
                    <a:buClrTx/>
                    <a:buSzTx/>
                    <a:buFontTx/>
                    <a:buNone/>
                  </a:pPr>
                  <a:endParaRPr lang="en-US" altLang="en-US" sz="1929">
                    <a:latin typeface="Arial" panose="020B0604020202020204" pitchFamily="34" charset="0"/>
                    <a:cs typeface="Arial" panose="020B0604020202020204" pitchFamily="34" charset="0"/>
                  </a:endParaRPr>
                </a:p>
              </p:txBody>
            </p:sp>
            <p:sp>
              <p:nvSpPr>
                <p:cNvPr id="103447" name="Freeform 43"/>
                <p:cNvSpPr>
                  <a:spLocks/>
                </p:cNvSpPr>
                <p:nvPr/>
              </p:nvSpPr>
              <p:spPr bwMode="auto">
                <a:xfrm>
                  <a:off x="1842" y="3170"/>
                  <a:ext cx="1177" cy="150"/>
                </a:xfrm>
                <a:custGeom>
                  <a:avLst/>
                  <a:gdLst>
                    <a:gd name="T0" fmla="*/ 0 w 3127"/>
                    <a:gd name="T1" fmla="*/ 0 h 403"/>
                    <a:gd name="T2" fmla="*/ 0 w 3127"/>
                    <a:gd name="T3" fmla="*/ 0 h 403"/>
                    <a:gd name="T4" fmla="*/ 0 w 3127"/>
                    <a:gd name="T5" fmla="*/ 0 h 403"/>
                    <a:gd name="T6" fmla="*/ 0 w 3127"/>
                    <a:gd name="T7" fmla="*/ 0 h 403"/>
                    <a:gd name="T8" fmla="*/ 0 w 3127"/>
                    <a:gd name="T9" fmla="*/ 0 h 403"/>
                    <a:gd name="T10" fmla="*/ 0 w 3127"/>
                    <a:gd name="T11" fmla="*/ 0 h 403"/>
                    <a:gd name="T12" fmla="*/ 0 w 3127"/>
                    <a:gd name="T13" fmla="*/ 0 h 403"/>
                    <a:gd name="T14" fmla="*/ 0 60000 65536"/>
                    <a:gd name="T15" fmla="*/ 0 60000 65536"/>
                    <a:gd name="T16" fmla="*/ 0 60000 65536"/>
                    <a:gd name="T17" fmla="*/ 0 60000 65536"/>
                    <a:gd name="T18" fmla="*/ 0 60000 65536"/>
                    <a:gd name="T19" fmla="*/ 0 60000 65536"/>
                    <a:gd name="T20" fmla="*/ 0 60000 65536"/>
                    <a:gd name="T21" fmla="*/ 0 w 3127"/>
                    <a:gd name="T22" fmla="*/ 0 h 403"/>
                    <a:gd name="T23" fmla="*/ 3127 w 3127"/>
                    <a:gd name="T24" fmla="*/ 403 h 40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127" h="403">
                      <a:moveTo>
                        <a:pt x="0" y="403"/>
                      </a:moveTo>
                      <a:lnTo>
                        <a:pt x="1390" y="403"/>
                      </a:lnTo>
                      <a:lnTo>
                        <a:pt x="1390" y="0"/>
                      </a:lnTo>
                      <a:lnTo>
                        <a:pt x="0" y="0"/>
                      </a:lnTo>
                      <a:lnTo>
                        <a:pt x="3127" y="0"/>
                      </a:lnTo>
                      <a:lnTo>
                        <a:pt x="3127" y="403"/>
                      </a:lnTo>
                      <a:lnTo>
                        <a:pt x="1390" y="403"/>
                      </a:lnTo>
                    </a:path>
                  </a:pathLst>
                </a:custGeom>
                <a:noFill/>
                <a:ln w="12700"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GB" sz="1929">
                    <a:latin typeface="Arial" panose="020B0604020202020204" pitchFamily="34" charset="0"/>
                    <a:cs typeface="Arial" panose="020B0604020202020204" pitchFamily="34" charset="0"/>
                  </a:endParaRPr>
                </a:p>
              </p:txBody>
            </p:sp>
            <p:sp>
              <p:nvSpPr>
                <p:cNvPr id="103448" name="Freeform 44"/>
                <p:cNvSpPr>
                  <a:spLocks noChangeAspect="1"/>
                </p:cNvSpPr>
                <p:nvPr/>
              </p:nvSpPr>
              <p:spPr bwMode="auto">
                <a:xfrm>
                  <a:off x="3062" y="3170"/>
                  <a:ext cx="567" cy="151"/>
                </a:xfrm>
                <a:custGeom>
                  <a:avLst/>
                  <a:gdLst>
                    <a:gd name="T0" fmla="*/ 0 w 1505"/>
                    <a:gd name="T1" fmla="*/ 0 h 403"/>
                    <a:gd name="T2" fmla="*/ 0 w 1505"/>
                    <a:gd name="T3" fmla="*/ 0 h 403"/>
                    <a:gd name="T4" fmla="*/ 0 w 1505"/>
                    <a:gd name="T5" fmla="*/ 0 h 403"/>
                    <a:gd name="T6" fmla="*/ 0 w 1505"/>
                    <a:gd name="T7" fmla="*/ 0 h 403"/>
                    <a:gd name="T8" fmla="*/ 0 w 1505"/>
                    <a:gd name="T9" fmla="*/ 0 h 403"/>
                    <a:gd name="T10" fmla="*/ 0 w 1505"/>
                    <a:gd name="T11" fmla="*/ 0 h 403"/>
                    <a:gd name="T12" fmla="*/ 0 w 1505"/>
                    <a:gd name="T13" fmla="*/ 0 h 403"/>
                    <a:gd name="T14" fmla="*/ 0 w 1505"/>
                    <a:gd name="T15" fmla="*/ 0 h 403"/>
                    <a:gd name="T16" fmla="*/ 0 w 1505"/>
                    <a:gd name="T17" fmla="*/ 0 h 403"/>
                    <a:gd name="T18" fmla="*/ 0 w 1505"/>
                    <a:gd name="T19" fmla="*/ 0 h 403"/>
                    <a:gd name="T20" fmla="*/ 0 w 1505"/>
                    <a:gd name="T21" fmla="*/ 0 h 403"/>
                    <a:gd name="T22" fmla="*/ 0 w 1505"/>
                    <a:gd name="T23" fmla="*/ 0 h 403"/>
                    <a:gd name="T24" fmla="*/ 0 w 1505"/>
                    <a:gd name="T25" fmla="*/ 0 h 40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505"/>
                    <a:gd name="T40" fmla="*/ 0 h 403"/>
                    <a:gd name="T41" fmla="*/ 1505 w 1505"/>
                    <a:gd name="T42" fmla="*/ 403 h 40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505" h="403">
                      <a:moveTo>
                        <a:pt x="0" y="403"/>
                      </a:moveTo>
                      <a:lnTo>
                        <a:pt x="115" y="403"/>
                      </a:lnTo>
                      <a:lnTo>
                        <a:pt x="115" y="0"/>
                      </a:lnTo>
                      <a:lnTo>
                        <a:pt x="231" y="0"/>
                      </a:lnTo>
                      <a:lnTo>
                        <a:pt x="231" y="403"/>
                      </a:lnTo>
                      <a:lnTo>
                        <a:pt x="231" y="0"/>
                      </a:lnTo>
                      <a:lnTo>
                        <a:pt x="1042" y="0"/>
                      </a:lnTo>
                      <a:lnTo>
                        <a:pt x="1042" y="403"/>
                      </a:lnTo>
                      <a:lnTo>
                        <a:pt x="1042" y="0"/>
                      </a:lnTo>
                      <a:lnTo>
                        <a:pt x="1389" y="0"/>
                      </a:lnTo>
                      <a:lnTo>
                        <a:pt x="1389" y="403"/>
                      </a:lnTo>
                      <a:lnTo>
                        <a:pt x="1389" y="0"/>
                      </a:lnTo>
                      <a:lnTo>
                        <a:pt x="1505" y="0"/>
                      </a:lnTo>
                    </a:path>
                  </a:pathLst>
                </a:custGeom>
                <a:noFill/>
                <a:ln w="12700"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GB" sz="1929">
                    <a:latin typeface="Arial" panose="020B0604020202020204" pitchFamily="34" charset="0"/>
                    <a:cs typeface="Arial" panose="020B0604020202020204" pitchFamily="34" charset="0"/>
                  </a:endParaRPr>
                </a:p>
              </p:txBody>
            </p:sp>
            <p:sp>
              <p:nvSpPr>
                <p:cNvPr id="103449" name="Line 45"/>
                <p:cNvSpPr>
                  <a:spLocks noChangeAspect="1" noChangeShapeType="1"/>
                </p:cNvSpPr>
                <p:nvPr/>
              </p:nvSpPr>
              <p:spPr bwMode="auto">
                <a:xfrm>
                  <a:off x="3628" y="3170"/>
                  <a:ext cx="307"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GB" sz="1929">
                    <a:latin typeface="Arial" panose="020B0604020202020204" pitchFamily="34" charset="0"/>
                    <a:cs typeface="Arial" panose="020B0604020202020204" pitchFamily="34" charset="0"/>
                  </a:endParaRPr>
                </a:p>
              </p:txBody>
            </p:sp>
            <p:sp>
              <p:nvSpPr>
                <p:cNvPr id="103450" name="Freeform 46"/>
                <p:cNvSpPr>
                  <a:spLocks noChangeAspect="1"/>
                </p:cNvSpPr>
                <p:nvPr/>
              </p:nvSpPr>
              <p:spPr bwMode="auto">
                <a:xfrm>
                  <a:off x="3019" y="3170"/>
                  <a:ext cx="44" cy="152"/>
                </a:xfrm>
                <a:custGeom>
                  <a:avLst/>
                  <a:gdLst>
                    <a:gd name="T0" fmla="*/ 0 w 116"/>
                    <a:gd name="T1" fmla="*/ 0 h 403"/>
                    <a:gd name="T2" fmla="*/ 0 w 116"/>
                    <a:gd name="T3" fmla="*/ 0 h 403"/>
                    <a:gd name="T4" fmla="*/ 0 w 116"/>
                    <a:gd name="T5" fmla="*/ 0 h 403"/>
                    <a:gd name="T6" fmla="*/ 0 60000 65536"/>
                    <a:gd name="T7" fmla="*/ 0 60000 65536"/>
                    <a:gd name="T8" fmla="*/ 0 60000 65536"/>
                    <a:gd name="T9" fmla="*/ 0 w 116"/>
                    <a:gd name="T10" fmla="*/ 0 h 403"/>
                    <a:gd name="T11" fmla="*/ 116 w 116"/>
                    <a:gd name="T12" fmla="*/ 403 h 403"/>
                  </a:gdLst>
                  <a:ahLst/>
                  <a:cxnLst>
                    <a:cxn ang="T6">
                      <a:pos x="T0" y="T1"/>
                    </a:cxn>
                    <a:cxn ang="T7">
                      <a:pos x="T2" y="T3"/>
                    </a:cxn>
                    <a:cxn ang="T8">
                      <a:pos x="T4" y="T5"/>
                    </a:cxn>
                  </a:cxnLst>
                  <a:rect l="T9" t="T10" r="T11" b="T12"/>
                  <a:pathLst>
                    <a:path w="116" h="403">
                      <a:moveTo>
                        <a:pt x="0" y="0"/>
                      </a:moveTo>
                      <a:lnTo>
                        <a:pt x="116" y="0"/>
                      </a:lnTo>
                      <a:lnTo>
                        <a:pt x="116" y="403"/>
                      </a:lnTo>
                    </a:path>
                  </a:pathLst>
                </a:custGeom>
                <a:noFill/>
                <a:ln w="12700"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GB" sz="1929">
                    <a:latin typeface="Arial" panose="020B0604020202020204" pitchFamily="34" charset="0"/>
                    <a:cs typeface="Arial" panose="020B0604020202020204" pitchFamily="34" charset="0"/>
                  </a:endParaRPr>
                </a:p>
              </p:txBody>
            </p:sp>
            <p:sp>
              <p:nvSpPr>
                <p:cNvPr id="103451" name="Line 47"/>
                <p:cNvSpPr>
                  <a:spLocks noChangeAspect="1" noChangeShapeType="1"/>
                </p:cNvSpPr>
                <p:nvPr/>
              </p:nvSpPr>
              <p:spPr bwMode="auto">
                <a:xfrm flipH="1">
                  <a:off x="673" y="3170"/>
                  <a:ext cx="21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sz="1929">
                    <a:latin typeface="Arial" panose="020B0604020202020204" pitchFamily="34" charset="0"/>
                    <a:cs typeface="Arial" panose="020B0604020202020204" pitchFamily="34" charset="0"/>
                  </a:endParaRPr>
                </a:p>
              </p:txBody>
            </p:sp>
            <p:sp>
              <p:nvSpPr>
                <p:cNvPr id="103452" name="Line 48"/>
                <p:cNvSpPr>
                  <a:spLocks noChangeShapeType="1"/>
                </p:cNvSpPr>
                <p:nvPr/>
              </p:nvSpPr>
              <p:spPr bwMode="auto">
                <a:xfrm>
                  <a:off x="673" y="3170"/>
                  <a:ext cx="34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sz="1929">
                    <a:latin typeface="Arial" panose="020B0604020202020204" pitchFamily="34" charset="0"/>
                    <a:cs typeface="Arial" panose="020B0604020202020204" pitchFamily="34" charset="0"/>
                  </a:endParaRPr>
                </a:p>
              </p:txBody>
            </p:sp>
            <p:sp>
              <p:nvSpPr>
                <p:cNvPr id="103453" name="Line 49"/>
                <p:cNvSpPr>
                  <a:spLocks noChangeShapeType="1"/>
                </p:cNvSpPr>
                <p:nvPr/>
              </p:nvSpPr>
              <p:spPr bwMode="auto">
                <a:xfrm>
                  <a:off x="1013" y="3170"/>
                  <a:ext cx="0" cy="1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sz="1929">
                    <a:latin typeface="Arial" panose="020B0604020202020204" pitchFamily="34" charset="0"/>
                    <a:cs typeface="Arial" panose="020B0604020202020204" pitchFamily="34" charset="0"/>
                  </a:endParaRPr>
                </a:p>
              </p:txBody>
            </p:sp>
            <p:sp>
              <p:nvSpPr>
                <p:cNvPr id="103454" name="Line 50"/>
                <p:cNvSpPr>
                  <a:spLocks noChangeShapeType="1"/>
                </p:cNvSpPr>
                <p:nvPr/>
              </p:nvSpPr>
              <p:spPr bwMode="auto">
                <a:xfrm>
                  <a:off x="1013" y="3320"/>
                  <a:ext cx="4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sz="1929">
                    <a:latin typeface="Arial" panose="020B0604020202020204" pitchFamily="34" charset="0"/>
                    <a:cs typeface="Arial" panose="020B0604020202020204" pitchFamily="34" charset="0"/>
                  </a:endParaRPr>
                </a:p>
              </p:txBody>
            </p:sp>
            <p:sp>
              <p:nvSpPr>
                <p:cNvPr id="103455" name="Rectangle 51"/>
                <p:cNvSpPr>
                  <a:spLocks noChangeArrowheads="1"/>
                </p:cNvSpPr>
                <p:nvPr/>
              </p:nvSpPr>
              <p:spPr bwMode="auto">
                <a:xfrm>
                  <a:off x="1666" y="3170"/>
                  <a:ext cx="175" cy="15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eaLnBrk="1" hangingPunct="1">
                    <a:lnSpc>
                      <a:spcPct val="100000"/>
                    </a:lnSpc>
                    <a:buClrTx/>
                    <a:buSzTx/>
                    <a:buFontTx/>
                    <a:buNone/>
                  </a:pPr>
                  <a:endParaRPr lang="en-US" altLang="en-US" sz="1929">
                    <a:latin typeface="Arial" panose="020B0604020202020204" pitchFamily="34" charset="0"/>
                    <a:cs typeface="Arial" panose="020B0604020202020204" pitchFamily="34" charset="0"/>
                  </a:endParaRPr>
                </a:p>
              </p:txBody>
            </p:sp>
            <p:sp>
              <p:nvSpPr>
                <p:cNvPr id="103456" name="Line 52"/>
                <p:cNvSpPr>
                  <a:spLocks noChangeShapeType="1"/>
                </p:cNvSpPr>
                <p:nvPr/>
              </p:nvSpPr>
              <p:spPr bwMode="auto">
                <a:xfrm>
                  <a:off x="1537" y="3320"/>
                  <a:ext cx="131"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sz="1929">
                    <a:latin typeface="Arial" panose="020B0604020202020204" pitchFamily="34" charset="0"/>
                    <a:cs typeface="Arial" panose="020B0604020202020204" pitchFamily="34" charset="0"/>
                  </a:endParaRPr>
                </a:p>
              </p:txBody>
            </p:sp>
            <p:sp>
              <p:nvSpPr>
                <p:cNvPr id="103457" name="Line 53"/>
                <p:cNvSpPr>
                  <a:spLocks noChangeShapeType="1"/>
                </p:cNvSpPr>
                <p:nvPr/>
              </p:nvSpPr>
              <p:spPr bwMode="auto">
                <a:xfrm>
                  <a:off x="1580" y="3169"/>
                  <a:ext cx="0" cy="1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sz="1929">
                    <a:latin typeface="Arial" panose="020B0604020202020204" pitchFamily="34" charset="0"/>
                    <a:cs typeface="Arial" panose="020B0604020202020204" pitchFamily="34" charset="0"/>
                  </a:endParaRPr>
                </a:p>
              </p:txBody>
            </p:sp>
            <p:sp>
              <p:nvSpPr>
                <p:cNvPr id="103458" name="Line 54"/>
                <p:cNvSpPr>
                  <a:spLocks noChangeShapeType="1"/>
                </p:cNvSpPr>
                <p:nvPr/>
              </p:nvSpPr>
              <p:spPr bwMode="auto">
                <a:xfrm>
                  <a:off x="1623" y="3169"/>
                  <a:ext cx="0" cy="1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sz="1929">
                    <a:latin typeface="Arial" panose="020B0604020202020204" pitchFamily="34" charset="0"/>
                    <a:cs typeface="Arial" panose="020B0604020202020204" pitchFamily="34" charset="0"/>
                  </a:endParaRPr>
                </a:p>
              </p:txBody>
            </p:sp>
            <p:sp>
              <p:nvSpPr>
                <p:cNvPr id="103459" name="Line 55"/>
                <p:cNvSpPr>
                  <a:spLocks noChangeShapeType="1"/>
                </p:cNvSpPr>
                <p:nvPr/>
              </p:nvSpPr>
              <p:spPr bwMode="auto">
                <a:xfrm>
                  <a:off x="1623" y="3170"/>
                  <a:ext cx="4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sz="1929">
                    <a:latin typeface="Arial" panose="020B0604020202020204" pitchFamily="34" charset="0"/>
                    <a:cs typeface="Arial" panose="020B0604020202020204" pitchFamily="34" charset="0"/>
                  </a:endParaRPr>
                </a:p>
              </p:txBody>
            </p:sp>
          </p:grpSp>
        </p:grpSp>
      </p:grpSp>
      <p:sp>
        <p:nvSpPr>
          <p:cNvPr id="2" name="Title 1"/>
          <p:cNvSpPr>
            <a:spLocks noGrp="1"/>
          </p:cNvSpPr>
          <p:nvPr>
            <p:ph type="title"/>
          </p:nvPr>
        </p:nvSpPr>
        <p:spPr/>
        <p:txBody>
          <a:bodyPr>
            <a:normAutofit/>
          </a:bodyPr>
          <a:lstStyle/>
          <a:p>
            <a:pPr algn="ctr"/>
            <a:r>
              <a:rPr lang="en-GB" sz="2800" b="1" dirty="0">
                <a:latin typeface="Arial" panose="020B0604020202020204" pitchFamily="34" charset="0"/>
                <a:cs typeface="Arial" panose="020B0604020202020204" pitchFamily="34" charset="0"/>
              </a:rPr>
              <a:t>Bit Stuffing: Approach</a:t>
            </a:r>
          </a:p>
        </p:txBody>
      </p:sp>
    </p:spTree>
    <p:custDataLst>
      <p:tags r:id="rId1"/>
    </p:custDataLst>
    <p:extLst>
      <p:ext uri="{BB962C8B-B14F-4D97-AF65-F5344CB8AC3E}">
        <p14:creationId xmlns:p14="http://schemas.microsoft.com/office/powerpoint/2010/main" val="784379406"/>
      </p:ext>
    </p:extLst>
  </p:cSld>
  <p:clrMapOvr>
    <a:masterClrMapping/>
  </p:clrMapOvr>
  <p:transition>
    <p:push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5474" name="Picture 240" descr="BEQIK_FR.png" hidden="1"/>
          <p:cNvPicPr>
            <a:picLocks/>
          </p:cNvPicPr>
          <p:nvPr>
            <p:custDataLst>
              <p:tags r:id="rId2"/>
            </p:custDataLst>
          </p:nvPr>
        </p:nvPicPr>
        <p:blipFill>
          <a:blip r:embed="rId7">
            <a:extLst>
              <a:ext uri="{28A0092B-C50C-407E-A947-70E740481C1C}">
                <a14:useLocalDpi xmlns:a14="http://schemas.microsoft.com/office/drawing/2010/main" val="0"/>
              </a:ext>
            </a:extLst>
          </a:blip>
          <a:srcRect/>
          <a:stretch>
            <a:fillRect/>
          </a:stretch>
        </p:blipFill>
        <p:spPr bwMode="auto">
          <a:xfrm>
            <a:off x="81643" y="6179345"/>
            <a:ext cx="408214" cy="1870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pic>
      <p:sp>
        <p:nvSpPr>
          <p:cNvPr id="105477" name="Rectangle 237"/>
          <p:cNvSpPr>
            <a:spLocks noChangeArrowheads="1"/>
          </p:cNvSpPr>
          <p:nvPr>
            <p:custDataLst>
              <p:tags r:id="rId3"/>
            </p:custDataLst>
          </p:nvPr>
        </p:nvSpPr>
        <p:spPr bwMode="auto">
          <a:xfrm>
            <a:off x="6939643" y="342265"/>
            <a:ext cx="1959429" cy="1318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nchor="ctr">
            <a:spAutoFit/>
          </a:bodyPr>
          <a:lstStyle>
            <a:lvl1pPr>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eaLnBrk="1" hangingPunct="1">
              <a:lnSpc>
                <a:spcPct val="100000"/>
              </a:lnSpc>
              <a:buClrTx/>
              <a:buSzTx/>
              <a:buFontTx/>
              <a:buNone/>
            </a:pPr>
            <a:r>
              <a:rPr lang="en-US" altLang="en-US" sz="857">
                <a:solidFill>
                  <a:srgbClr val="FFFFFF"/>
                </a:solidFill>
              </a:rPr>
              <a:t> </a:t>
            </a:r>
          </a:p>
        </p:txBody>
      </p:sp>
      <p:sp>
        <p:nvSpPr>
          <p:cNvPr id="105480" name="Rectangle 28"/>
          <p:cNvSpPr>
            <a:spLocks noChangeArrowheads="1"/>
          </p:cNvSpPr>
          <p:nvPr>
            <p:custDataLst>
              <p:tags r:id="rId4"/>
            </p:custDataLst>
          </p:nvPr>
        </p:nvSpPr>
        <p:spPr bwMode="auto">
          <a:xfrm>
            <a:off x="381000" y="602797"/>
            <a:ext cx="3097231" cy="392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6951" tIns="47625" rIns="96951" bIns="47625">
            <a:spAutoFit/>
          </a:bodyPr>
          <a:lstStyle>
            <a:lvl1pPr defTabSz="762000">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nSpc>
                <a:spcPct val="90000"/>
              </a:lnSpc>
              <a:buClrTx/>
              <a:buSzTx/>
              <a:buFontTx/>
              <a:buNone/>
            </a:pPr>
            <a:r>
              <a:rPr lang="en-US" altLang="en-US" sz="2143" b="1">
                <a:solidFill>
                  <a:schemeClr val="bg1"/>
                </a:solidFill>
                <a:latin typeface="Arial" panose="020B0604020202020204" pitchFamily="34" charset="0"/>
              </a:rPr>
              <a:t>Bit stuffing: Examples</a:t>
            </a:r>
          </a:p>
        </p:txBody>
      </p:sp>
      <p:grpSp>
        <p:nvGrpSpPr>
          <p:cNvPr id="6" name="Group 29"/>
          <p:cNvGrpSpPr>
            <a:grpSpLocks/>
          </p:cNvGrpSpPr>
          <p:nvPr/>
        </p:nvGrpSpPr>
        <p:grpSpPr bwMode="auto">
          <a:xfrm>
            <a:off x="4509068" y="2188029"/>
            <a:ext cx="762000" cy="580512"/>
            <a:chOff x="3006" y="1449"/>
            <a:chExt cx="480" cy="379"/>
          </a:xfrm>
        </p:grpSpPr>
        <p:sp>
          <p:nvSpPr>
            <p:cNvPr id="105683" name="Rectangle 30"/>
            <p:cNvSpPr>
              <a:spLocks noChangeArrowheads="1"/>
            </p:cNvSpPr>
            <p:nvPr/>
          </p:nvSpPr>
          <p:spPr bwMode="auto">
            <a:xfrm>
              <a:off x="3131" y="1449"/>
              <a:ext cx="227" cy="227"/>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eaLnBrk="1" hangingPunct="1">
                <a:lnSpc>
                  <a:spcPct val="100000"/>
                </a:lnSpc>
                <a:buClrTx/>
                <a:buSzTx/>
                <a:buFontTx/>
                <a:buNone/>
              </a:pPr>
              <a:endParaRPr lang="en-US" altLang="en-US" sz="1929"/>
            </a:p>
          </p:txBody>
        </p:sp>
        <p:sp>
          <p:nvSpPr>
            <p:cNvPr id="105684" name="Line 31"/>
            <p:cNvSpPr>
              <a:spLocks noChangeShapeType="1"/>
            </p:cNvSpPr>
            <p:nvPr/>
          </p:nvSpPr>
          <p:spPr bwMode="auto">
            <a:xfrm>
              <a:off x="3131" y="1449"/>
              <a:ext cx="22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sz="1929"/>
            </a:p>
          </p:txBody>
        </p:sp>
        <p:sp>
          <p:nvSpPr>
            <p:cNvPr id="105685" name="Line 32"/>
            <p:cNvSpPr>
              <a:spLocks noChangeShapeType="1"/>
            </p:cNvSpPr>
            <p:nvPr/>
          </p:nvSpPr>
          <p:spPr bwMode="auto">
            <a:xfrm>
              <a:off x="3130" y="1452"/>
              <a:ext cx="0" cy="22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sz="1929"/>
            </a:p>
          </p:txBody>
        </p:sp>
        <p:sp>
          <p:nvSpPr>
            <p:cNvPr id="105686" name="Text Box 33"/>
            <p:cNvSpPr txBox="1">
              <a:spLocks noChangeArrowheads="1"/>
            </p:cNvSpPr>
            <p:nvPr/>
          </p:nvSpPr>
          <p:spPr bwMode="auto">
            <a:xfrm>
              <a:off x="3146" y="1483"/>
              <a:ext cx="192"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gn="ctr">
                <a:lnSpc>
                  <a:spcPct val="90000"/>
                </a:lnSpc>
                <a:spcBef>
                  <a:spcPct val="50000"/>
                </a:spcBef>
                <a:buClrTx/>
                <a:buSzTx/>
                <a:buFontTx/>
                <a:buNone/>
              </a:pPr>
              <a:r>
                <a:rPr lang="en-US" altLang="en-US" sz="1286" b="1">
                  <a:solidFill>
                    <a:srgbClr val="008000"/>
                  </a:solidFill>
                  <a:latin typeface="Helvetica" panose="020B0604020202020204" pitchFamily="34" charset="0"/>
                </a:rPr>
                <a:t>1</a:t>
              </a:r>
            </a:p>
          </p:txBody>
        </p:sp>
        <p:sp>
          <p:nvSpPr>
            <p:cNvPr id="105687" name="Text Box 34"/>
            <p:cNvSpPr txBox="1">
              <a:spLocks noChangeArrowheads="1"/>
            </p:cNvSpPr>
            <p:nvPr/>
          </p:nvSpPr>
          <p:spPr bwMode="auto">
            <a:xfrm>
              <a:off x="3006" y="1671"/>
              <a:ext cx="480" cy="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gn="ctr">
                <a:lnSpc>
                  <a:spcPct val="90000"/>
                </a:lnSpc>
                <a:spcBef>
                  <a:spcPct val="50000"/>
                </a:spcBef>
                <a:buClrTx/>
                <a:buSzTx/>
                <a:buFontTx/>
                <a:buNone/>
              </a:pPr>
              <a:r>
                <a:rPr lang="en-US" altLang="en-US" sz="1071">
                  <a:latin typeface="Helvetica" panose="020B0604020202020204" pitchFamily="34" charset="0"/>
                </a:rPr>
                <a:t>stuff bit</a:t>
              </a:r>
              <a:endParaRPr lang="en-US" altLang="en-US" sz="857">
                <a:latin typeface="Helvetica" panose="020B0604020202020204" pitchFamily="34" charset="0"/>
              </a:endParaRPr>
            </a:p>
          </p:txBody>
        </p:sp>
      </p:grpSp>
      <p:grpSp>
        <p:nvGrpSpPr>
          <p:cNvPr id="7" name="Group 35"/>
          <p:cNvGrpSpPr>
            <a:grpSpLocks/>
          </p:cNvGrpSpPr>
          <p:nvPr/>
        </p:nvGrpSpPr>
        <p:grpSpPr bwMode="auto">
          <a:xfrm>
            <a:off x="5063559" y="2188028"/>
            <a:ext cx="2525825" cy="348684"/>
            <a:chOff x="3355" y="1449"/>
            <a:chExt cx="1591" cy="228"/>
          </a:xfrm>
        </p:grpSpPr>
        <p:sp>
          <p:nvSpPr>
            <p:cNvPr id="105664" name="Line 36"/>
            <p:cNvSpPr>
              <a:spLocks noChangeShapeType="1"/>
            </p:cNvSpPr>
            <p:nvPr/>
          </p:nvSpPr>
          <p:spPr bwMode="auto">
            <a:xfrm>
              <a:off x="3812" y="1677"/>
              <a:ext cx="231"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sz="1929"/>
            </a:p>
          </p:txBody>
        </p:sp>
        <p:sp>
          <p:nvSpPr>
            <p:cNvPr id="105665" name="Line 37"/>
            <p:cNvSpPr>
              <a:spLocks noChangeShapeType="1"/>
            </p:cNvSpPr>
            <p:nvPr/>
          </p:nvSpPr>
          <p:spPr bwMode="auto">
            <a:xfrm>
              <a:off x="4039" y="1450"/>
              <a:ext cx="22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sz="1929"/>
            </a:p>
          </p:txBody>
        </p:sp>
        <p:sp>
          <p:nvSpPr>
            <p:cNvPr id="105666" name="Line 38"/>
            <p:cNvSpPr>
              <a:spLocks noChangeShapeType="1"/>
            </p:cNvSpPr>
            <p:nvPr/>
          </p:nvSpPr>
          <p:spPr bwMode="auto">
            <a:xfrm>
              <a:off x="4265" y="1677"/>
              <a:ext cx="45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sz="1929"/>
            </a:p>
          </p:txBody>
        </p:sp>
        <p:sp>
          <p:nvSpPr>
            <p:cNvPr id="105667" name="Line 39"/>
            <p:cNvSpPr>
              <a:spLocks noChangeShapeType="1"/>
            </p:cNvSpPr>
            <p:nvPr/>
          </p:nvSpPr>
          <p:spPr bwMode="auto">
            <a:xfrm>
              <a:off x="4719" y="1450"/>
              <a:ext cx="22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sz="1929"/>
            </a:p>
          </p:txBody>
        </p:sp>
        <p:sp>
          <p:nvSpPr>
            <p:cNvPr id="105668" name="Line 40"/>
            <p:cNvSpPr>
              <a:spLocks noChangeShapeType="1"/>
            </p:cNvSpPr>
            <p:nvPr/>
          </p:nvSpPr>
          <p:spPr bwMode="auto">
            <a:xfrm>
              <a:off x="4039" y="1450"/>
              <a:ext cx="0" cy="22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sz="1929"/>
            </a:p>
          </p:txBody>
        </p:sp>
        <p:sp>
          <p:nvSpPr>
            <p:cNvPr id="105669" name="Line 41"/>
            <p:cNvSpPr>
              <a:spLocks noChangeShapeType="1"/>
            </p:cNvSpPr>
            <p:nvPr/>
          </p:nvSpPr>
          <p:spPr bwMode="auto">
            <a:xfrm>
              <a:off x="4265" y="1450"/>
              <a:ext cx="0" cy="22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sz="1929"/>
            </a:p>
          </p:txBody>
        </p:sp>
        <p:sp>
          <p:nvSpPr>
            <p:cNvPr id="105670" name="Line 42"/>
            <p:cNvSpPr>
              <a:spLocks noChangeShapeType="1"/>
            </p:cNvSpPr>
            <p:nvPr/>
          </p:nvSpPr>
          <p:spPr bwMode="auto">
            <a:xfrm>
              <a:off x="4719" y="1450"/>
              <a:ext cx="0" cy="22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sz="1929"/>
            </a:p>
          </p:txBody>
        </p:sp>
        <p:sp>
          <p:nvSpPr>
            <p:cNvPr id="105671" name="Text Box 43"/>
            <p:cNvSpPr txBox="1">
              <a:spLocks noChangeArrowheads="1"/>
            </p:cNvSpPr>
            <p:nvPr/>
          </p:nvSpPr>
          <p:spPr bwMode="auto">
            <a:xfrm>
              <a:off x="3372" y="1483"/>
              <a:ext cx="192"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gn="ctr">
                <a:lnSpc>
                  <a:spcPct val="90000"/>
                </a:lnSpc>
                <a:spcBef>
                  <a:spcPct val="50000"/>
                </a:spcBef>
                <a:buClrTx/>
                <a:buSzTx/>
                <a:buFontTx/>
                <a:buNone/>
              </a:pPr>
              <a:r>
                <a:rPr lang="en-US" altLang="en-US" sz="1286" b="1">
                  <a:solidFill>
                    <a:srgbClr val="800000"/>
                  </a:solidFill>
                  <a:latin typeface="Helvetica" panose="020B0604020202020204" pitchFamily="34" charset="0"/>
                </a:rPr>
                <a:t>0</a:t>
              </a:r>
              <a:endParaRPr lang="en-US" altLang="en-US" sz="1286" b="1">
                <a:solidFill>
                  <a:srgbClr val="008000"/>
                </a:solidFill>
                <a:latin typeface="Helvetica" panose="020B0604020202020204" pitchFamily="34" charset="0"/>
              </a:endParaRPr>
            </a:p>
          </p:txBody>
        </p:sp>
        <p:sp>
          <p:nvSpPr>
            <p:cNvPr id="105672" name="Line 44"/>
            <p:cNvSpPr>
              <a:spLocks noChangeShapeType="1"/>
            </p:cNvSpPr>
            <p:nvPr/>
          </p:nvSpPr>
          <p:spPr bwMode="auto">
            <a:xfrm>
              <a:off x="3584" y="1450"/>
              <a:ext cx="231"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sz="1929"/>
            </a:p>
          </p:txBody>
        </p:sp>
        <p:sp>
          <p:nvSpPr>
            <p:cNvPr id="105673" name="Line 45"/>
            <p:cNvSpPr>
              <a:spLocks noChangeShapeType="1"/>
            </p:cNvSpPr>
            <p:nvPr/>
          </p:nvSpPr>
          <p:spPr bwMode="auto">
            <a:xfrm>
              <a:off x="3584" y="1450"/>
              <a:ext cx="0" cy="22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sz="1929"/>
            </a:p>
          </p:txBody>
        </p:sp>
        <p:sp>
          <p:nvSpPr>
            <p:cNvPr id="105674" name="Line 46"/>
            <p:cNvSpPr>
              <a:spLocks noChangeShapeType="1"/>
            </p:cNvSpPr>
            <p:nvPr/>
          </p:nvSpPr>
          <p:spPr bwMode="auto">
            <a:xfrm>
              <a:off x="3812" y="1450"/>
              <a:ext cx="0" cy="22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sz="1929"/>
            </a:p>
          </p:txBody>
        </p:sp>
        <p:sp>
          <p:nvSpPr>
            <p:cNvPr id="105675" name="Text Box 47"/>
            <p:cNvSpPr txBox="1">
              <a:spLocks noChangeArrowheads="1"/>
            </p:cNvSpPr>
            <p:nvPr/>
          </p:nvSpPr>
          <p:spPr bwMode="auto">
            <a:xfrm>
              <a:off x="3599" y="1483"/>
              <a:ext cx="192"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gn="ctr">
                <a:lnSpc>
                  <a:spcPct val="90000"/>
                </a:lnSpc>
                <a:spcBef>
                  <a:spcPct val="50000"/>
                </a:spcBef>
                <a:buClrTx/>
                <a:buSzTx/>
                <a:buFontTx/>
                <a:buNone/>
              </a:pPr>
              <a:r>
                <a:rPr lang="en-US" altLang="en-US" sz="1286" b="1">
                  <a:solidFill>
                    <a:srgbClr val="008000"/>
                  </a:solidFill>
                  <a:latin typeface="Helvetica" panose="020B0604020202020204" pitchFamily="34" charset="0"/>
                </a:rPr>
                <a:t>1</a:t>
              </a:r>
            </a:p>
          </p:txBody>
        </p:sp>
        <p:sp>
          <p:nvSpPr>
            <p:cNvPr id="105676" name="Text Box 48"/>
            <p:cNvSpPr txBox="1">
              <a:spLocks noChangeArrowheads="1"/>
            </p:cNvSpPr>
            <p:nvPr/>
          </p:nvSpPr>
          <p:spPr bwMode="auto">
            <a:xfrm>
              <a:off x="4052" y="1483"/>
              <a:ext cx="192"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gn="ctr">
                <a:lnSpc>
                  <a:spcPct val="90000"/>
                </a:lnSpc>
                <a:spcBef>
                  <a:spcPct val="50000"/>
                </a:spcBef>
                <a:buClrTx/>
                <a:buSzTx/>
                <a:buFontTx/>
                <a:buNone/>
              </a:pPr>
              <a:r>
                <a:rPr lang="en-US" altLang="en-US" sz="1286" b="1">
                  <a:solidFill>
                    <a:srgbClr val="008000"/>
                  </a:solidFill>
                  <a:latin typeface="Helvetica" panose="020B0604020202020204" pitchFamily="34" charset="0"/>
                </a:rPr>
                <a:t>1</a:t>
              </a:r>
            </a:p>
          </p:txBody>
        </p:sp>
        <p:sp>
          <p:nvSpPr>
            <p:cNvPr id="105677" name="Text Box 49"/>
            <p:cNvSpPr txBox="1">
              <a:spLocks noChangeArrowheads="1"/>
            </p:cNvSpPr>
            <p:nvPr/>
          </p:nvSpPr>
          <p:spPr bwMode="auto">
            <a:xfrm>
              <a:off x="4732" y="1483"/>
              <a:ext cx="192"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gn="ctr">
                <a:lnSpc>
                  <a:spcPct val="90000"/>
                </a:lnSpc>
                <a:spcBef>
                  <a:spcPct val="50000"/>
                </a:spcBef>
                <a:buClrTx/>
                <a:buSzTx/>
                <a:buFontTx/>
                <a:buNone/>
              </a:pPr>
              <a:r>
                <a:rPr lang="en-US" altLang="en-US" sz="1286" b="1">
                  <a:solidFill>
                    <a:srgbClr val="008000"/>
                  </a:solidFill>
                  <a:latin typeface="Helvetica" panose="020B0604020202020204" pitchFamily="34" charset="0"/>
                </a:rPr>
                <a:t>1</a:t>
              </a:r>
            </a:p>
          </p:txBody>
        </p:sp>
        <p:sp>
          <p:nvSpPr>
            <p:cNvPr id="105678" name="Text Box 50"/>
            <p:cNvSpPr txBox="1">
              <a:spLocks noChangeArrowheads="1"/>
            </p:cNvSpPr>
            <p:nvPr/>
          </p:nvSpPr>
          <p:spPr bwMode="auto">
            <a:xfrm>
              <a:off x="3826" y="1483"/>
              <a:ext cx="192"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gn="ctr">
                <a:lnSpc>
                  <a:spcPct val="90000"/>
                </a:lnSpc>
                <a:spcBef>
                  <a:spcPct val="50000"/>
                </a:spcBef>
                <a:buClrTx/>
                <a:buSzTx/>
                <a:buFontTx/>
                <a:buNone/>
              </a:pPr>
              <a:r>
                <a:rPr lang="en-US" altLang="en-US" sz="1286" b="1">
                  <a:solidFill>
                    <a:srgbClr val="800000"/>
                  </a:solidFill>
                  <a:latin typeface="Helvetica" panose="020B0604020202020204" pitchFamily="34" charset="0"/>
                </a:rPr>
                <a:t>0</a:t>
              </a:r>
            </a:p>
          </p:txBody>
        </p:sp>
        <p:sp>
          <p:nvSpPr>
            <p:cNvPr id="105679" name="Text Box 51"/>
            <p:cNvSpPr txBox="1">
              <a:spLocks noChangeArrowheads="1"/>
            </p:cNvSpPr>
            <p:nvPr/>
          </p:nvSpPr>
          <p:spPr bwMode="auto">
            <a:xfrm>
              <a:off x="4279" y="1483"/>
              <a:ext cx="192"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gn="ctr">
                <a:lnSpc>
                  <a:spcPct val="90000"/>
                </a:lnSpc>
                <a:spcBef>
                  <a:spcPct val="50000"/>
                </a:spcBef>
                <a:buClrTx/>
                <a:buSzTx/>
                <a:buFontTx/>
                <a:buNone/>
              </a:pPr>
              <a:r>
                <a:rPr lang="en-US" altLang="en-US" sz="1286" b="1">
                  <a:solidFill>
                    <a:srgbClr val="800000"/>
                  </a:solidFill>
                  <a:latin typeface="Helvetica" panose="020B0604020202020204" pitchFamily="34" charset="0"/>
                </a:rPr>
                <a:t>0</a:t>
              </a:r>
            </a:p>
          </p:txBody>
        </p:sp>
        <p:sp>
          <p:nvSpPr>
            <p:cNvPr id="105680" name="Text Box 52"/>
            <p:cNvSpPr txBox="1">
              <a:spLocks noChangeArrowheads="1"/>
            </p:cNvSpPr>
            <p:nvPr/>
          </p:nvSpPr>
          <p:spPr bwMode="auto">
            <a:xfrm>
              <a:off x="4506" y="1483"/>
              <a:ext cx="192"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gn="ctr">
                <a:lnSpc>
                  <a:spcPct val="90000"/>
                </a:lnSpc>
                <a:spcBef>
                  <a:spcPct val="50000"/>
                </a:spcBef>
                <a:buClrTx/>
                <a:buSzTx/>
                <a:buFontTx/>
                <a:buNone/>
              </a:pPr>
              <a:r>
                <a:rPr lang="en-US" altLang="en-US" sz="1286" b="1">
                  <a:solidFill>
                    <a:srgbClr val="800000"/>
                  </a:solidFill>
                  <a:latin typeface="Helvetica" panose="020B0604020202020204" pitchFamily="34" charset="0"/>
                </a:rPr>
                <a:t>0</a:t>
              </a:r>
            </a:p>
          </p:txBody>
        </p:sp>
        <p:sp>
          <p:nvSpPr>
            <p:cNvPr id="105681" name="Line 53"/>
            <p:cNvSpPr>
              <a:spLocks noChangeShapeType="1"/>
            </p:cNvSpPr>
            <p:nvPr/>
          </p:nvSpPr>
          <p:spPr bwMode="auto">
            <a:xfrm>
              <a:off x="3355" y="1676"/>
              <a:ext cx="23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sz="1929"/>
            </a:p>
          </p:txBody>
        </p:sp>
        <p:sp>
          <p:nvSpPr>
            <p:cNvPr id="105682" name="Line 54"/>
            <p:cNvSpPr>
              <a:spLocks noChangeShapeType="1"/>
            </p:cNvSpPr>
            <p:nvPr/>
          </p:nvSpPr>
          <p:spPr bwMode="auto">
            <a:xfrm>
              <a:off x="3357" y="1449"/>
              <a:ext cx="0" cy="22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sz="1929"/>
            </a:p>
          </p:txBody>
        </p:sp>
      </p:grpSp>
      <p:grpSp>
        <p:nvGrpSpPr>
          <p:cNvPr id="8" name="Group 55"/>
          <p:cNvGrpSpPr>
            <a:grpSpLocks/>
          </p:cNvGrpSpPr>
          <p:nvPr/>
        </p:nvGrpSpPr>
        <p:grpSpPr bwMode="auto">
          <a:xfrm>
            <a:off x="636134" y="1251217"/>
            <a:ext cx="6594362" cy="853492"/>
            <a:chOff x="566" y="837"/>
            <a:chExt cx="4154" cy="558"/>
          </a:xfrm>
        </p:grpSpPr>
        <p:sp>
          <p:nvSpPr>
            <p:cNvPr id="105634" name="Line 56"/>
            <p:cNvSpPr>
              <a:spLocks noChangeShapeType="1"/>
            </p:cNvSpPr>
            <p:nvPr/>
          </p:nvSpPr>
          <p:spPr bwMode="auto">
            <a:xfrm>
              <a:off x="1772" y="1087"/>
              <a:ext cx="22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sz="1929"/>
            </a:p>
          </p:txBody>
        </p:sp>
        <p:sp>
          <p:nvSpPr>
            <p:cNvPr id="105635" name="Line 57"/>
            <p:cNvSpPr>
              <a:spLocks noChangeShapeType="1"/>
            </p:cNvSpPr>
            <p:nvPr/>
          </p:nvSpPr>
          <p:spPr bwMode="auto">
            <a:xfrm>
              <a:off x="1999" y="1087"/>
              <a:ext cx="0" cy="22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sz="1929"/>
            </a:p>
          </p:txBody>
        </p:sp>
        <p:sp>
          <p:nvSpPr>
            <p:cNvPr id="105636" name="Line 58"/>
            <p:cNvSpPr>
              <a:spLocks noChangeShapeType="1"/>
            </p:cNvSpPr>
            <p:nvPr/>
          </p:nvSpPr>
          <p:spPr bwMode="auto">
            <a:xfrm>
              <a:off x="1999" y="1314"/>
              <a:ext cx="47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sz="1929"/>
            </a:p>
          </p:txBody>
        </p:sp>
        <p:sp>
          <p:nvSpPr>
            <p:cNvPr id="105637" name="Line 59"/>
            <p:cNvSpPr>
              <a:spLocks noChangeShapeType="1"/>
            </p:cNvSpPr>
            <p:nvPr/>
          </p:nvSpPr>
          <p:spPr bwMode="auto">
            <a:xfrm>
              <a:off x="2453" y="1314"/>
              <a:ext cx="911"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sz="1929"/>
            </a:p>
          </p:txBody>
        </p:sp>
        <p:sp>
          <p:nvSpPr>
            <p:cNvPr id="105638" name="Line 60"/>
            <p:cNvSpPr>
              <a:spLocks noChangeShapeType="1"/>
            </p:cNvSpPr>
            <p:nvPr/>
          </p:nvSpPr>
          <p:spPr bwMode="auto">
            <a:xfrm>
              <a:off x="3358" y="1087"/>
              <a:ext cx="22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sz="1929"/>
            </a:p>
          </p:txBody>
        </p:sp>
        <p:sp>
          <p:nvSpPr>
            <p:cNvPr id="105639" name="Line 61"/>
            <p:cNvSpPr>
              <a:spLocks noChangeShapeType="1"/>
            </p:cNvSpPr>
            <p:nvPr/>
          </p:nvSpPr>
          <p:spPr bwMode="auto">
            <a:xfrm>
              <a:off x="3586" y="1314"/>
              <a:ext cx="23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sz="1929"/>
            </a:p>
          </p:txBody>
        </p:sp>
        <p:sp>
          <p:nvSpPr>
            <p:cNvPr id="105640" name="Line 62"/>
            <p:cNvSpPr>
              <a:spLocks noChangeShapeType="1"/>
            </p:cNvSpPr>
            <p:nvPr/>
          </p:nvSpPr>
          <p:spPr bwMode="auto">
            <a:xfrm>
              <a:off x="3813" y="1087"/>
              <a:ext cx="22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sz="1929"/>
            </a:p>
          </p:txBody>
        </p:sp>
        <p:sp>
          <p:nvSpPr>
            <p:cNvPr id="105641" name="Line 63"/>
            <p:cNvSpPr>
              <a:spLocks noChangeShapeType="1"/>
            </p:cNvSpPr>
            <p:nvPr/>
          </p:nvSpPr>
          <p:spPr bwMode="auto">
            <a:xfrm>
              <a:off x="4039" y="1314"/>
              <a:ext cx="45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sz="1929"/>
            </a:p>
          </p:txBody>
        </p:sp>
        <p:sp>
          <p:nvSpPr>
            <p:cNvPr id="105642" name="Line 64"/>
            <p:cNvSpPr>
              <a:spLocks noChangeShapeType="1"/>
            </p:cNvSpPr>
            <p:nvPr/>
          </p:nvSpPr>
          <p:spPr bwMode="auto">
            <a:xfrm>
              <a:off x="4493" y="1087"/>
              <a:ext cx="22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sz="1929"/>
            </a:p>
          </p:txBody>
        </p:sp>
        <p:sp>
          <p:nvSpPr>
            <p:cNvPr id="105643" name="Line 65"/>
            <p:cNvSpPr>
              <a:spLocks noChangeShapeType="1"/>
            </p:cNvSpPr>
            <p:nvPr/>
          </p:nvSpPr>
          <p:spPr bwMode="auto">
            <a:xfrm>
              <a:off x="3358" y="1087"/>
              <a:ext cx="0" cy="22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sz="1929"/>
            </a:p>
          </p:txBody>
        </p:sp>
        <p:sp>
          <p:nvSpPr>
            <p:cNvPr id="105644" name="Line 66"/>
            <p:cNvSpPr>
              <a:spLocks noChangeShapeType="1"/>
            </p:cNvSpPr>
            <p:nvPr/>
          </p:nvSpPr>
          <p:spPr bwMode="auto">
            <a:xfrm>
              <a:off x="3586" y="1087"/>
              <a:ext cx="0" cy="22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sz="1929"/>
            </a:p>
          </p:txBody>
        </p:sp>
        <p:sp>
          <p:nvSpPr>
            <p:cNvPr id="105645" name="Line 67"/>
            <p:cNvSpPr>
              <a:spLocks noChangeShapeType="1"/>
            </p:cNvSpPr>
            <p:nvPr/>
          </p:nvSpPr>
          <p:spPr bwMode="auto">
            <a:xfrm>
              <a:off x="3813" y="1087"/>
              <a:ext cx="0" cy="22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sz="1929"/>
            </a:p>
          </p:txBody>
        </p:sp>
        <p:sp>
          <p:nvSpPr>
            <p:cNvPr id="105646" name="Line 68"/>
            <p:cNvSpPr>
              <a:spLocks noChangeShapeType="1"/>
            </p:cNvSpPr>
            <p:nvPr/>
          </p:nvSpPr>
          <p:spPr bwMode="auto">
            <a:xfrm>
              <a:off x="4039" y="1087"/>
              <a:ext cx="0" cy="22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sz="1929"/>
            </a:p>
          </p:txBody>
        </p:sp>
        <p:sp>
          <p:nvSpPr>
            <p:cNvPr id="105647" name="Line 69"/>
            <p:cNvSpPr>
              <a:spLocks noChangeShapeType="1"/>
            </p:cNvSpPr>
            <p:nvPr/>
          </p:nvSpPr>
          <p:spPr bwMode="auto">
            <a:xfrm>
              <a:off x="4493" y="1087"/>
              <a:ext cx="0" cy="22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sz="1929"/>
            </a:p>
          </p:txBody>
        </p:sp>
        <p:sp>
          <p:nvSpPr>
            <p:cNvPr id="105648" name="Text Box 70"/>
            <p:cNvSpPr txBox="1">
              <a:spLocks noChangeArrowheads="1"/>
            </p:cNvSpPr>
            <p:nvPr/>
          </p:nvSpPr>
          <p:spPr bwMode="auto">
            <a:xfrm>
              <a:off x="2013" y="1122"/>
              <a:ext cx="192"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gn="ctr">
                <a:lnSpc>
                  <a:spcPct val="90000"/>
                </a:lnSpc>
                <a:spcBef>
                  <a:spcPct val="50000"/>
                </a:spcBef>
                <a:buClrTx/>
                <a:buSzTx/>
                <a:buFontTx/>
                <a:buNone/>
              </a:pPr>
              <a:r>
                <a:rPr lang="en-US" altLang="en-US" sz="1286" b="1">
                  <a:solidFill>
                    <a:srgbClr val="800000"/>
                  </a:solidFill>
                  <a:latin typeface="Helvetica" panose="020B0604020202020204" pitchFamily="34" charset="0"/>
                </a:rPr>
                <a:t>0</a:t>
              </a:r>
            </a:p>
          </p:txBody>
        </p:sp>
        <p:sp>
          <p:nvSpPr>
            <p:cNvPr id="105649" name="Text Box 71"/>
            <p:cNvSpPr txBox="1">
              <a:spLocks noChangeArrowheads="1"/>
            </p:cNvSpPr>
            <p:nvPr/>
          </p:nvSpPr>
          <p:spPr bwMode="auto">
            <a:xfrm>
              <a:off x="2239" y="1121"/>
              <a:ext cx="192"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gn="ctr">
                <a:lnSpc>
                  <a:spcPct val="90000"/>
                </a:lnSpc>
                <a:spcBef>
                  <a:spcPct val="50000"/>
                </a:spcBef>
                <a:buClrTx/>
                <a:buSzTx/>
                <a:buFontTx/>
                <a:buNone/>
              </a:pPr>
              <a:r>
                <a:rPr lang="en-US" altLang="en-US" sz="1286" b="1">
                  <a:solidFill>
                    <a:srgbClr val="800000"/>
                  </a:solidFill>
                  <a:latin typeface="Helvetica" panose="020B0604020202020204" pitchFamily="34" charset="0"/>
                </a:rPr>
                <a:t>0</a:t>
              </a:r>
              <a:endParaRPr lang="en-US" altLang="en-US" sz="1286" b="1">
                <a:solidFill>
                  <a:srgbClr val="008000"/>
                </a:solidFill>
                <a:latin typeface="Helvetica" panose="020B0604020202020204" pitchFamily="34" charset="0"/>
              </a:endParaRPr>
            </a:p>
          </p:txBody>
        </p:sp>
        <p:sp>
          <p:nvSpPr>
            <p:cNvPr id="105650" name="Text Box 72"/>
            <p:cNvSpPr txBox="1">
              <a:spLocks noChangeArrowheads="1"/>
            </p:cNvSpPr>
            <p:nvPr/>
          </p:nvSpPr>
          <p:spPr bwMode="auto">
            <a:xfrm>
              <a:off x="1786" y="1121"/>
              <a:ext cx="192"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gn="ctr">
                <a:lnSpc>
                  <a:spcPct val="90000"/>
                </a:lnSpc>
                <a:spcBef>
                  <a:spcPct val="50000"/>
                </a:spcBef>
                <a:buClrTx/>
                <a:buSzTx/>
                <a:buFontTx/>
                <a:buNone/>
              </a:pPr>
              <a:r>
                <a:rPr lang="en-US" altLang="en-US" sz="1286" b="1">
                  <a:solidFill>
                    <a:srgbClr val="008000"/>
                  </a:solidFill>
                  <a:latin typeface="Helvetica" panose="020B0604020202020204" pitchFamily="34" charset="0"/>
                </a:rPr>
                <a:t>1</a:t>
              </a:r>
            </a:p>
          </p:txBody>
        </p:sp>
        <p:sp>
          <p:nvSpPr>
            <p:cNvPr id="105651" name="Text Box 73"/>
            <p:cNvSpPr txBox="1">
              <a:spLocks noChangeArrowheads="1"/>
            </p:cNvSpPr>
            <p:nvPr/>
          </p:nvSpPr>
          <p:spPr bwMode="auto">
            <a:xfrm>
              <a:off x="3146" y="1121"/>
              <a:ext cx="192"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gn="ctr">
                <a:lnSpc>
                  <a:spcPct val="90000"/>
                </a:lnSpc>
                <a:spcBef>
                  <a:spcPct val="50000"/>
                </a:spcBef>
                <a:buClrTx/>
                <a:buSzTx/>
                <a:buFontTx/>
                <a:buNone/>
              </a:pPr>
              <a:r>
                <a:rPr lang="en-US" altLang="en-US" sz="1286" b="1">
                  <a:solidFill>
                    <a:srgbClr val="800000"/>
                  </a:solidFill>
                  <a:latin typeface="Helvetica" panose="020B0604020202020204" pitchFamily="34" charset="0"/>
                </a:rPr>
                <a:t>0</a:t>
              </a:r>
              <a:endParaRPr lang="en-US" altLang="en-US" sz="1286" b="1">
                <a:solidFill>
                  <a:srgbClr val="008000"/>
                </a:solidFill>
                <a:latin typeface="Helvetica" panose="020B0604020202020204" pitchFamily="34" charset="0"/>
              </a:endParaRPr>
            </a:p>
          </p:txBody>
        </p:sp>
        <p:sp>
          <p:nvSpPr>
            <p:cNvPr id="105652" name="Text Box 74"/>
            <p:cNvSpPr txBox="1">
              <a:spLocks noChangeArrowheads="1"/>
            </p:cNvSpPr>
            <p:nvPr/>
          </p:nvSpPr>
          <p:spPr bwMode="auto">
            <a:xfrm>
              <a:off x="3373" y="1121"/>
              <a:ext cx="192"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gn="ctr">
                <a:lnSpc>
                  <a:spcPct val="90000"/>
                </a:lnSpc>
                <a:spcBef>
                  <a:spcPct val="50000"/>
                </a:spcBef>
                <a:buClrTx/>
                <a:buSzTx/>
                <a:buFontTx/>
                <a:buNone/>
              </a:pPr>
              <a:r>
                <a:rPr lang="en-US" altLang="en-US" sz="1286" b="1">
                  <a:solidFill>
                    <a:srgbClr val="008000"/>
                  </a:solidFill>
                  <a:latin typeface="Helvetica" panose="020B0604020202020204" pitchFamily="34" charset="0"/>
                </a:rPr>
                <a:t>1</a:t>
              </a:r>
            </a:p>
          </p:txBody>
        </p:sp>
        <p:sp>
          <p:nvSpPr>
            <p:cNvPr id="105653" name="Text Box 75"/>
            <p:cNvSpPr txBox="1">
              <a:spLocks noChangeArrowheads="1"/>
            </p:cNvSpPr>
            <p:nvPr/>
          </p:nvSpPr>
          <p:spPr bwMode="auto">
            <a:xfrm>
              <a:off x="3826" y="1121"/>
              <a:ext cx="192"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gn="ctr">
                <a:lnSpc>
                  <a:spcPct val="90000"/>
                </a:lnSpc>
                <a:spcBef>
                  <a:spcPct val="50000"/>
                </a:spcBef>
                <a:buClrTx/>
                <a:buSzTx/>
                <a:buFontTx/>
                <a:buNone/>
              </a:pPr>
              <a:r>
                <a:rPr lang="en-US" altLang="en-US" sz="1286" b="1">
                  <a:solidFill>
                    <a:srgbClr val="008000"/>
                  </a:solidFill>
                  <a:latin typeface="Helvetica" panose="020B0604020202020204" pitchFamily="34" charset="0"/>
                </a:rPr>
                <a:t>1</a:t>
              </a:r>
            </a:p>
          </p:txBody>
        </p:sp>
        <p:sp>
          <p:nvSpPr>
            <p:cNvPr id="105654" name="Text Box 76"/>
            <p:cNvSpPr txBox="1">
              <a:spLocks noChangeArrowheads="1"/>
            </p:cNvSpPr>
            <p:nvPr/>
          </p:nvSpPr>
          <p:spPr bwMode="auto">
            <a:xfrm>
              <a:off x="4506" y="1121"/>
              <a:ext cx="192"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gn="ctr">
                <a:lnSpc>
                  <a:spcPct val="90000"/>
                </a:lnSpc>
                <a:spcBef>
                  <a:spcPct val="50000"/>
                </a:spcBef>
                <a:buClrTx/>
                <a:buSzTx/>
                <a:buFontTx/>
                <a:buNone/>
              </a:pPr>
              <a:r>
                <a:rPr lang="en-US" altLang="en-US" sz="1286" b="1">
                  <a:solidFill>
                    <a:srgbClr val="008000"/>
                  </a:solidFill>
                  <a:latin typeface="Helvetica" panose="020B0604020202020204" pitchFamily="34" charset="0"/>
                </a:rPr>
                <a:t>1</a:t>
              </a:r>
            </a:p>
          </p:txBody>
        </p:sp>
        <p:sp>
          <p:nvSpPr>
            <p:cNvPr id="105655" name="Text Box 77"/>
            <p:cNvSpPr txBox="1">
              <a:spLocks noChangeArrowheads="1"/>
            </p:cNvSpPr>
            <p:nvPr/>
          </p:nvSpPr>
          <p:spPr bwMode="auto">
            <a:xfrm>
              <a:off x="2466" y="1121"/>
              <a:ext cx="192"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gn="ctr">
                <a:lnSpc>
                  <a:spcPct val="90000"/>
                </a:lnSpc>
                <a:spcBef>
                  <a:spcPct val="50000"/>
                </a:spcBef>
                <a:buClrTx/>
                <a:buSzTx/>
                <a:buFontTx/>
                <a:buNone/>
              </a:pPr>
              <a:r>
                <a:rPr lang="en-US" altLang="en-US" sz="1286" b="1">
                  <a:solidFill>
                    <a:srgbClr val="800000"/>
                  </a:solidFill>
                  <a:latin typeface="Helvetica" panose="020B0604020202020204" pitchFamily="34" charset="0"/>
                </a:rPr>
                <a:t>0</a:t>
              </a:r>
            </a:p>
          </p:txBody>
        </p:sp>
        <p:sp>
          <p:nvSpPr>
            <p:cNvPr id="105656" name="Text Box 78"/>
            <p:cNvSpPr txBox="1">
              <a:spLocks noChangeArrowheads="1"/>
            </p:cNvSpPr>
            <p:nvPr/>
          </p:nvSpPr>
          <p:spPr bwMode="auto">
            <a:xfrm>
              <a:off x="2693" y="1121"/>
              <a:ext cx="192"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gn="ctr">
                <a:lnSpc>
                  <a:spcPct val="90000"/>
                </a:lnSpc>
                <a:spcBef>
                  <a:spcPct val="50000"/>
                </a:spcBef>
                <a:buClrTx/>
                <a:buSzTx/>
                <a:buFontTx/>
                <a:buNone/>
              </a:pPr>
              <a:r>
                <a:rPr lang="en-US" altLang="en-US" sz="1286" b="1">
                  <a:solidFill>
                    <a:srgbClr val="800000"/>
                  </a:solidFill>
                  <a:latin typeface="Helvetica" panose="020B0604020202020204" pitchFamily="34" charset="0"/>
                </a:rPr>
                <a:t>0</a:t>
              </a:r>
            </a:p>
          </p:txBody>
        </p:sp>
        <p:sp>
          <p:nvSpPr>
            <p:cNvPr id="105657" name="Text Box 79"/>
            <p:cNvSpPr txBox="1">
              <a:spLocks noChangeArrowheads="1"/>
            </p:cNvSpPr>
            <p:nvPr/>
          </p:nvSpPr>
          <p:spPr bwMode="auto">
            <a:xfrm>
              <a:off x="2920" y="1121"/>
              <a:ext cx="192"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gn="ctr">
                <a:lnSpc>
                  <a:spcPct val="90000"/>
                </a:lnSpc>
                <a:spcBef>
                  <a:spcPct val="50000"/>
                </a:spcBef>
                <a:buClrTx/>
                <a:buSzTx/>
                <a:buFontTx/>
                <a:buNone/>
              </a:pPr>
              <a:r>
                <a:rPr lang="en-US" altLang="en-US" sz="1286" b="1">
                  <a:solidFill>
                    <a:srgbClr val="800000"/>
                  </a:solidFill>
                  <a:latin typeface="Helvetica" panose="020B0604020202020204" pitchFamily="34" charset="0"/>
                </a:rPr>
                <a:t>0</a:t>
              </a:r>
            </a:p>
          </p:txBody>
        </p:sp>
        <p:sp>
          <p:nvSpPr>
            <p:cNvPr id="105658" name="Text Box 80"/>
            <p:cNvSpPr txBox="1">
              <a:spLocks noChangeArrowheads="1"/>
            </p:cNvSpPr>
            <p:nvPr/>
          </p:nvSpPr>
          <p:spPr bwMode="auto">
            <a:xfrm>
              <a:off x="3600" y="1121"/>
              <a:ext cx="192"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gn="ctr">
                <a:lnSpc>
                  <a:spcPct val="90000"/>
                </a:lnSpc>
                <a:spcBef>
                  <a:spcPct val="50000"/>
                </a:spcBef>
                <a:buClrTx/>
                <a:buSzTx/>
                <a:buFontTx/>
                <a:buNone/>
              </a:pPr>
              <a:r>
                <a:rPr lang="en-US" altLang="en-US" sz="1286" b="1">
                  <a:solidFill>
                    <a:srgbClr val="800000"/>
                  </a:solidFill>
                  <a:latin typeface="Helvetica" panose="020B0604020202020204" pitchFamily="34" charset="0"/>
                </a:rPr>
                <a:t>0</a:t>
              </a:r>
            </a:p>
          </p:txBody>
        </p:sp>
        <p:sp>
          <p:nvSpPr>
            <p:cNvPr id="105659" name="Text Box 81"/>
            <p:cNvSpPr txBox="1">
              <a:spLocks noChangeArrowheads="1"/>
            </p:cNvSpPr>
            <p:nvPr/>
          </p:nvSpPr>
          <p:spPr bwMode="auto">
            <a:xfrm>
              <a:off x="4053" y="1121"/>
              <a:ext cx="192"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gn="ctr">
                <a:lnSpc>
                  <a:spcPct val="90000"/>
                </a:lnSpc>
                <a:spcBef>
                  <a:spcPct val="50000"/>
                </a:spcBef>
                <a:buClrTx/>
                <a:buSzTx/>
                <a:buFontTx/>
                <a:buNone/>
              </a:pPr>
              <a:r>
                <a:rPr lang="en-US" altLang="en-US" sz="1286" b="1">
                  <a:solidFill>
                    <a:srgbClr val="800000"/>
                  </a:solidFill>
                  <a:latin typeface="Helvetica" panose="020B0604020202020204" pitchFamily="34" charset="0"/>
                </a:rPr>
                <a:t>0</a:t>
              </a:r>
            </a:p>
          </p:txBody>
        </p:sp>
        <p:sp>
          <p:nvSpPr>
            <p:cNvPr id="105660" name="Text Box 82"/>
            <p:cNvSpPr txBox="1">
              <a:spLocks noChangeArrowheads="1"/>
            </p:cNvSpPr>
            <p:nvPr/>
          </p:nvSpPr>
          <p:spPr bwMode="auto">
            <a:xfrm>
              <a:off x="4280" y="1121"/>
              <a:ext cx="192"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gn="ctr">
                <a:lnSpc>
                  <a:spcPct val="90000"/>
                </a:lnSpc>
                <a:spcBef>
                  <a:spcPct val="50000"/>
                </a:spcBef>
                <a:buClrTx/>
                <a:buSzTx/>
                <a:buFontTx/>
                <a:buNone/>
              </a:pPr>
              <a:r>
                <a:rPr lang="en-US" altLang="en-US" sz="1286" b="1">
                  <a:solidFill>
                    <a:srgbClr val="800000"/>
                  </a:solidFill>
                  <a:latin typeface="Helvetica" panose="020B0604020202020204" pitchFamily="34" charset="0"/>
                </a:rPr>
                <a:t>0</a:t>
              </a:r>
            </a:p>
          </p:txBody>
        </p:sp>
        <p:sp>
          <p:nvSpPr>
            <p:cNvPr id="105661" name="Text Box 83"/>
            <p:cNvSpPr txBox="1">
              <a:spLocks noChangeArrowheads="1"/>
            </p:cNvSpPr>
            <p:nvPr/>
          </p:nvSpPr>
          <p:spPr bwMode="auto">
            <a:xfrm>
              <a:off x="1292" y="1011"/>
              <a:ext cx="480" cy="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gn="r">
                <a:lnSpc>
                  <a:spcPct val="90000"/>
                </a:lnSpc>
                <a:spcBef>
                  <a:spcPct val="50000"/>
                </a:spcBef>
                <a:buClrTx/>
                <a:buSzTx/>
                <a:buFontTx/>
                <a:buNone/>
              </a:pPr>
              <a:r>
                <a:rPr lang="en-US" altLang="en-US" sz="1071">
                  <a:solidFill>
                    <a:srgbClr val="008000"/>
                  </a:solidFill>
                  <a:latin typeface="Helvetica" panose="020B0604020202020204" pitchFamily="34" charset="0"/>
                </a:rPr>
                <a:t>recessive</a:t>
              </a:r>
            </a:p>
          </p:txBody>
        </p:sp>
        <p:sp>
          <p:nvSpPr>
            <p:cNvPr id="105662" name="Text Box 84"/>
            <p:cNvSpPr txBox="1">
              <a:spLocks noChangeArrowheads="1"/>
            </p:cNvSpPr>
            <p:nvPr/>
          </p:nvSpPr>
          <p:spPr bwMode="auto">
            <a:xfrm>
              <a:off x="1292" y="1238"/>
              <a:ext cx="480" cy="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gn="r">
                <a:lnSpc>
                  <a:spcPct val="90000"/>
                </a:lnSpc>
                <a:spcBef>
                  <a:spcPct val="50000"/>
                </a:spcBef>
                <a:buClrTx/>
                <a:buSzTx/>
                <a:buFontTx/>
                <a:buNone/>
              </a:pPr>
              <a:r>
                <a:rPr lang="en-US" altLang="en-US" sz="1071">
                  <a:solidFill>
                    <a:srgbClr val="800000"/>
                  </a:solidFill>
                  <a:latin typeface="Helvetica" panose="020B0604020202020204" pitchFamily="34" charset="0"/>
                </a:rPr>
                <a:t>dominant</a:t>
              </a:r>
              <a:endParaRPr lang="en-US" altLang="en-US" sz="857">
                <a:solidFill>
                  <a:srgbClr val="800000"/>
                </a:solidFill>
                <a:latin typeface="Helvetica" panose="020B0604020202020204" pitchFamily="34" charset="0"/>
              </a:endParaRPr>
            </a:p>
          </p:txBody>
        </p:sp>
        <p:sp>
          <p:nvSpPr>
            <p:cNvPr id="105663" name="Text Box 85"/>
            <p:cNvSpPr txBox="1">
              <a:spLocks noChangeArrowheads="1"/>
            </p:cNvSpPr>
            <p:nvPr/>
          </p:nvSpPr>
          <p:spPr bwMode="auto">
            <a:xfrm>
              <a:off x="566" y="837"/>
              <a:ext cx="624" cy="5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gn="ctr">
                <a:lnSpc>
                  <a:spcPct val="90000"/>
                </a:lnSpc>
                <a:spcBef>
                  <a:spcPct val="50000"/>
                </a:spcBef>
                <a:buClrTx/>
                <a:buSzTx/>
                <a:buFontTx/>
                <a:buNone/>
              </a:pPr>
              <a:r>
                <a:rPr lang="en-US" altLang="en-US" sz="1286" b="1" dirty="0">
                  <a:latin typeface="Helvetica" panose="020B0604020202020204" pitchFamily="34" charset="0"/>
                </a:rPr>
                <a:t>Example 1</a:t>
              </a:r>
            </a:p>
            <a:p>
              <a:pPr algn="ctr">
                <a:lnSpc>
                  <a:spcPct val="90000"/>
                </a:lnSpc>
                <a:spcBef>
                  <a:spcPct val="50000"/>
                </a:spcBef>
                <a:buClrTx/>
                <a:buSzTx/>
                <a:buFontTx/>
                <a:buNone/>
              </a:pPr>
              <a:r>
                <a:rPr lang="en-US" altLang="en-US" sz="1071" dirty="0">
                  <a:latin typeface="Helvetica" panose="020B0604020202020204" pitchFamily="34" charset="0"/>
                </a:rPr>
                <a:t>original sequence</a:t>
              </a:r>
              <a:endParaRPr lang="en-US" altLang="en-US" sz="1286" b="1" dirty="0">
                <a:latin typeface="Helvetica" panose="020B0604020202020204" pitchFamily="34" charset="0"/>
              </a:endParaRPr>
            </a:p>
          </p:txBody>
        </p:sp>
      </p:grpSp>
      <p:grpSp>
        <p:nvGrpSpPr>
          <p:cNvPr id="9" name="Group 86"/>
          <p:cNvGrpSpPr>
            <a:grpSpLocks/>
          </p:cNvGrpSpPr>
          <p:nvPr/>
        </p:nvGrpSpPr>
        <p:grpSpPr bwMode="auto">
          <a:xfrm>
            <a:off x="712675" y="2074072"/>
            <a:ext cx="4007304" cy="587661"/>
            <a:chOff x="614" y="1374"/>
            <a:chExt cx="2524" cy="384"/>
          </a:xfrm>
        </p:grpSpPr>
        <p:sp>
          <p:nvSpPr>
            <p:cNvPr id="105621" name="Text Box 87"/>
            <p:cNvSpPr txBox="1">
              <a:spLocks noChangeArrowheads="1"/>
            </p:cNvSpPr>
            <p:nvPr/>
          </p:nvSpPr>
          <p:spPr bwMode="auto">
            <a:xfrm>
              <a:off x="2920" y="1484"/>
              <a:ext cx="192"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gn="ctr">
                <a:lnSpc>
                  <a:spcPct val="90000"/>
                </a:lnSpc>
                <a:spcBef>
                  <a:spcPct val="50000"/>
                </a:spcBef>
                <a:buClrTx/>
                <a:buSzTx/>
                <a:buFontTx/>
                <a:buNone/>
              </a:pPr>
              <a:r>
                <a:rPr lang="en-US" altLang="en-US" sz="1286" b="1">
                  <a:solidFill>
                    <a:srgbClr val="800000"/>
                  </a:solidFill>
                  <a:latin typeface="Helvetica" panose="020B0604020202020204" pitchFamily="34" charset="0"/>
                </a:rPr>
                <a:t>0</a:t>
              </a:r>
            </a:p>
          </p:txBody>
        </p:sp>
        <p:sp>
          <p:nvSpPr>
            <p:cNvPr id="105622" name="Line 88"/>
            <p:cNvSpPr>
              <a:spLocks noChangeShapeType="1"/>
            </p:cNvSpPr>
            <p:nvPr/>
          </p:nvSpPr>
          <p:spPr bwMode="auto">
            <a:xfrm>
              <a:off x="1772" y="1450"/>
              <a:ext cx="22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sz="1929"/>
            </a:p>
          </p:txBody>
        </p:sp>
        <p:sp>
          <p:nvSpPr>
            <p:cNvPr id="105623" name="Line 89"/>
            <p:cNvSpPr>
              <a:spLocks noChangeShapeType="1"/>
            </p:cNvSpPr>
            <p:nvPr/>
          </p:nvSpPr>
          <p:spPr bwMode="auto">
            <a:xfrm>
              <a:off x="1999" y="1450"/>
              <a:ext cx="0" cy="22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sz="1929"/>
            </a:p>
          </p:txBody>
        </p:sp>
        <p:sp>
          <p:nvSpPr>
            <p:cNvPr id="105624" name="Line 90"/>
            <p:cNvSpPr>
              <a:spLocks noChangeShapeType="1"/>
            </p:cNvSpPr>
            <p:nvPr/>
          </p:nvSpPr>
          <p:spPr bwMode="auto">
            <a:xfrm>
              <a:off x="1999" y="1677"/>
              <a:ext cx="47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sz="1929"/>
            </a:p>
          </p:txBody>
        </p:sp>
        <p:sp>
          <p:nvSpPr>
            <p:cNvPr id="105625" name="Line 91"/>
            <p:cNvSpPr>
              <a:spLocks noChangeShapeType="1"/>
            </p:cNvSpPr>
            <p:nvPr/>
          </p:nvSpPr>
          <p:spPr bwMode="auto">
            <a:xfrm>
              <a:off x="2453" y="1677"/>
              <a:ext cx="68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sz="1929"/>
            </a:p>
          </p:txBody>
        </p:sp>
        <p:sp>
          <p:nvSpPr>
            <p:cNvPr id="105626" name="Text Box 92"/>
            <p:cNvSpPr txBox="1">
              <a:spLocks noChangeArrowheads="1"/>
            </p:cNvSpPr>
            <p:nvPr/>
          </p:nvSpPr>
          <p:spPr bwMode="auto">
            <a:xfrm>
              <a:off x="2013" y="1485"/>
              <a:ext cx="192"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gn="ctr">
                <a:lnSpc>
                  <a:spcPct val="90000"/>
                </a:lnSpc>
                <a:spcBef>
                  <a:spcPct val="50000"/>
                </a:spcBef>
                <a:buClrTx/>
                <a:buSzTx/>
                <a:buFontTx/>
                <a:buNone/>
              </a:pPr>
              <a:r>
                <a:rPr lang="en-US" altLang="en-US" sz="1286" b="1">
                  <a:solidFill>
                    <a:srgbClr val="800000"/>
                  </a:solidFill>
                  <a:latin typeface="Helvetica" panose="020B0604020202020204" pitchFamily="34" charset="0"/>
                </a:rPr>
                <a:t>0</a:t>
              </a:r>
            </a:p>
          </p:txBody>
        </p:sp>
        <p:sp>
          <p:nvSpPr>
            <p:cNvPr id="105627" name="Text Box 93"/>
            <p:cNvSpPr txBox="1">
              <a:spLocks noChangeArrowheads="1"/>
            </p:cNvSpPr>
            <p:nvPr/>
          </p:nvSpPr>
          <p:spPr bwMode="auto">
            <a:xfrm>
              <a:off x="2239" y="1484"/>
              <a:ext cx="192"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gn="ctr">
                <a:lnSpc>
                  <a:spcPct val="90000"/>
                </a:lnSpc>
                <a:spcBef>
                  <a:spcPct val="50000"/>
                </a:spcBef>
                <a:buClrTx/>
                <a:buSzTx/>
                <a:buFontTx/>
                <a:buNone/>
              </a:pPr>
              <a:r>
                <a:rPr lang="en-US" altLang="en-US" sz="1286" b="1">
                  <a:solidFill>
                    <a:srgbClr val="800000"/>
                  </a:solidFill>
                  <a:latin typeface="Helvetica" panose="020B0604020202020204" pitchFamily="34" charset="0"/>
                </a:rPr>
                <a:t>0</a:t>
              </a:r>
              <a:endParaRPr lang="en-US" altLang="en-US" sz="1286" b="1">
                <a:solidFill>
                  <a:srgbClr val="008000"/>
                </a:solidFill>
                <a:latin typeface="Helvetica" panose="020B0604020202020204" pitchFamily="34" charset="0"/>
              </a:endParaRPr>
            </a:p>
          </p:txBody>
        </p:sp>
        <p:sp>
          <p:nvSpPr>
            <p:cNvPr id="105628" name="Text Box 94"/>
            <p:cNvSpPr txBox="1">
              <a:spLocks noChangeArrowheads="1"/>
            </p:cNvSpPr>
            <p:nvPr/>
          </p:nvSpPr>
          <p:spPr bwMode="auto">
            <a:xfrm>
              <a:off x="1786" y="1484"/>
              <a:ext cx="192"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gn="ctr">
                <a:lnSpc>
                  <a:spcPct val="90000"/>
                </a:lnSpc>
                <a:spcBef>
                  <a:spcPct val="50000"/>
                </a:spcBef>
                <a:buClrTx/>
                <a:buSzTx/>
                <a:buFontTx/>
                <a:buNone/>
              </a:pPr>
              <a:r>
                <a:rPr lang="en-US" altLang="en-US" sz="1286" b="1">
                  <a:solidFill>
                    <a:srgbClr val="008000"/>
                  </a:solidFill>
                  <a:latin typeface="Helvetica" panose="020B0604020202020204" pitchFamily="34" charset="0"/>
                </a:rPr>
                <a:t>1</a:t>
              </a:r>
            </a:p>
          </p:txBody>
        </p:sp>
        <p:sp>
          <p:nvSpPr>
            <p:cNvPr id="105629" name="Text Box 95"/>
            <p:cNvSpPr txBox="1">
              <a:spLocks noChangeArrowheads="1"/>
            </p:cNvSpPr>
            <p:nvPr/>
          </p:nvSpPr>
          <p:spPr bwMode="auto">
            <a:xfrm>
              <a:off x="2466" y="1484"/>
              <a:ext cx="192"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gn="ctr">
                <a:lnSpc>
                  <a:spcPct val="90000"/>
                </a:lnSpc>
                <a:spcBef>
                  <a:spcPct val="50000"/>
                </a:spcBef>
                <a:buClrTx/>
                <a:buSzTx/>
                <a:buFontTx/>
                <a:buNone/>
              </a:pPr>
              <a:r>
                <a:rPr lang="en-US" altLang="en-US" sz="1286" b="1">
                  <a:solidFill>
                    <a:srgbClr val="800000"/>
                  </a:solidFill>
                  <a:latin typeface="Helvetica" panose="020B0604020202020204" pitchFamily="34" charset="0"/>
                </a:rPr>
                <a:t>0</a:t>
              </a:r>
            </a:p>
          </p:txBody>
        </p:sp>
        <p:sp>
          <p:nvSpPr>
            <p:cNvPr id="105630" name="Text Box 96"/>
            <p:cNvSpPr txBox="1">
              <a:spLocks noChangeArrowheads="1"/>
            </p:cNvSpPr>
            <p:nvPr/>
          </p:nvSpPr>
          <p:spPr bwMode="auto">
            <a:xfrm>
              <a:off x="2693" y="1484"/>
              <a:ext cx="192"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gn="ctr">
                <a:lnSpc>
                  <a:spcPct val="90000"/>
                </a:lnSpc>
                <a:spcBef>
                  <a:spcPct val="50000"/>
                </a:spcBef>
                <a:buClrTx/>
                <a:buSzTx/>
                <a:buFontTx/>
                <a:buNone/>
              </a:pPr>
              <a:r>
                <a:rPr lang="en-US" altLang="en-US" sz="1286" b="1">
                  <a:solidFill>
                    <a:srgbClr val="800000"/>
                  </a:solidFill>
                  <a:latin typeface="Helvetica" panose="020B0604020202020204" pitchFamily="34" charset="0"/>
                </a:rPr>
                <a:t>0</a:t>
              </a:r>
            </a:p>
          </p:txBody>
        </p:sp>
        <p:sp>
          <p:nvSpPr>
            <p:cNvPr id="105631" name="Text Box 97"/>
            <p:cNvSpPr txBox="1">
              <a:spLocks noChangeArrowheads="1"/>
            </p:cNvSpPr>
            <p:nvPr/>
          </p:nvSpPr>
          <p:spPr bwMode="auto">
            <a:xfrm>
              <a:off x="1292" y="1374"/>
              <a:ext cx="480" cy="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gn="r">
                <a:lnSpc>
                  <a:spcPct val="90000"/>
                </a:lnSpc>
                <a:spcBef>
                  <a:spcPct val="50000"/>
                </a:spcBef>
                <a:buClrTx/>
                <a:buSzTx/>
                <a:buFontTx/>
                <a:buNone/>
              </a:pPr>
              <a:r>
                <a:rPr lang="en-US" altLang="en-US" sz="1071">
                  <a:solidFill>
                    <a:srgbClr val="008000"/>
                  </a:solidFill>
                  <a:latin typeface="Helvetica" panose="020B0604020202020204" pitchFamily="34" charset="0"/>
                </a:rPr>
                <a:t>recessive</a:t>
              </a:r>
            </a:p>
          </p:txBody>
        </p:sp>
        <p:sp>
          <p:nvSpPr>
            <p:cNvPr id="105632" name="Text Box 98"/>
            <p:cNvSpPr txBox="1">
              <a:spLocks noChangeArrowheads="1"/>
            </p:cNvSpPr>
            <p:nvPr/>
          </p:nvSpPr>
          <p:spPr bwMode="auto">
            <a:xfrm>
              <a:off x="1292" y="1601"/>
              <a:ext cx="480" cy="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gn="r">
                <a:lnSpc>
                  <a:spcPct val="90000"/>
                </a:lnSpc>
                <a:spcBef>
                  <a:spcPct val="50000"/>
                </a:spcBef>
                <a:buClrTx/>
                <a:buSzTx/>
                <a:buFontTx/>
                <a:buNone/>
              </a:pPr>
              <a:r>
                <a:rPr lang="en-US" altLang="en-US" sz="1071">
                  <a:solidFill>
                    <a:srgbClr val="800000"/>
                  </a:solidFill>
                  <a:latin typeface="Helvetica" panose="020B0604020202020204" pitchFamily="34" charset="0"/>
                </a:rPr>
                <a:t>dominant</a:t>
              </a:r>
              <a:endParaRPr lang="en-US" altLang="en-US" sz="857">
                <a:solidFill>
                  <a:srgbClr val="800000"/>
                </a:solidFill>
                <a:latin typeface="Helvetica" panose="020B0604020202020204" pitchFamily="34" charset="0"/>
              </a:endParaRPr>
            </a:p>
          </p:txBody>
        </p:sp>
        <p:sp>
          <p:nvSpPr>
            <p:cNvPr id="105633" name="Text Box 99"/>
            <p:cNvSpPr txBox="1">
              <a:spLocks noChangeArrowheads="1"/>
            </p:cNvSpPr>
            <p:nvPr/>
          </p:nvSpPr>
          <p:spPr bwMode="auto">
            <a:xfrm>
              <a:off x="614" y="1468"/>
              <a:ext cx="528" cy="254"/>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gn="ctr">
                <a:lnSpc>
                  <a:spcPct val="90000"/>
                </a:lnSpc>
                <a:spcBef>
                  <a:spcPct val="50000"/>
                </a:spcBef>
                <a:buClrTx/>
                <a:buSzTx/>
                <a:buFontTx/>
                <a:buNone/>
              </a:pPr>
              <a:r>
                <a:rPr lang="en-US" altLang="en-US" sz="1071" dirty="0">
                  <a:latin typeface="Helvetica" panose="020B0604020202020204" pitchFamily="34" charset="0"/>
                </a:rPr>
                <a:t>stuffed sequence</a:t>
              </a:r>
              <a:endParaRPr lang="en-US" altLang="en-US" sz="1286" b="1" dirty="0">
                <a:latin typeface="Helvetica" panose="020B0604020202020204" pitchFamily="34" charset="0"/>
              </a:endParaRPr>
            </a:p>
          </p:txBody>
        </p:sp>
      </p:grpSp>
      <p:grpSp>
        <p:nvGrpSpPr>
          <p:cNvPr id="10" name="Group 100"/>
          <p:cNvGrpSpPr>
            <a:grpSpLocks/>
          </p:cNvGrpSpPr>
          <p:nvPr/>
        </p:nvGrpSpPr>
        <p:grpSpPr bwMode="auto">
          <a:xfrm>
            <a:off x="5070362" y="3773261"/>
            <a:ext cx="2522424" cy="346982"/>
            <a:chOff x="3359" y="2484"/>
            <a:chExt cx="1589" cy="227"/>
          </a:xfrm>
        </p:grpSpPr>
        <p:sp>
          <p:nvSpPr>
            <p:cNvPr id="105605" name="Line 101"/>
            <p:cNvSpPr>
              <a:spLocks noChangeShapeType="1"/>
            </p:cNvSpPr>
            <p:nvPr/>
          </p:nvSpPr>
          <p:spPr bwMode="auto">
            <a:xfrm>
              <a:off x="3359" y="2484"/>
              <a:ext cx="453"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sz="1929"/>
            </a:p>
          </p:txBody>
        </p:sp>
        <p:sp>
          <p:nvSpPr>
            <p:cNvPr id="105606" name="Line 102"/>
            <p:cNvSpPr>
              <a:spLocks noChangeShapeType="1"/>
            </p:cNvSpPr>
            <p:nvPr/>
          </p:nvSpPr>
          <p:spPr bwMode="auto">
            <a:xfrm>
              <a:off x="3814" y="2711"/>
              <a:ext cx="231"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sz="1929"/>
            </a:p>
          </p:txBody>
        </p:sp>
        <p:sp>
          <p:nvSpPr>
            <p:cNvPr id="105607" name="Line 103"/>
            <p:cNvSpPr>
              <a:spLocks noChangeShapeType="1"/>
            </p:cNvSpPr>
            <p:nvPr/>
          </p:nvSpPr>
          <p:spPr bwMode="auto">
            <a:xfrm>
              <a:off x="4267" y="2711"/>
              <a:ext cx="46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sz="1929"/>
            </a:p>
          </p:txBody>
        </p:sp>
        <p:sp>
          <p:nvSpPr>
            <p:cNvPr id="105608" name="Line 104"/>
            <p:cNvSpPr>
              <a:spLocks noChangeShapeType="1"/>
            </p:cNvSpPr>
            <p:nvPr/>
          </p:nvSpPr>
          <p:spPr bwMode="auto">
            <a:xfrm>
              <a:off x="4721" y="2484"/>
              <a:ext cx="22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sz="1929"/>
            </a:p>
          </p:txBody>
        </p:sp>
        <p:sp>
          <p:nvSpPr>
            <p:cNvPr id="105609" name="Line 105"/>
            <p:cNvSpPr>
              <a:spLocks noChangeShapeType="1"/>
            </p:cNvSpPr>
            <p:nvPr/>
          </p:nvSpPr>
          <p:spPr bwMode="auto">
            <a:xfrm>
              <a:off x="3814" y="2484"/>
              <a:ext cx="0" cy="22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sz="1929"/>
            </a:p>
          </p:txBody>
        </p:sp>
        <p:sp>
          <p:nvSpPr>
            <p:cNvPr id="105610" name="Line 106"/>
            <p:cNvSpPr>
              <a:spLocks noChangeShapeType="1"/>
            </p:cNvSpPr>
            <p:nvPr/>
          </p:nvSpPr>
          <p:spPr bwMode="auto">
            <a:xfrm>
              <a:off x="4267" y="2484"/>
              <a:ext cx="0" cy="22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sz="1929"/>
            </a:p>
          </p:txBody>
        </p:sp>
        <p:sp>
          <p:nvSpPr>
            <p:cNvPr id="105611" name="Line 107"/>
            <p:cNvSpPr>
              <a:spLocks noChangeShapeType="1"/>
            </p:cNvSpPr>
            <p:nvPr/>
          </p:nvSpPr>
          <p:spPr bwMode="auto">
            <a:xfrm>
              <a:off x="4721" y="2484"/>
              <a:ext cx="0" cy="22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sz="1929"/>
            </a:p>
          </p:txBody>
        </p:sp>
        <p:sp>
          <p:nvSpPr>
            <p:cNvPr id="105612" name="Text Box 108"/>
            <p:cNvSpPr txBox="1">
              <a:spLocks noChangeArrowheads="1"/>
            </p:cNvSpPr>
            <p:nvPr/>
          </p:nvSpPr>
          <p:spPr bwMode="auto">
            <a:xfrm>
              <a:off x="3374" y="2518"/>
              <a:ext cx="192"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gn="ctr">
                <a:lnSpc>
                  <a:spcPct val="90000"/>
                </a:lnSpc>
                <a:spcBef>
                  <a:spcPct val="50000"/>
                </a:spcBef>
                <a:buClrTx/>
                <a:buSzTx/>
                <a:buFontTx/>
                <a:buNone/>
              </a:pPr>
              <a:r>
                <a:rPr lang="en-US" altLang="en-US" sz="1286" b="1">
                  <a:solidFill>
                    <a:srgbClr val="008000"/>
                  </a:solidFill>
                  <a:latin typeface="Helvetica" panose="020B0604020202020204" pitchFamily="34" charset="0"/>
                </a:rPr>
                <a:t>1</a:t>
              </a:r>
            </a:p>
          </p:txBody>
        </p:sp>
        <p:sp>
          <p:nvSpPr>
            <p:cNvPr id="105613" name="Text Box 109"/>
            <p:cNvSpPr txBox="1">
              <a:spLocks noChangeArrowheads="1"/>
            </p:cNvSpPr>
            <p:nvPr/>
          </p:nvSpPr>
          <p:spPr bwMode="auto">
            <a:xfrm>
              <a:off x="3601" y="2518"/>
              <a:ext cx="192"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gn="ctr">
                <a:lnSpc>
                  <a:spcPct val="90000"/>
                </a:lnSpc>
                <a:spcBef>
                  <a:spcPct val="50000"/>
                </a:spcBef>
                <a:buClrTx/>
                <a:buSzTx/>
                <a:buFontTx/>
                <a:buNone/>
              </a:pPr>
              <a:r>
                <a:rPr lang="en-US" altLang="en-US" sz="1286" b="1">
                  <a:solidFill>
                    <a:srgbClr val="008000"/>
                  </a:solidFill>
                  <a:latin typeface="Helvetica" panose="020B0604020202020204" pitchFamily="34" charset="0"/>
                </a:rPr>
                <a:t>1</a:t>
              </a:r>
            </a:p>
          </p:txBody>
        </p:sp>
        <p:sp>
          <p:nvSpPr>
            <p:cNvPr id="105614" name="Line 110"/>
            <p:cNvSpPr>
              <a:spLocks noChangeShapeType="1"/>
            </p:cNvSpPr>
            <p:nvPr/>
          </p:nvSpPr>
          <p:spPr bwMode="auto">
            <a:xfrm>
              <a:off x="4041" y="2484"/>
              <a:ext cx="22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sz="1929"/>
            </a:p>
          </p:txBody>
        </p:sp>
        <p:sp>
          <p:nvSpPr>
            <p:cNvPr id="105615" name="Line 111"/>
            <p:cNvSpPr>
              <a:spLocks noChangeShapeType="1"/>
            </p:cNvSpPr>
            <p:nvPr/>
          </p:nvSpPr>
          <p:spPr bwMode="auto">
            <a:xfrm>
              <a:off x="4041" y="2484"/>
              <a:ext cx="0" cy="22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sz="1929"/>
            </a:p>
          </p:txBody>
        </p:sp>
        <p:sp>
          <p:nvSpPr>
            <p:cNvPr id="105616" name="Text Box 112"/>
            <p:cNvSpPr txBox="1">
              <a:spLocks noChangeArrowheads="1"/>
            </p:cNvSpPr>
            <p:nvPr/>
          </p:nvSpPr>
          <p:spPr bwMode="auto">
            <a:xfrm>
              <a:off x="4054" y="2518"/>
              <a:ext cx="192"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gn="ctr">
                <a:lnSpc>
                  <a:spcPct val="90000"/>
                </a:lnSpc>
                <a:spcBef>
                  <a:spcPct val="50000"/>
                </a:spcBef>
                <a:buClrTx/>
                <a:buSzTx/>
                <a:buFontTx/>
                <a:buNone/>
              </a:pPr>
              <a:r>
                <a:rPr lang="en-US" altLang="en-US" sz="1286" b="1">
                  <a:solidFill>
                    <a:srgbClr val="008000"/>
                  </a:solidFill>
                  <a:latin typeface="Helvetica" panose="020B0604020202020204" pitchFamily="34" charset="0"/>
                </a:rPr>
                <a:t>1</a:t>
              </a:r>
            </a:p>
          </p:txBody>
        </p:sp>
        <p:sp>
          <p:nvSpPr>
            <p:cNvPr id="105617" name="Text Box 113"/>
            <p:cNvSpPr txBox="1">
              <a:spLocks noChangeArrowheads="1"/>
            </p:cNvSpPr>
            <p:nvPr/>
          </p:nvSpPr>
          <p:spPr bwMode="auto">
            <a:xfrm>
              <a:off x="4734" y="2518"/>
              <a:ext cx="192"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gn="ctr">
                <a:lnSpc>
                  <a:spcPct val="90000"/>
                </a:lnSpc>
                <a:spcBef>
                  <a:spcPct val="50000"/>
                </a:spcBef>
                <a:buClrTx/>
                <a:buSzTx/>
                <a:buFontTx/>
                <a:buNone/>
              </a:pPr>
              <a:r>
                <a:rPr lang="en-US" altLang="en-US" sz="1286" b="1">
                  <a:solidFill>
                    <a:srgbClr val="008000"/>
                  </a:solidFill>
                  <a:latin typeface="Helvetica" panose="020B0604020202020204" pitchFamily="34" charset="0"/>
                </a:rPr>
                <a:t>1</a:t>
              </a:r>
            </a:p>
          </p:txBody>
        </p:sp>
        <p:sp>
          <p:nvSpPr>
            <p:cNvPr id="105618" name="Text Box 114"/>
            <p:cNvSpPr txBox="1">
              <a:spLocks noChangeArrowheads="1"/>
            </p:cNvSpPr>
            <p:nvPr/>
          </p:nvSpPr>
          <p:spPr bwMode="auto">
            <a:xfrm>
              <a:off x="3828" y="2518"/>
              <a:ext cx="192"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gn="ctr">
                <a:lnSpc>
                  <a:spcPct val="90000"/>
                </a:lnSpc>
                <a:spcBef>
                  <a:spcPct val="50000"/>
                </a:spcBef>
                <a:buClrTx/>
                <a:buSzTx/>
                <a:buFontTx/>
                <a:buNone/>
              </a:pPr>
              <a:r>
                <a:rPr lang="en-US" altLang="en-US" sz="1286" b="1">
                  <a:solidFill>
                    <a:srgbClr val="800000"/>
                  </a:solidFill>
                  <a:latin typeface="Helvetica" panose="020B0604020202020204" pitchFamily="34" charset="0"/>
                </a:rPr>
                <a:t>0</a:t>
              </a:r>
            </a:p>
          </p:txBody>
        </p:sp>
        <p:sp>
          <p:nvSpPr>
            <p:cNvPr id="105619" name="Text Box 115"/>
            <p:cNvSpPr txBox="1">
              <a:spLocks noChangeArrowheads="1"/>
            </p:cNvSpPr>
            <p:nvPr/>
          </p:nvSpPr>
          <p:spPr bwMode="auto">
            <a:xfrm>
              <a:off x="4281" y="2518"/>
              <a:ext cx="192"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gn="ctr">
                <a:lnSpc>
                  <a:spcPct val="90000"/>
                </a:lnSpc>
                <a:spcBef>
                  <a:spcPct val="50000"/>
                </a:spcBef>
                <a:buClrTx/>
                <a:buSzTx/>
                <a:buFontTx/>
                <a:buNone/>
              </a:pPr>
              <a:r>
                <a:rPr lang="en-US" altLang="en-US" sz="1286" b="1">
                  <a:solidFill>
                    <a:srgbClr val="800000"/>
                  </a:solidFill>
                  <a:latin typeface="Helvetica" panose="020B0604020202020204" pitchFamily="34" charset="0"/>
                </a:rPr>
                <a:t>0</a:t>
              </a:r>
            </a:p>
          </p:txBody>
        </p:sp>
        <p:sp>
          <p:nvSpPr>
            <p:cNvPr id="105620" name="Text Box 116"/>
            <p:cNvSpPr txBox="1">
              <a:spLocks noChangeArrowheads="1"/>
            </p:cNvSpPr>
            <p:nvPr/>
          </p:nvSpPr>
          <p:spPr bwMode="auto">
            <a:xfrm>
              <a:off x="4508" y="2518"/>
              <a:ext cx="192"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gn="ctr">
                <a:lnSpc>
                  <a:spcPct val="90000"/>
                </a:lnSpc>
                <a:spcBef>
                  <a:spcPct val="50000"/>
                </a:spcBef>
                <a:buClrTx/>
                <a:buSzTx/>
                <a:buFontTx/>
                <a:buNone/>
              </a:pPr>
              <a:r>
                <a:rPr lang="en-US" altLang="en-US" sz="1286" b="1">
                  <a:solidFill>
                    <a:srgbClr val="800000"/>
                  </a:solidFill>
                  <a:latin typeface="Helvetica" panose="020B0604020202020204" pitchFamily="34" charset="0"/>
                </a:rPr>
                <a:t>0</a:t>
              </a:r>
            </a:p>
          </p:txBody>
        </p:sp>
      </p:grpSp>
      <p:grpSp>
        <p:nvGrpSpPr>
          <p:cNvPr id="11" name="Group 117"/>
          <p:cNvGrpSpPr>
            <a:grpSpLocks/>
          </p:cNvGrpSpPr>
          <p:nvPr/>
        </p:nvGrpSpPr>
        <p:grpSpPr bwMode="auto">
          <a:xfrm>
            <a:off x="4515871" y="3773260"/>
            <a:ext cx="762000" cy="580524"/>
            <a:chOff x="3010" y="2484"/>
            <a:chExt cx="480" cy="380"/>
          </a:xfrm>
        </p:grpSpPr>
        <p:sp>
          <p:nvSpPr>
            <p:cNvPr id="105600" name="Rectangle 118"/>
            <p:cNvSpPr>
              <a:spLocks noChangeArrowheads="1"/>
            </p:cNvSpPr>
            <p:nvPr/>
          </p:nvSpPr>
          <p:spPr bwMode="auto">
            <a:xfrm>
              <a:off x="3135" y="2484"/>
              <a:ext cx="227" cy="227"/>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eaLnBrk="1" hangingPunct="1">
                <a:lnSpc>
                  <a:spcPct val="100000"/>
                </a:lnSpc>
                <a:buClrTx/>
                <a:buSzTx/>
                <a:buFontTx/>
                <a:buNone/>
              </a:pPr>
              <a:endParaRPr lang="en-US" altLang="en-US" sz="1929"/>
            </a:p>
          </p:txBody>
        </p:sp>
        <p:sp>
          <p:nvSpPr>
            <p:cNvPr id="105601" name="Line 119"/>
            <p:cNvSpPr>
              <a:spLocks noChangeShapeType="1"/>
            </p:cNvSpPr>
            <p:nvPr/>
          </p:nvSpPr>
          <p:spPr bwMode="auto">
            <a:xfrm>
              <a:off x="3135" y="2484"/>
              <a:ext cx="22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sz="1929"/>
            </a:p>
          </p:txBody>
        </p:sp>
        <p:sp>
          <p:nvSpPr>
            <p:cNvPr id="105602" name="Line 120"/>
            <p:cNvSpPr>
              <a:spLocks noChangeShapeType="1"/>
            </p:cNvSpPr>
            <p:nvPr/>
          </p:nvSpPr>
          <p:spPr bwMode="auto">
            <a:xfrm>
              <a:off x="3135" y="2484"/>
              <a:ext cx="0" cy="22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sz="1929"/>
            </a:p>
          </p:txBody>
        </p:sp>
        <p:sp>
          <p:nvSpPr>
            <p:cNvPr id="105603" name="Text Box 121"/>
            <p:cNvSpPr txBox="1">
              <a:spLocks noChangeArrowheads="1"/>
            </p:cNvSpPr>
            <p:nvPr/>
          </p:nvSpPr>
          <p:spPr bwMode="auto">
            <a:xfrm>
              <a:off x="3148" y="2519"/>
              <a:ext cx="192"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gn="ctr">
                <a:lnSpc>
                  <a:spcPct val="90000"/>
                </a:lnSpc>
                <a:spcBef>
                  <a:spcPct val="50000"/>
                </a:spcBef>
                <a:buClrTx/>
                <a:buSzTx/>
                <a:buFontTx/>
                <a:buNone/>
              </a:pPr>
              <a:r>
                <a:rPr lang="en-US" altLang="en-US" sz="1286" b="1">
                  <a:solidFill>
                    <a:srgbClr val="008000"/>
                  </a:solidFill>
                  <a:latin typeface="Helvetica" panose="020B0604020202020204" pitchFamily="34" charset="0"/>
                </a:rPr>
                <a:t>1</a:t>
              </a:r>
            </a:p>
          </p:txBody>
        </p:sp>
        <p:sp>
          <p:nvSpPr>
            <p:cNvPr id="105604" name="Text Box 122"/>
            <p:cNvSpPr txBox="1">
              <a:spLocks noChangeArrowheads="1"/>
            </p:cNvSpPr>
            <p:nvPr/>
          </p:nvSpPr>
          <p:spPr bwMode="auto">
            <a:xfrm>
              <a:off x="3010" y="2706"/>
              <a:ext cx="480" cy="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gn="ctr">
                <a:lnSpc>
                  <a:spcPct val="90000"/>
                </a:lnSpc>
                <a:spcBef>
                  <a:spcPct val="50000"/>
                </a:spcBef>
                <a:buClrTx/>
                <a:buSzTx/>
                <a:buFontTx/>
                <a:buNone/>
              </a:pPr>
              <a:r>
                <a:rPr lang="en-US" altLang="en-US" sz="1071">
                  <a:latin typeface="Helvetica" panose="020B0604020202020204" pitchFamily="34" charset="0"/>
                </a:rPr>
                <a:t>stuff bit</a:t>
              </a:r>
              <a:endParaRPr lang="en-US" altLang="en-US" sz="857">
                <a:latin typeface="Helvetica" panose="020B0604020202020204" pitchFamily="34" charset="0"/>
              </a:endParaRPr>
            </a:p>
          </p:txBody>
        </p:sp>
      </p:grpSp>
      <p:grpSp>
        <p:nvGrpSpPr>
          <p:cNvPr id="12" name="Group 123"/>
          <p:cNvGrpSpPr>
            <a:grpSpLocks/>
          </p:cNvGrpSpPr>
          <p:nvPr/>
        </p:nvGrpSpPr>
        <p:grpSpPr bwMode="auto">
          <a:xfrm>
            <a:off x="636134" y="2852750"/>
            <a:ext cx="6594362" cy="827490"/>
            <a:chOff x="566" y="1883"/>
            <a:chExt cx="4154" cy="541"/>
          </a:xfrm>
        </p:grpSpPr>
        <p:sp>
          <p:nvSpPr>
            <p:cNvPr id="105570" name="Line 124"/>
            <p:cNvSpPr>
              <a:spLocks noChangeShapeType="1"/>
            </p:cNvSpPr>
            <p:nvPr/>
          </p:nvSpPr>
          <p:spPr bwMode="auto">
            <a:xfrm>
              <a:off x="1772" y="2109"/>
              <a:ext cx="22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sz="1929"/>
            </a:p>
          </p:txBody>
        </p:sp>
        <p:sp>
          <p:nvSpPr>
            <p:cNvPr id="105571" name="Line 125"/>
            <p:cNvSpPr>
              <a:spLocks noChangeShapeType="1"/>
            </p:cNvSpPr>
            <p:nvPr/>
          </p:nvSpPr>
          <p:spPr bwMode="auto">
            <a:xfrm>
              <a:off x="1999" y="2109"/>
              <a:ext cx="0" cy="22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sz="1929"/>
            </a:p>
          </p:txBody>
        </p:sp>
        <p:sp>
          <p:nvSpPr>
            <p:cNvPr id="105572" name="Line 126"/>
            <p:cNvSpPr>
              <a:spLocks noChangeShapeType="1"/>
            </p:cNvSpPr>
            <p:nvPr/>
          </p:nvSpPr>
          <p:spPr bwMode="auto">
            <a:xfrm>
              <a:off x="1999" y="2336"/>
              <a:ext cx="47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sz="1929"/>
            </a:p>
          </p:txBody>
        </p:sp>
        <p:sp>
          <p:nvSpPr>
            <p:cNvPr id="105573" name="Line 127"/>
            <p:cNvSpPr>
              <a:spLocks noChangeShapeType="1"/>
            </p:cNvSpPr>
            <p:nvPr/>
          </p:nvSpPr>
          <p:spPr bwMode="auto">
            <a:xfrm>
              <a:off x="2453" y="2336"/>
              <a:ext cx="68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sz="1929"/>
            </a:p>
          </p:txBody>
        </p:sp>
        <p:sp>
          <p:nvSpPr>
            <p:cNvPr id="105574" name="Line 128"/>
            <p:cNvSpPr>
              <a:spLocks noChangeShapeType="1"/>
            </p:cNvSpPr>
            <p:nvPr/>
          </p:nvSpPr>
          <p:spPr bwMode="auto">
            <a:xfrm>
              <a:off x="3131" y="2109"/>
              <a:ext cx="453"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sz="1929"/>
            </a:p>
          </p:txBody>
        </p:sp>
        <p:sp>
          <p:nvSpPr>
            <p:cNvPr id="105575" name="Line 129"/>
            <p:cNvSpPr>
              <a:spLocks noChangeShapeType="1"/>
            </p:cNvSpPr>
            <p:nvPr/>
          </p:nvSpPr>
          <p:spPr bwMode="auto">
            <a:xfrm>
              <a:off x="3586" y="2336"/>
              <a:ext cx="23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sz="1929"/>
            </a:p>
          </p:txBody>
        </p:sp>
        <p:sp>
          <p:nvSpPr>
            <p:cNvPr id="105576" name="Line 130"/>
            <p:cNvSpPr>
              <a:spLocks noChangeShapeType="1"/>
            </p:cNvSpPr>
            <p:nvPr/>
          </p:nvSpPr>
          <p:spPr bwMode="auto">
            <a:xfrm>
              <a:off x="3813" y="2109"/>
              <a:ext cx="22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sz="1929"/>
            </a:p>
          </p:txBody>
        </p:sp>
        <p:sp>
          <p:nvSpPr>
            <p:cNvPr id="105577" name="Line 131"/>
            <p:cNvSpPr>
              <a:spLocks noChangeShapeType="1"/>
            </p:cNvSpPr>
            <p:nvPr/>
          </p:nvSpPr>
          <p:spPr bwMode="auto">
            <a:xfrm>
              <a:off x="4039" y="2336"/>
              <a:ext cx="45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sz="1929"/>
            </a:p>
          </p:txBody>
        </p:sp>
        <p:sp>
          <p:nvSpPr>
            <p:cNvPr id="105578" name="Line 132"/>
            <p:cNvSpPr>
              <a:spLocks noChangeShapeType="1"/>
            </p:cNvSpPr>
            <p:nvPr/>
          </p:nvSpPr>
          <p:spPr bwMode="auto">
            <a:xfrm>
              <a:off x="4493" y="2109"/>
              <a:ext cx="22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sz="1929"/>
            </a:p>
          </p:txBody>
        </p:sp>
        <p:sp>
          <p:nvSpPr>
            <p:cNvPr id="105579" name="Line 133"/>
            <p:cNvSpPr>
              <a:spLocks noChangeShapeType="1"/>
            </p:cNvSpPr>
            <p:nvPr/>
          </p:nvSpPr>
          <p:spPr bwMode="auto">
            <a:xfrm>
              <a:off x="3131" y="2109"/>
              <a:ext cx="0" cy="22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sz="1929"/>
            </a:p>
          </p:txBody>
        </p:sp>
        <p:sp>
          <p:nvSpPr>
            <p:cNvPr id="105580" name="Line 134"/>
            <p:cNvSpPr>
              <a:spLocks noChangeShapeType="1"/>
            </p:cNvSpPr>
            <p:nvPr/>
          </p:nvSpPr>
          <p:spPr bwMode="auto">
            <a:xfrm>
              <a:off x="3586" y="2109"/>
              <a:ext cx="0" cy="22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sz="1929"/>
            </a:p>
          </p:txBody>
        </p:sp>
        <p:sp>
          <p:nvSpPr>
            <p:cNvPr id="105581" name="Line 135"/>
            <p:cNvSpPr>
              <a:spLocks noChangeShapeType="1"/>
            </p:cNvSpPr>
            <p:nvPr/>
          </p:nvSpPr>
          <p:spPr bwMode="auto">
            <a:xfrm>
              <a:off x="3813" y="2109"/>
              <a:ext cx="0" cy="22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sz="1929"/>
            </a:p>
          </p:txBody>
        </p:sp>
        <p:sp>
          <p:nvSpPr>
            <p:cNvPr id="105582" name="Line 136"/>
            <p:cNvSpPr>
              <a:spLocks noChangeShapeType="1"/>
            </p:cNvSpPr>
            <p:nvPr/>
          </p:nvSpPr>
          <p:spPr bwMode="auto">
            <a:xfrm>
              <a:off x="4039" y="2109"/>
              <a:ext cx="0" cy="22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sz="1929"/>
            </a:p>
          </p:txBody>
        </p:sp>
        <p:sp>
          <p:nvSpPr>
            <p:cNvPr id="105583" name="Line 137"/>
            <p:cNvSpPr>
              <a:spLocks noChangeShapeType="1"/>
            </p:cNvSpPr>
            <p:nvPr/>
          </p:nvSpPr>
          <p:spPr bwMode="auto">
            <a:xfrm>
              <a:off x="4493" y="2109"/>
              <a:ext cx="0" cy="22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sz="1929"/>
            </a:p>
          </p:txBody>
        </p:sp>
        <p:sp>
          <p:nvSpPr>
            <p:cNvPr id="105584" name="Text Box 138"/>
            <p:cNvSpPr txBox="1">
              <a:spLocks noChangeArrowheads="1"/>
            </p:cNvSpPr>
            <p:nvPr/>
          </p:nvSpPr>
          <p:spPr bwMode="auto">
            <a:xfrm>
              <a:off x="2013" y="2144"/>
              <a:ext cx="192"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gn="ctr">
                <a:lnSpc>
                  <a:spcPct val="90000"/>
                </a:lnSpc>
                <a:spcBef>
                  <a:spcPct val="50000"/>
                </a:spcBef>
                <a:buClrTx/>
                <a:buSzTx/>
                <a:buFontTx/>
                <a:buNone/>
              </a:pPr>
              <a:r>
                <a:rPr lang="en-US" altLang="en-US" sz="1286" b="1">
                  <a:solidFill>
                    <a:srgbClr val="800000"/>
                  </a:solidFill>
                  <a:latin typeface="Helvetica" panose="020B0604020202020204" pitchFamily="34" charset="0"/>
                </a:rPr>
                <a:t>0</a:t>
              </a:r>
            </a:p>
          </p:txBody>
        </p:sp>
        <p:sp>
          <p:nvSpPr>
            <p:cNvPr id="105585" name="Text Box 139"/>
            <p:cNvSpPr txBox="1">
              <a:spLocks noChangeArrowheads="1"/>
            </p:cNvSpPr>
            <p:nvPr/>
          </p:nvSpPr>
          <p:spPr bwMode="auto">
            <a:xfrm>
              <a:off x="2239" y="2143"/>
              <a:ext cx="192"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gn="ctr">
                <a:lnSpc>
                  <a:spcPct val="90000"/>
                </a:lnSpc>
                <a:spcBef>
                  <a:spcPct val="50000"/>
                </a:spcBef>
                <a:buClrTx/>
                <a:buSzTx/>
                <a:buFontTx/>
                <a:buNone/>
              </a:pPr>
              <a:r>
                <a:rPr lang="en-US" altLang="en-US" sz="1286" b="1">
                  <a:solidFill>
                    <a:srgbClr val="800000"/>
                  </a:solidFill>
                  <a:latin typeface="Helvetica" panose="020B0604020202020204" pitchFamily="34" charset="0"/>
                </a:rPr>
                <a:t>0</a:t>
              </a:r>
              <a:endParaRPr lang="en-US" altLang="en-US" sz="1286" b="1">
                <a:solidFill>
                  <a:srgbClr val="008000"/>
                </a:solidFill>
                <a:latin typeface="Helvetica" panose="020B0604020202020204" pitchFamily="34" charset="0"/>
              </a:endParaRPr>
            </a:p>
          </p:txBody>
        </p:sp>
        <p:sp>
          <p:nvSpPr>
            <p:cNvPr id="105586" name="Text Box 140"/>
            <p:cNvSpPr txBox="1">
              <a:spLocks noChangeArrowheads="1"/>
            </p:cNvSpPr>
            <p:nvPr/>
          </p:nvSpPr>
          <p:spPr bwMode="auto">
            <a:xfrm>
              <a:off x="1786" y="2143"/>
              <a:ext cx="192"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gn="ctr">
                <a:lnSpc>
                  <a:spcPct val="90000"/>
                </a:lnSpc>
                <a:spcBef>
                  <a:spcPct val="50000"/>
                </a:spcBef>
                <a:buClrTx/>
                <a:buSzTx/>
                <a:buFontTx/>
                <a:buNone/>
              </a:pPr>
              <a:r>
                <a:rPr lang="en-US" altLang="en-US" sz="1286" b="1">
                  <a:solidFill>
                    <a:srgbClr val="008000"/>
                  </a:solidFill>
                  <a:latin typeface="Helvetica" panose="020B0604020202020204" pitchFamily="34" charset="0"/>
                </a:rPr>
                <a:t>1</a:t>
              </a:r>
            </a:p>
          </p:txBody>
        </p:sp>
        <p:sp>
          <p:nvSpPr>
            <p:cNvPr id="105587" name="Text Box 141"/>
            <p:cNvSpPr txBox="1">
              <a:spLocks noChangeArrowheads="1"/>
            </p:cNvSpPr>
            <p:nvPr/>
          </p:nvSpPr>
          <p:spPr bwMode="auto">
            <a:xfrm>
              <a:off x="3146" y="2143"/>
              <a:ext cx="192"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gn="ctr">
                <a:lnSpc>
                  <a:spcPct val="90000"/>
                </a:lnSpc>
                <a:spcBef>
                  <a:spcPct val="50000"/>
                </a:spcBef>
                <a:buClrTx/>
                <a:buSzTx/>
                <a:buFontTx/>
                <a:buNone/>
              </a:pPr>
              <a:r>
                <a:rPr lang="en-US" altLang="en-US" sz="1286" b="1">
                  <a:solidFill>
                    <a:srgbClr val="008000"/>
                  </a:solidFill>
                  <a:latin typeface="Helvetica" panose="020B0604020202020204" pitchFamily="34" charset="0"/>
                </a:rPr>
                <a:t>1</a:t>
              </a:r>
            </a:p>
          </p:txBody>
        </p:sp>
        <p:sp>
          <p:nvSpPr>
            <p:cNvPr id="105588" name="Text Box 142"/>
            <p:cNvSpPr txBox="1">
              <a:spLocks noChangeArrowheads="1"/>
            </p:cNvSpPr>
            <p:nvPr/>
          </p:nvSpPr>
          <p:spPr bwMode="auto">
            <a:xfrm>
              <a:off x="3373" y="2143"/>
              <a:ext cx="192"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gn="ctr">
                <a:lnSpc>
                  <a:spcPct val="90000"/>
                </a:lnSpc>
                <a:spcBef>
                  <a:spcPct val="50000"/>
                </a:spcBef>
                <a:buClrTx/>
                <a:buSzTx/>
                <a:buFontTx/>
                <a:buNone/>
              </a:pPr>
              <a:r>
                <a:rPr lang="en-US" altLang="en-US" sz="1286" b="1">
                  <a:solidFill>
                    <a:srgbClr val="008000"/>
                  </a:solidFill>
                  <a:latin typeface="Helvetica" panose="020B0604020202020204" pitchFamily="34" charset="0"/>
                </a:rPr>
                <a:t>1</a:t>
              </a:r>
            </a:p>
          </p:txBody>
        </p:sp>
        <p:sp>
          <p:nvSpPr>
            <p:cNvPr id="105589" name="Text Box 143"/>
            <p:cNvSpPr txBox="1">
              <a:spLocks noChangeArrowheads="1"/>
            </p:cNvSpPr>
            <p:nvPr/>
          </p:nvSpPr>
          <p:spPr bwMode="auto">
            <a:xfrm>
              <a:off x="3826" y="2143"/>
              <a:ext cx="192"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gn="ctr">
                <a:lnSpc>
                  <a:spcPct val="90000"/>
                </a:lnSpc>
                <a:spcBef>
                  <a:spcPct val="50000"/>
                </a:spcBef>
                <a:buClrTx/>
                <a:buSzTx/>
                <a:buFontTx/>
                <a:buNone/>
              </a:pPr>
              <a:r>
                <a:rPr lang="en-US" altLang="en-US" sz="1286" b="1">
                  <a:solidFill>
                    <a:srgbClr val="008000"/>
                  </a:solidFill>
                  <a:latin typeface="Helvetica" panose="020B0604020202020204" pitchFamily="34" charset="0"/>
                </a:rPr>
                <a:t>1</a:t>
              </a:r>
            </a:p>
          </p:txBody>
        </p:sp>
        <p:sp>
          <p:nvSpPr>
            <p:cNvPr id="105590" name="Text Box 144"/>
            <p:cNvSpPr txBox="1">
              <a:spLocks noChangeArrowheads="1"/>
            </p:cNvSpPr>
            <p:nvPr/>
          </p:nvSpPr>
          <p:spPr bwMode="auto">
            <a:xfrm>
              <a:off x="4506" y="2143"/>
              <a:ext cx="192"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gn="ctr">
                <a:lnSpc>
                  <a:spcPct val="90000"/>
                </a:lnSpc>
                <a:spcBef>
                  <a:spcPct val="50000"/>
                </a:spcBef>
                <a:buClrTx/>
                <a:buSzTx/>
                <a:buFontTx/>
                <a:buNone/>
              </a:pPr>
              <a:r>
                <a:rPr lang="en-US" altLang="en-US" sz="1286" b="1">
                  <a:solidFill>
                    <a:srgbClr val="008000"/>
                  </a:solidFill>
                  <a:latin typeface="Helvetica" panose="020B0604020202020204" pitchFamily="34" charset="0"/>
                </a:rPr>
                <a:t>1</a:t>
              </a:r>
            </a:p>
          </p:txBody>
        </p:sp>
        <p:sp>
          <p:nvSpPr>
            <p:cNvPr id="105591" name="Text Box 145"/>
            <p:cNvSpPr txBox="1">
              <a:spLocks noChangeArrowheads="1"/>
            </p:cNvSpPr>
            <p:nvPr/>
          </p:nvSpPr>
          <p:spPr bwMode="auto">
            <a:xfrm>
              <a:off x="2466" y="2143"/>
              <a:ext cx="192"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gn="ctr">
                <a:lnSpc>
                  <a:spcPct val="90000"/>
                </a:lnSpc>
                <a:spcBef>
                  <a:spcPct val="50000"/>
                </a:spcBef>
                <a:buClrTx/>
                <a:buSzTx/>
                <a:buFontTx/>
                <a:buNone/>
              </a:pPr>
              <a:r>
                <a:rPr lang="en-US" altLang="en-US" sz="1286" b="1">
                  <a:solidFill>
                    <a:srgbClr val="800000"/>
                  </a:solidFill>
                  <a:latin typeface="Helvetica" panose="020B0604020202020204" pitchFamily="34" charset="0"/>
                </a:rPr>
                <a:t>0</a:t>
              </a:r>
            </a:p>
          </p:txBody>
        </p:sp>
        <p:sp>
          <p:nvSpPr>
            <p:cNvPr id="105592" name="Text Box 146"/>
            <p:cNvSpPr txBox="1">
              <a:spLocks noChangeArrowheads="1"/>
            </p:cNvSpPr>
            <p:nvPr/>
          </p:nvSpPr>
          <p:spPr bwMode="auto">
            <a:xfrm>
              <a:off x="2693" y="2143"/>
              <a:ext cx="192"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gn="ctr">
                <a:lnSpc>
                  <a:spcPct val="90000"/>
                </a:lnSpc>
                <a:spcBef>
                  <a:spcPct val="50000"/>
                </a:spcBef>
                <a:buClrTx/>
                <a:buSzTx/>
                <a:buFontTx/>
                <a:buNone/>
              </a:pPr>
              <a:r>
                <a:rPr lang="en-US" altLang="en-US" sz="1286" b="1">
                  <a:solidFill>
                    <a:srgbClr val="800000"/>
                  </a:solidFill>
                  <a:latin typeface="Helvetica" panose="020B0604020202020204" pitchFamily="34" charset="0"/>
                </a:rPr>
                <a:t>0</a:t>
              </a:r>
            </a:p>
          </p:txBody>
        </p:sp>
        <p:sp>
          <p:nvSpPr>
            <p:cNvPr id="105593" name="Text Box 147"/>
            <p:cNvSpPr txBox="1">
              <a:spLocks noChangeArrowheads="1"/>
            </p:cNvSpPr>
            <p:nvPr/>
          </p:nvSpPr>
          <p:spPr bwMode="auto">
            <a:xfrm>
              <a:off x="2920" y="2143"/>
              <a:ext cx="192"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gn="ctr">
                <a:lnSpc>
                  <a:spcPct val="90000"/>
                </a:lnSpc>
                <a:spcBef>
                  <a:spcPct val="50000"/>
                </a:spcBef>
                <a:buClrTx/>
                <a:buSzTx/>
                <a:buFontTx/>
                <a:buNone/>
              </a:pPr>
              <a:r>
                <a:rPr lang="en-US" altLang="en-US" sz="1286" b="1">
                  <a:solidFill>
                    <a:srgbClr val="800000"/>
                  </a:solidFill>
                  <a:latin typeface="Helvetica" panose="020B0604020202020204" pitchFamily="34" charset="0"/>
                </a:rPr>
                <a:t>0</a:t>
              </a:r>
            </a:p>
          </p:txBody>
        </p:sp>
        <p:sp>
          <p:nvSpPr>
            <p:cNvPr id="105594" name="Text Box 148"/>
            <p:cNvSpPr txBox="1">
              <a:spLocks noChangeArrowheads="1"/>
            </p:cNvSpPr>
            <p:nvPr/>
          </p:nvSpPr>
          <p:spPr bwMode="auto">
            <a:xfrm>
              <a:off x="3600" y="2143"/>
              <a:ext cx="192"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gn="ctr">
                <a:lnSpc>
                  <a:spcPct val="90000"/>
                </a:lnSpc>
                <a:spcBef>
                  <a:spcPct val="50000"/>
                </a:spcBef>
                <a:buClrTx/>
                <a:buSzTx/>
                <a:buFontTx/>
                <a:buNone/>
              </a:pPr>
              <a:r>
                <a:rPr lang="en-US" altLang="en-US" sz="1286" b="1">
                  <a:solidFill>
                    <a:srgbClr val="800000"/>
                  </a:solidFill>
                  <a:latin typeface="Helvetica" panose="020B0604020202020204" pitchFamily="34" charset="0"/>
                </a:rPr>
                <a:t>0</a:t>
              </a:r>
            </a:p>
          </p:txBody>
        </p:sp>
        <p:sp>
          <p:nvSpPr>
            <p:cNvPr id="105595" name="Text Box 149"/>
            <p:cNvSpPr txBox="1">
              <a:spLocks noChangeArrowheads="1"/>
            </p:cNvSpPr>
            <p:nvPr/>
          </p:nvSpPr>
          <p:spPr bwMode="auto">
            <a:xfrm>
              <a:off x="4053" y="2143"/>
              <a:ext cx="192"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gn="ctr">
                <a:lnSpc>
                  <a:spcPct val="90000"/>
                </a:lnSpc>
                <a:spcBef>
                  <a:spcPct val="50000"/>
                </a:spcBef>
                <a:buClrTx/>
                <a:buSzTx/>
                <a:buFontTx/>
                <a:buNone/>
              </a:pPr>
              <a:r>
                <a:rPr lang="en-US" altLang="en-US" sz="1286" b="1">
                  <a:solidFill>
                    <a:srgbClr val="800000"/>
                  </a:solidFill>
                  <a:latin typeface="Helvetica" panose="020B0604020202020204" pitchFamily="34" charset="0"/>
                </a:rPr>
                <a:t>0</a:t>
              </a:r>
            </a:p>
          </p:txBody>
        </p:sp>
        <p:sp>
          <p:nvSpPr>
            <p:cNvPr id="105596" name="Text Box 150"/>
            <p:cNvSpPr txBox="1">
              <a:spLocks noChangeArrowheads="1"/>
            </p:cNvSpPr>
            <p:nvPr/>
          </p:nvSpPr>
          <p:spPr bwMode="auto">
            <a:xfrm>
              <a:off x="4280" y="2143"/>
              <a:ext cx="192"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gn="ctr">
                <a:lnSpc>
                  <a:spcPct val="90000"/>
                </a:lnSpc>
                <a:spcBef>
                  <a:spcPct val="50000"/>
                </a:spcBef>
                <a:buClrTx/>
                <a:buSzTx/>
                <a:buFontTx/>
                <a:buNone/>
              </a:pPr>
              <a:r>
                <a:rPr lang="en-US" altLang="en-US" sz="1286" b="1">
                  <a:solidFill>
                    <a:srgbClr val="800000"/>
                  </a:solidFill>
                  <a:latin typeface="Helvetica" panose="020B0604020202020204" pitchFamily="34" charset="0"/>
                </a:rPr>
                <a:t>0</a:t>
              </a:r>
            </a:p>
          </p:txBody>
        </p:sp>
        <p:sp>
          <p:nvSpPr>
            <p:cNvPr id="105597" name="Text Box 151"/>
            <p:cNvSpPr txBox="1">
              <a:spLocks noChangeArrowheads="1"/>
            </p:cNvSpPr>
            <p:nvPr/>
          </p:nvSpPr>
          <p:spPr bwMode="auto">
            <a:xfrm>
              <a:off x="1292" y="2033"/>
              <a:ext cx="480" cy="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gn="r">
                <a:lnSpc>
                  <a:spcPct val="90000"/>
                </a:lnSpc>
                <a:spcBef>
                  <a:spcPct val="50000"/>
                </a:spcBef>
                <a:buClrTx/>
                <a:buSzTx/>
                <a:buFontTx/>
                <a:buNone/>
              </a:pPr>
              <a:r>
                <a:rPr lang="en-US" altLang="en-US" sz="1071">
                  <a:solidFill>
                    <a:srgbClr val="008000"/>
                  </a:solidFill>
                  <a:latin typeface="Helvetica" panose="020B0604020202020204" pitchFamily="34" charset="0"/>
                </a:rPr>
                <a:t>recessive</a:t>
              </a:r>
            </a:p>
          </p:txBody>
        </p:sp>
        <p:sp>
          <p:nvSpPr>
            <p:cNvPr id="105598" name="Text Box 152"/>
            <p:cNvSpPr txBox="1">
              <a:spLocks noChangeArrowheads="1"/>
            </p:cNvSpPr>
            <p:nvPr/>
          </p:nvSpPr>
          <p:spPr bwMode="auto">
            <a:xfrm>
              <a:off x="1292" y="2260"/>
              <a:ext cx="480" cy="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gn="r">
                <a:lnSpc>
                  <a:spcPct val="90000"/>
                </a:lnSpc>
                <a:spcBef>
                  <a:spcPct val="50000"/>
                </a:spcBef>
                <a:buClrTx/>
                <a:buSzTx/>
                <a:buFontTx/>
                <a:buNone/>
              </a:pPr>
              <a:r>
                <a:rPr lang="en-US" altLang="en-US" sz="1071">
                  <a:solidFill>
                    <a:srgbClr val="800000"/>
                  </a:solidFill>
                  <a:latin typeface="Helvetica" panose="020B0604020202020204" pitchFamily="34" charset="0"/>
                </a:rPr>
                <a:t>dominant</a:t>
              </a:r>
              <a:endParaRPr lang="en-US" altLang="en-US" sz="857">
                <a:solidFill>
                  <a:srgbClr val="800000"/>
                </a:solidFill>
                <a:latin typeface="Helvetica" panose="020B0604020202020204" pitchFamily="34" charset="0"/>
              </a:endParaRPr>
            </a:p>
          </p:txBody>
        </p:sp>
        <p:sp>
          <p:nvSpPr>
            <p:cNvPr id="105599" name="Text Box 153"/>
            <p:cNvSpPr txBox="1">
              <a:spLocks noChangeArrowheads="1"/>
            </p:cNvSpPr>
            <p:nvPr/>
          </p:nvSpPr>
          <p:spPr bwMode="auto">
            <a:xfrm>
              <a:off x="566" y="1883"/>
              <a:ext cx="624" cy="5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gn="ctr">
                <a:lnSpc>
                  <a:spcPct val="90000"/>
                </a:lnSpc>
                <a:spcBef>
                  <a:spcPct val="50000"/>
                </a:spcBef>
                <a:buClrTx/>
                <a:buSzTx/>
                <a:buFontTx/>
                <a:buNone/>
              </a:pPr>
              <a:r>
                <a:rPr lang="en-US" altLang="en-US" sz="1286" b="1" dirty="0">
                  <a:latin typeface="Helvetica" panose="020B0604020202020204" pitchFamily="34" charset="0"/>
                </a:rPr>
                <a:t>Example 2</a:t>
              </a:r>
            </a:p>
            <a:p>
              <a:pPr algn="ctr">
                <a:lnSpc>
                  <a:spcPct val="90000"/>
                </a:lnSpc>
                <a:spcBef>
                  <a:spcPct val="50000"/>
                </a:spcBef>
                <a:buClrTx/>
                <a:buSzTx/>
                <a:buFontTx/>
                <a:buNone/>
              </a:pPr>
              <a:r>
                <a:rPr lang="en-US" altLang="en-US" sz="1071" dirty="0">
                  <a:latin typeface="Helvetica" panose="020B0604020202020204" pitchFamily="34" charset="0"/>
                </a:rPr>
                <a:t>original sequence</a:t>
              </a:r>
              <a:endParaRPr lang="en-US" altLang="en-US" sz="1286" b="1" dirty="0">
                <a:latin typeface="Helvetica" panose="020B0604020202020204" pitchFamily="34" charset="0"/>
              </a:endParaRPr>
            </a:p>
          </p:txBody>
        </p:sp>
      </p:grpSp>
      <p:grpSp>
        <p:nvGrpSpPr>
          <p:cNvPr id="13" name="Group 154"/>
          <p:cNvGrpSpPr>
            <a:grpSpLocks/>
          </p:cNvGrpSpPr>
          <p:nvPr/>
        </p:nvGrpSpPr>
        <p:grpSpPr bwMode="auto">
          <a:xfrm>
            <a:off x="710973" y="3654202"/>
            <a:ext cx="4014107" cy="587661"/>
            <a:chOff x="613" y="2407"/>
            <a:chExt cx="2529" cy="384"/>
          </a:xfrm>
        </p:grpSpPr>
        <p:sp>
          <p:nvSpPr>
            <p:cNvPr id="105557" name="Line 155"/>
            <p:cNvSpPr>
              <a:spLocks noChangeShapeType="1"/>
            </p:cNvSpPr>
            <p:nvPr/>
          </p:nvSpPr>
          <p:spPr bwMode="auto">
            <a:xfrm>
              <a:off x="1772" y="2483"/>
              <a:ext cx="22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sz="1929"/>
            </a:p>
          </p:txBody>
        </p:sp>
        <p:sp>
          <p:nvSpPr>
            <p:cNvPr id="105558" name="Line 156"/>
            <p:cNvSpPr>
              <a:spLocks noChangeShapeType="1"/>
            </p:cNvSpPr>
            <p:nvPr/>
          </p:nvSpPr>
          <p:spPr bwMode="auto">
            <a:xfrm>
              <a:off x="1999" y="2483"/>
              <a:ext cx="0" cy="22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sz="1929"/>
            </a:p>
          </p:txBody>
        </p:sp>
        <p:sp>
          <p:nvSpPr>
            <p:cNvPr id="105559" name="Line 157"/>
            <p:cNvSpPr>
              <a:spLocks noChangeShapeType="1"/>
            </p:cNvSpPr>
            <p:nvPr/>
          </p:nvSpPr>
          <p:spPr bwMode="auto">
            <a:xfrm>
              <a:off x="1999" y="2710"/>
              <a:ext cx="47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sz="1929"/>
            </a:p>
          </p:txBody>
        </p:sp>
        <p:sp>
          <p:nvSpPr>
            <p:cNvPr id="105560" name="Line 158"/>
            <p:cNvSpPr>
              <a:spLocks noChangeShapeType="1"/>
            </p:cNvSpPr>
            <p:nvPr/>
          </p:nvSpPr>
          <p:spPr bwMode="auto">
            <a:xfrm>
              <a:off x="2453" y="2710"/>
              <a:ext cx="689"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sz="1929"/>
            </a:p>
          </p:txBody>
        </p:sp>
        <p:sp>
          <p:nvSpPr>
            <p:cNvPr id="105561" name="Text Box 159"/>
            <p:cNvSpPr txBox="1">
              <a:spLocks noChangeArrowheads="1"/>
            </p:cNvSpPr>
            <p:nvPr/>
          </p:nvSpPr>
          <p:spPr bwMode="auto">
            <a:xfrm>
              <a:off x="2013" y="2518"/>
              <a:ext cx="192"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gn="ctr">
                <a:lnSpc>
                  <a:spcPct val="90000"/>
                </a:lnSpc>
                <a:spcBef>
                  <a:spcPct val="50000"/>
                </a:spcBef>
                <a:buClrTx/>
                <a:buSzTx/>
                <a:buFontTx/>
                <a:buNone/>
              </a:pPr>
              <a:r>
                <a:rPr lang="en-US" altLang="en-US" sz="1286" b="1">
                  <a:solidFill>
                    <a:srgbClr val="800000"/>
                  </a:solidFill>
                  <a:latin typeface="Helvetica" panose="020B0604020202020204" pitchFamily="34" charset="0"/>
                </a:rPr>
                <a:t>0</a:t>
              </a:r>
            </a:p>
          </p:txBody>
        </p:sp>
        <p:sp>
          <p:nvSpPr>
            <p:cNvPr id="105562" name="Text Box 160"/>
            <p:cNvSpPr txBox="1">
              <a:spLocks noChangeArrowheads="1"/>
            </p:cNvSpPr>
            <p:nvPr/>
          </p:nvSpPr>
          <p:spPr bwMode="auto">
            <a:xfrm>
              <a:off x="2239" y="2517"/>
              <a:ext cx="192"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gn="ctr">
                <a:lnSpc>
                  <a:spcPct val="90000"/>
                </a:lnSpc>
                <a:spcBef>
                  <a:spcPct val="50000"/>
                </a:spcBef>
                <a:buClrTx/>
                <a:buSzTx/>
                <a:buFontTx/>
                <a:buNone/>
              </a:pPr>
              <a:r>
                <a:rPr lang="en-US" altLang="en-US" sz="1286" b="1">
                  <a:solidFill>
                    <a:srgbClr val="800000"/>
                  </a:solidFill>
                  <a:latin typeface="Helvetica" panose="020B0604020202020204" pitchFamily="34" charset="0"/>
                </a:rPr>
                <a:t>0</a:t>
              </a:r>
              <a:endParaRPr lang="en-US" altLang="en-US" sz="1286" b="1">
                <a:solidFill>
                  <a:srgbClr val="008000"/>
                </a:solidFill>
                <a:latin typeface="Helvetica" panose="020B0604020202020204" pitchFamily="34" charset="0"/>
              </a:endParaRPr>
            </a:p>
          </p:txBody>
        </p:sp>
        <p:sp>
          <p:nvSpPr>
            <p:cNvPr id="105563" name="Text Box 161"/>
            <p:cNvSpPr txBox="1">
              <a:spLocks noChangeArrowheads="1"/>
            </p:cNvSpPr>
            <p:nvPr/>
          </p:nvSpPr>
          <p:spPr bwMode="auto">
            <a:xfrm>
              <a:off x="1786" y="2517"/>
              <a:ext cx="192"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gn="ctr">
                <a:lnSpc>
                  <a:spcPct val="90000"/>
                </a:lnSpc>
                <a:spcBef>
                  <a:spcPct val="50000"/>
                </a:spcBef>
                <a:buClrTx/>
                <a:buSzTx/>
                <a:buFontTx/>
                <a:buNone/>
              </a:pPr>
              <a:r>
                <a:rPr lang="en-US" altLang="en-US" sz="1286" b="1">
                  <a:solidFill>
                    <a:srgbClr val="008000"/>
                  </a:solidFill>
                  <a:latin typeface="Helvetica" panose="020B0604020202020204" pitchFamily="34" charset="0"/>
                </a:rPr>
                <a:t>1</a:t>
              </a:r>
            </a:p>
          </p:txBody>
        </p:sp>
        <p:sp>
          <p:nvSpPr>
            <p:cNvPr id="105564" name="Text Box 162"/>
            <p:cNvSpPr txBox="1">
              <a:spLocks noChangeArrowheads="1"/>
            </p:cNvSpPr>
            <p:nvPr/>
          </p:nvSpPr>
          <p:spPr bwMode="auto">
            <a:xfrm>
              <a:off x="2466" y="2517"/>
              <a:ext cx="192"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gn="ctr">
                <a:lnSpc>
                  <a:spcPct val="90000"/>
                </a:lnSpc>
                <a:spcBef>
                  <a:spcPct val="50000"/>
                </a:spcBef>
                <a:buClrTx/>
                <a:buSzTx/>
                <a:buFontTx/>
                <a:buNone/>
              </a:pPr>
              <a:r>
                <a:rPr lang="en-US" altLang="en-US" sz="1286" b="1">
                  <a:solidFill>
                    <a:srgbClr val="800000"/>
                  </a:solidFill>
                  <a:latin typeface="Helvetica" panose="020B0604020202020204" pitchFamily="34" charset="0"/>
                </a:rPr>
                <a:t>0</a:t>
              </a:r>
            </a:p>
          </p:txBody>
        </p:sp>
        <p:sp>
          <p:nvSpPr>
            <p:cNvPr id="105565" name="Text Box 163"/>
            <p:cNvSpPr txBox="1">
              <a:spLocks noChangeArrowheads="1"/>
            </p:cNvSpPr>
            <p:nvPr/>
          </p:nvSpPr>
          <p:spPr bwMode="auto">
            <a:xfrm>
              <a:off x="2693" y="2517"/>
              <a:ext cx="192"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gn="ctr">
                <a:lnSpc>
                  <a:spcPct val="90000"/>
                </a:lnSpc>
                <a:spcBef>
                  <a:spcPct val="50000"/>
                </a:spcBef>
                <a:buClrTx/>
                <a:buSzTx/>
                <a:buFontTx/>
                <a:buNone/>
              </a:pPr>
              <a:r>
                <a:rPr lang="en-US" altLang="en-US" sz="1286" b="1">
                  <a:solidFill>
                    <a:srgbClr val="800000"/>
                  </a:solidFill>
                  <a:latin typeface="Helvetica" panose="020B0604020202020204" pitchFamily="34" charset="0"/>
                </a:rPr>
                <a:t>0</a:t>
              </a:r>
            </a:p>
          </p:txBody>
        </p:sp>
        <p:sp>
          <p:nvSpPr>
            <p:cNvPr id="105566" name="Text Box 164"/>
            <p:cNvSpPr txBox="1">
              <a:spLocks noChangeArrowheads="1"/>
            </p:cNvSpPr>
            <p:nvPr/>
          </p:nvSpPr>
          <p:spPr bwMode="auto">
            <a:xfrm>
              <a:off x="2920" y="2517"/>
              <a:ext cx="192"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gn="ctr">
                <a:lnSpc>
                  <a:spcPct val="90000"/>
                </a:lnSpc>
                <a:spcBef>
                  <a:spcPct val="50000"/>
                </a:spcBef>
                <a:buClrTx/>
                <a:buSzTx/>
                <a:buFontTx/>
                <a:buNone/>
              </a:pPr>
              <a:r>
                <a:rPr lang="en-US" altLang="en-US" sz="1286" b="1">
                  <a:solidFill>
                    <a:srgbClr val="800000"/>
                  </a:solidFill>
                  <a:latin typeface="Helvetica" panose="020B0604020202020204" pitchFamily="34" charset="0"/>
                </a:rPr>
                <a:t>0</a:t>
              </a:r>
            </a:p>
          </p:txBody>
        </p:sp>
        <p:sp>
          <p:nvSpPr>
            <p:cNvPr id="105567" name="Text Box 165"/>
            <p:cNvSpPr txBox="1">
              <a:spLocks noChangeArrowheads="1"/>
            </p:cNvSpPr>
            <p:nvPr/>
          </p:nvSpPr>
          <p:spPr bwMode="auto">
            <a:xfrm>
              <a:off x="1292" y="2407"/>
              <a:ext cx="480" cy="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gn="r">
                <a:lnSpc>
                  <a:spcPct val="90000"/>
                </a:lnSpc>
                <a:spcBef>
                  <a:spcPct val="50000"/>
                </a:spcBef>
                <a:buClrTx/>
                <a:buSzTx/>
                <a:buFontTx/>
                <a:buNone/>
              </a:pPr>
              <a:r>
                <a:rPr lang="en-US" altLang="en-US" sz="1071">
                  <a:solidFill>
                    <a:srgbClr val="008000"/>
                  </a:solidFill>
                  <a:latin typeface="Helvetica" panose="020B0604020202020204" pitchFamily="34" charset="0"/>
                </a:rPr>
                <a:t>recessive</a:t>
              </a:r>
            </a:p>
          </p:txBody>
        </p:sp>
        <p:sp>
          <p:nvSpPr>
            <p:cNvPr id="105568" name="Text Box 166"/>
            <p:cNvSpPr txBox="1">
              <a:spLocks noChangeArrowheads="1"/>
            </p:cNvSpPr>
            <p:nvPr/>
          </p:nvSpPr>
          <p:spPr bwMode="auto">
            <a:xfrm>
              <a:off x="1292" y="2634"/>
              <a:ext cx="480" cy="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gn="r">
                <a:lnSpc>
                  <a:spcPct val="90000"/>
                </a:lnSpc>
                <a:spcBef>
                  <a:spcPct val="50000"/>
                </a:spcBef>
                <a:buClrTx/>
                <a:buSzTx/>
                <a:buFontTx/>
                <a:buNone/>
              </a:pPr>
              <a:r>
                <a:rPr lang="en-US" altLang="en-US" sz="1071">
                  <a:solidFill>
                    <a:srgbClr val="800000"/>
                  </a:solidFill>
                  <a:latin typeface="Helvetica" panose="020B0604020202020204" pitchFamily="34" charset="0"/>
                </a:rPr>
                <a:t>dominant</a:t>
              </a:r>
              <a:endParaRPr lang="en-US" altLang="en-US" sz="857">
                <a:solidFill>
                  <a:srgbClr val="800000"/>
                </a:solidFill>
                <a:latin typeface="Helvetica" panose="020B0604020202020204" pitchFamily="34" charset="0"/>
              </a:endParaRPr>
            </a:p>
          </p:txBody>
        </p:sp>
        <p:sp>
          <p:nvSpPr>
            <p:cNvPr id="105569" name="Text Box 167"/>
            <p:cNvSpPr txBox="1">
              <a:spLocks noChangeArrowheads="1"/>
            </p:cNvSpPr>
            <p:nvPr/>
          </p:nvSpPr>
          <p:spPr bwMode="auto">
            <a:xfrm>
              <a:off x="613" y="2490"/>
              <a:ext cx="528" cy="254"/>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gn="ctr">
                <a:lnSpc>
                  <a:spcPct val="90000"/>
                </a:lnSpc>
                <a:spcBef>
                  <a:spcPct val="50000"/>
                </a:spcBef>
                <a:buClrTx/>
                <a:buSzTx/>
                <a:buFontTx/>
                <a:buNone/>
              </a:pPr>
              <a:r>
                <a:rPr lang="en-US" altLang="en-US" sz="1071">
                  <a:latin typeface="Helvetica" panose="020B0604020202020204" pitchFamily="34" charset="0"/>
                </a:rPr>
                <a:t>stuffed sequence</a:t>
              </a:r>
              <a:endParaRPr lang="en-US" altLang="en-US" sz="1286" b="1">
                <a:latin typeface="Helvetica" panose="020B0604020202020204" pitchFamily="34" charset="0"/>
              </a:endParaRPr>
            </a:p>
          </p:txBody>
        </p:sp>
      </p:grpSp>
      <p:grpSp>
        <p:nvGrpSpPr>
          <p:cNvPr id="14" name="Group 168"/>
          <p:cNvGrpSpPr>
            <a:grpSpLocks/>
          </p:cNvGrpSpPr>
          <p:nvPr/>
        </p:nvGrpSpPr>
        <p:grpSpPr bwMode="auto">
          <a:xfrm>
            <a:off x="5066961" y="5338071"/>
            <a:ext cx="1444058" cy="322136"/>
            <a:chOff x="3357" y="3507"/>
            <a:chExt cx="909" cy="210"/>
          </a:xfrm>
        </p:grpSpPr>
        <p:sp>
          <p:nvSpPr>
            <p:cNvPr id="105551" name="Line 169"/>
            <p:cNvSpPr>
              <a:spLocks noChangeShapeType="1"/>
            </p:cNvSpPr>
            <p:nvPr/>
          </p:nvSpPr>
          <p:spPr bwMode="auto">
            <a:xfrm>
              <a:off x="3357" y="3507"/>
              <a:ext cx="703"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sz="1929"/>
            </a:p>
          </p:txBody>
        </p:sp>
        <p:sp>
          <p:nvSpPr>
            <p:cNvPr id="105552" name="Text Box 170"/>
            <p:cNvSpPr txBox="1">
              <a:spLocks noChangeArrowheads="1"/>
            </p:cNvSpPr>
            <p:nvPr/>
          </p:nvSpPr>
          <p:spPr bwMode="auto">
            <a:xfrm>
              <a:off x="3372" y="3541"/>
              <a:ext cx="192"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gn="ctr">
                <a:lnSpc>
                  <a:spcPct val="90000"/>
                </a:lnSpc>
                <a:spcBef>
                  <a:spcPct val="50000"/>
                </a:spcBef>
                <a:buClrTx/>
                <a:buSzTx/>
                <a:buFontTx/>
                <a:buNone/>
              </a:pPr>
              <a:r>
                <a:rPr lang="en-US" altLang="en-US" sz="1286" b="1">
                  <a:solidFill>
                    <a:srgbClr val="008000"/>
                  </a:solidFill>
                  <a:latin typeface="Helvetica" panose="020B0604020202020204" pitchFamily="34" charset="0"/>
                </a:rPr>
                <a:t>1</a:t>
              </a:r>
            </a:p>
          </p:txBody>
        </p:sp>
        <p:sp>
          <p:nvSpPr>
            <p:cNvPr id="105553" name="Text Box 171"/>
            <p:cNvSpPr txBox="1">
              <a:spLocks noChangeArrowheads="1"/>
            </p:cNvSpPr>
            <p:nvPr/>
          </p:nvSpPr>
          <p:spPr bwMode="auto">
            <a:xfrm>
              <a:off x="3599" y="3541"/>
              <a:ext cx="192"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gn="ctr">
                <a:lnSpc>
                  <a:spcPct val="90000"/>
                </a:lnSpc>
                <a:spcBef>
                  <a:spcPct val="50000"/>
                </a:spcBef>
                <a:buClrTx/>
                <a:buSzTx/>
                <a:buFontTx/>
                <a:buNone/>
              </a:pPr>
              <a:r>
                <a:rPr lang="en-US" altLang="en-US" sz="1286" b="1">
                  <a:solidFill>
                    <a:srgbClr val="008000"/>
                  </a:solidFill>
                  <a:latin typeface="Helvetica" panose="020B0604020202020204" pitchFamily="34" charset="0"/>
                </a:rPr>
                <a:t>1</a:t>
              </a:r>
            </a:p>
          </p:txBody>
        </p:sp>
        <p:sp>
          <p:nvSpPr>
            <p:cNvPr id="105554" name="Line 172"/>
            <p:cNvSpPr>
              <a:spLocks noChangeShapeType="1"/>
            </p:cNvSpPr>
            <p:nvPr/>
          </p:nvSpPr>
          <p:spPr bwMode="auto">
            <a:xfrm>
              <a:off x="4039" y="3507"/>
              <a:ext cx="22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sz="1929"/>
            </a:p>
          </p:txBody>
        </p:sp>
        <p:sp>
          <p:nvSpPr>
            <p:cNvPr id="105555" name="Text Box 173"/>
            <p:cNvSpPr txBox="1">
              <a:spLocks noChangeArrowheads="1"/>
            </p:cNvSpPr>
            <p:nvPr/>
          </p:nvSpPr>
          <p:spPr bwMode="auto">
            <a:xfrm>
              <a:off x="4052" y="3541"/>
              <a:ext cx="192"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gn="ctr">
                <a:lnSpc>
                  <a:spcPct val="90000"/>
                </a:lnSpc>
                <a:spcBef>
                  <a:spcPct val="50000"/>
                </a:spcBef>
                <a:buClrTx/>
                <a:buSzTx/>
                <a:buFontTx/>
                <a:buNone/>
              </a:pPr>
              <a:r>
                <a:rPr lang="en-US" altLang="en-US" sz="1286" b="1">
                  <a:solidFill>
                    <a:srgbClr val="008000"/>
                  </a:solidFill>
                  <a:latin typeface="Helvetica" panose="020B0604020202020204" pitchFamily="34" charset="0"/>
                </a:rPr>
                <a:t>1</a:t>
              </a:r>
            </a:p>
          </p:txBody>
        </p:sp>
        <p:sp>
          <p:nvSpPr>
            <p:cNvPr id="105556" name="Text Box 174"/>
            <p:cNvSpPr txBox="1">
              <a:spLocks noChangeArrowheads="1"/>
            </p:cNvSpPr>
            <p:nvPr/>
          </p:nvSpPr>
          <p:spPr bwMode="auto">
            <a:xfrm>
              <a:off x="3826" y="3541"/>
              <a:ext cx="192"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gn="ctr">
                <a:lnSpc>
                  <a:spcPct val="90000"/>
                </a:lnSpc>
                <a:spcBef>
                  <a:spcPct val="50000"/>
                </a:spcBef>
                <a:buClrTx/>
                <a:buSzTx/>
                <a:buFontTx/>
                <a:buNone/>
              </a:pPr>
              <a:r>
                <a:rPr lang="en-US" altLang="en-US" sz="1286" b="1">
                  <a:solidFill>
                    <a:srgbClr val="008000"/>
                  </a:solidFill>
                  <a:latin typeface="Helvetica" panose="020B0604020202020204" pitchFamily="34" charset="0"/>
                </a:rPr>
                <a:t>1</a:t>
              </a:r>
              <a:endParaRPr lang="en-US" altLang="en-US" sz="1286" b="1">
                <a:solidFill>
                  <a:srgbClr val="800000"/>
                </a:solidFill>
                <a:latin typeface="Helvetica" panose="020B0604020202020204" pitchFamily="34" charset="0"/>
              </a:endParaRPr>
            </a:p>
          </p:txBody>
        </p:sp>
      </p:grpSp>
      <p:grpSp>
        <p:nvGrpSpPr>
          <p:cNvPr id="15" name="Group 175"/>
          <p:cNvGrpSpPr>
            <a:grpSpLocks/>
          </p:cNvGrpSpPr>
          <p:nvPr/>
        </p:nvGrpSpPr>
        <p:grpSpPr bwMode="auto">
          <a:xfrm>
            <a:off x="4515871" y="5338083"/>
            <a:ext cx="762000" cy="580512"/>
            <a:chOff x="3010" y="3507"/>
            <a:chExt cx="480" cy="379"/>
          </a:xfrm>
        </p:grpSpPr>
        <p:sp>
          <p:nvSpPr>
            <p:cNvPr id="105546" name="Rectangle 176"/>
            <p:cNvSpPr>
              <a:spLocks noChangeArrowheads="1"/>
            </p:cNvSpPr>
            <p:nvPr/>
          </p:nvSpPr>
          <p:spPr bwMode="auto">
            <a:xfrm>
              <a:off x="3135" y="3507"/>
              <a:ext cx="227" cy="227"/>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eaLnBrk="1" hangingPunct="1">
                <a:lnSpc>
                  <a:spcPct val="100000"/>
                </a:lnSpc>
                <a:buClrTx/>
                <a:buSzTx/>
                <a:buFontTx/>
                <a:buNone/>
              </a:pPr>
              <a:endParaRPr lang="en-US" altLang="en-US" sz="1929"/>
            </a:p>
          </p:txBody>
        </p:sp>
        <p:sp>
          <p:nvSpPr>
            <p:cNvPr id="105547" name="Line 177"/>
            <p:cNvSpPr>
              <a:spLocks noChangeShapeType="1"/>
            </p:cNvSpPr>
            <p:nvPr/>
          </p:nvSpPr>
          <p:spPr bwMode="auto">
            <a:xfrm>
              <a:off x="3135" y="3507"/>
              <a:ext cx="22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sz="1929"/>
            </a:p>
          </p:txBody>
        </p:sp>
        <p:sp>
          <p:nvSpPr>
            <p:cNvPr id="105548" name="Line 178"/>
            <p:cNvSpPr>
              <a:spLocks noChangeShapeType="1"/>
            </p:cNvSpPr>
            <p:nvPr/>
          </p:nvSpPr>
          <p:spPr bwMode="auto">
            <a:xfrm>
              <a:off x="3135" y="3507"/>
              <a:ext cx="0" cy="22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sz="1929"/>
            </a:p>
          </p:txBody>
        </p:sp>
        <p:sp>
          <p:nvSpPr>
            <p:cNvPr id="105549" name="Text Box 179"/>
            <p:cNvSpPr txBox="1">
              <a:spLocks noChangeArrowheads="1"/>
            </p:cNvSpPr>
            <p:nvPr/>
          </p:nvSpPr>
          <p:spPr bwMode="auto">
            <a:xfrm>
              <a:off x="3148" y="3541"/>
              <a:ext cx="192"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gn="ctr">
                <a:lnSpc>
                  <a:spcPct val="90000"/>
                </a:lnSpc>
                <a:spcBef>
                  <a:spcPct val="50000"/>
                </a:spcBef>
                <a:buClrTx/>
                <a:buSzTx/>
                <a:buFontTx/>
                <a:buNone/>
              </a:pPr>
              <a:r>
                <a:rPr lang="en-US" altLang="en-US" sz="1286" b="1">
                  <a:solidFill>
                    <a:srgbClr val="008000"/>
                  </a:solidFill>
                  <a:latin typeface="Helvetica" panose="020B0604020202020204" pitchFamily="34" charset="0"/>
                </a:rPr>
                <a:t>1</a:t>
              </a:r>
            </a:p>
          </p:txBody>
        </p:sp>
        <p:sp>
          <p:nvSpPr>
            <p:cNvPr id="105550" name="Text Box 180"/>
            <p:cNvSpPr txBox="1">
              <a:spLocks noChangeArrowheads="1"/>
            </p:cNvSpPr>
            <p:nvPr/>
          </p:nvSpPr>
          <p:spPr bwMode="auto">
            <a:xfrm>
              <a:off x="3010" y="3729"/>
              <a:ext cx="480" cy="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gn="ctr">
                <a:lnSpc>
                  <a:spcPct val="90000"/>
                </a:lnSpc>
                <a:spcBef>
                  <a:spcPct val="50000"/>
                </a:spcBef>
                <a:buClrTx/>
                <a:buSzTx/>
                <a:buFontTx/>
                <a:buNone/>
              </a:pPr>
              <a:r>
                <a:rPr lang="en-US" altLang="en-US" sz="1071">
                  <a:latin typeface="Helvetica" panose="020B0604020202020204" pitchFamily="34" charset="0"/>
                </a:rPr>
                <a:t>stuff bit</a:t>
              </a:r>
              <a:endParaRPr lang="en-US" altLang="en-US" sz="857">
                <a:latin typeface="Helvetica" panose="020B0604020202020204" pitchFamily="34" charset="0"/>
              </a:endParaRPr>
            </a:p>
          </p:txBody>
        </p:sp>
      </p:grpSp>
      <p:grpSp>
        <p:nvGrpSpPr>
          <p:cNvPr id="16" name="Group 181"/>
          <p:cNvGrpSpPr>
            <a:grpSpLocks/>
          </p:cNvGrpSpPr>
          <p:nvPr/>
        </p:nvGrpSpPr>
        <p:grpSpPr bwMode="auto">
          <a:xfrm>
            <a:off x="6315416" y="5338083"/>
            <a:ext cx="762000" cy="580512"/>
            <a:chOff x="4144" y="3507"/>
            <a:chExt cx="480" cy="379"/>
          </a:xfrm>
        </p:grpSpPr>
        <p:sp>
          <p:nvSpPr>
            <p:cNvPr id="105541" name="Rectangle 182"/>
            <p:cNvSpPr>
              <a:spLocks noChangeArrowheads="1"/>
            </p:cNvSpPr>
            <p:nvPr/>
          </p:nvSpPr>
          <p:spPr bwMode="auto">
            <a:xfrm>
              <a:off x="4269" y="3507"/>
              <a:ext cx="227" cy="227"/>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eaLnBrk="1" hangingPunct="1">
                <a:lnSpc>
                  <a:spcPct val="100000"/>
                </a:lnSpc>
                <a:buClrTx/>
                <a:buSzTx/>
                <a:buFontTx/>
                <a:buNone/>
              </a:pPr>
              <a:endParaRPr lang="en-US" altLang="en-US" sz="1929"/>
            </a:p>
          </p:txBody>
        </p:sp>
        <p:sp>
          <p:nvSpPr>
            <p:cNvPr id="105542" name="Line 183"/>
            <p:cNvSpPr>
              <a:spLocks noChangeShapeType="1"/>
            </p:cNvSpPr>
            <p:nvPr/>
          </p:nvSpPr>
          <p:spPr bwMode="auto">
            <a:xfrm>
              <a:off x="4267" y="3507"/>
              <a:ext cx="0" cy="22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sz="1929"/>
            </a:p>
          </p:txBody>
        </p:sp>
        <p:sp>
          <p:nvSpPr>
            <p:cNvPr id="105543" name="Line 184"/>
            <p:cNvSpPr>
              <a:spLocks noChangeShapeType="1"/>
            </p:cNvSpPr>
            <p:nvPr/>
          </p:nvSpPr>
          <p:spPr bwMode="auto">
            <a:xfrm>
              <a:off x="4267" y="3734"/>
              <a:ext cx="22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sz="1929"/>
            </a:p>
          </p:txBody>
        </p:sp>
        <p:sp>
          <p:nvSpPr>
            <p:cNvPr id="105544" name="Text Box 185"/>
            <p:cNvSpPr txBox="1">
              <a:spLocks noChangeArrowheads="1"/>
            </p:cNvSpPr>
            <p:nvPr/>
          </p:nvSpPr>
          <p:spPr bwMode="auto">
            <a:xfrm>
              <a:off x="4280" y="3541"/>
              <a:ext cx="192"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gn="ctr">
                <a:lnSpc>
                  <a:spcPct val="90000"/>
                </a:lnSpc>
                <a:spcBef>
                  <a:spcPct val="50000"/>
                </a:spcBef>
                <a:buClrTx/>
                <a:buSzTx/>
                <a:buFontTx/>
                <a:buNone/>
              </a:pPr>
              <a:r>
                <a:rPr lang="en-US" altLang="en-US" sz="1286" b="1">
                  <a:solidFill>
                    <a:srgbClr val="800000"/>
                  </a:solidFill>
                  <a:latin typeface="Helvetica" panose="020B0604020202020204" pitchFamily="34" charset="0"/>
                </a:rPr>
                <a:t>0</a:t>
              </a:r>
            </a:p>
          </p:txBody>
        </p:sp>
        <p:sp>
          <p:nvSpPr>
            <p:cNvPr id="105545" name="Text Box 186"/>
            <p:cNvSpPr txBox="1">
              <a:spLocks noChangeArrowheads="1"/>
            </p:cNvSpPr>
            <p:nvPr/>
          </p:nvSpPr>
          <p:spPr bwMode="auto">
            <a:xfrm>
              <a:off x="4144" y="3729"/>
              <a:ext cx="480" cy="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gn="ctr">
                <a:lnSpc>
                  <a:spcPct val="90000"/>
                </a:lnSpc>
                <a:spcBef>
                  <a:spcPct val="50000"/>
                </a:spcBef>
                <a:buClrTx/>
                <a:buSzTx/>
                <a:buFontTx/>
                <a:buNone/>
              </a:pPr>
              <a:r>
                <a:rPr lang="en-US" altLang="en-US" sz="1071">
                  <a:latin typeface="Helvetica" panose="020B0604020202020204" pitchFamily="34" charset="0"/>
                </a:rPr>
                <a:t>stuff bit</a:t>
              </a:r>
              <a:endParaRPr lang="en-US" altLang="en-US" sz="857">
                <a:latin typeface="Helvetica" panose="020B0604020202020204" pitchFamily="34" charset="0"/>
              </a:endParaRPr>
            </a:p>
          </p:txBody>
        </p:sp>
      </p:grpSp>
      <p:grpSp>
        <p:nvGrpSpPr>
          <p:cNvPr id="17" name="Group 187"/>
          <p:cNvGrpSpPr>
            <a:grpSpLocks/>
          </p:cNvGrpSpPr>
          <p:nvPr/>
        </p:nvGrpSpPr>
        <p:grpSpPr bwMode="auto">
          <a:xfrm>
            <a:off x="6869907" y="5338082"/>
            <a:ext cx="1081768" cy="348684"/>
            <a:chOff x="4493" y="3507"/>
            <a:chExt cx="681" cy="227"/>
          </a:xfrm>
        </p:grpSpPr>
        <p:sp>
          <p:nvSpPr>
            <p:cNvPr id="105535" name="Line 188"/>
            <p:cNvSpPr>
              <a:spLocks noChangeShapeType="1"/>
            </p:cNvSpPr>
            <p:nvPr/>
          </p:nvSpPr>
          <p:spPr bwMode="auto">
            <a:xfrm>
              <a:off x="4947" y="3507"/>
              <a:ext cx="22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sz="1929"/>
            </a:p>
          </p:txBody>
        </p:sp>
        <p:sp>
          <p:nvSpPr>
            <p:cNvPr id="105536" name="Line 189"/>
            <p:cNvSpPr>
              <a:spLocks noChangeShapeType="1"/>
            </p:cNvSpPr>
            <p:nvPr/>
          </p:nvSpPr>
          <p:spPr bwMode="auto">
            <a:xfrm>
              <a:off x="4947" y="3507"/>
              <a:ext cx="0" cy="22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sz="1929"/>
            </a:p>
          </p:txBody>
        </p:sp>
        <p:sp>
          <p:nvSpPr>
            <p:cNvPr id="105537" name="Text Box 190"/>
            <p:cNvSpPr txBox="1">
              <a:spLocks noChangeArrowheads="1"/>
            </p:cNvSpPr>
            <p:nvPr/>
          </p:nvSpPr>
          <p:spPr bwMode="auto">
            <a:xfrm>
              <a:off x="4960" y="3541"/>
              <a:ext cx="192"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gn="ctr">
                <a:lnSpc>
                  <a:spcPct val="90000"/>
                </a:lnSpc>
                <a:spcBef>
                  <a:spcPct val="50000"/>
                </a:spcBef>
                <a:buClrTx/>
                <a:buSzTx/>
                <a:buFontTx/>
                <a:buNone/>
              </a:pPr>
              <a:r>
                <a:rPr lang="en-US" altLang="en-US" sz="1286" b="1">
                  <a:solidFill>
                    <a:srgbClr val="008000"/>
                  </a:solidFill>
                  <a:latin typeface="Helvetica" panose="020B0604020202020204" pitchFamily="34" charset="0"/>
                </a:rPr>
                <a:t>1</a:t>
              </a:r>
            </a:p>
          </p:txBody>
        </p:sp>
        <p:sp>
          <p:nvSpPr>
            <p:cNvPr id="105538" name="Text Box 191"/>
            <p:cNvSpPr txBox="1">
              <a:spLocks noChangeArrowheads="1"/>
            </p:cNvSpPr>
            <p:nvPr/>
          </p:nvSpPr>
          <p:spPr bwMode="auto">
            <a:xfrm>
              <a:off x="4507" y="3541"/>
              <a:ext cx="192"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gn="ctr">
                <a:lnSpc>
                  <a:spcPct val="90000"/>
                </a:lnSpc>
                <a:spcBef>
                  <a:spcPct val="50000"/>
                </a:spcBef>
                <a:buClrTx/>
                <a:buSzTx/>
                <a:buFontTx/>
                <a:buNone/>
              </a:pPr>
              <a:r>
                <a:rPr lang="en-US" altLang="en-US" sz="1286" b="1">
                  <a:solidFill>
                    <a:srgbClr val="800000"/>
                  </a:solidFill>
                  <a:latin typeface="Helvetica" panose="020B0604020202020204" pitchFamily="34" charset="0"/>
                </a:rPr>
                <a:t>0</a:t>
              </a:r>
            </a:p>
          </p:txBody>
        </p:sp>
        <p:sp>
          <p:nvSpPr>
            <p:cNvPr id="105539" name="Text Box 192"/>
            <p:cNvSpPr txBox="1">
              <a:spLocks noChangeArrowheads="1"/>
            </p:cNvSpPr>
            <p:nvPr/>
          </p:nvSpPr>
          <p:spPr bwMode="auto">
            <a:xfrm>
              <a:off x="4734" y="3541"/>
              <a:ext cx="192"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gn="ctr">
                <a:lnSpc>
                  <a:spcPct val="90000"/>
                </a:lnSpc>
                <a:spcBef>
                  <a:spcPct val="50000"/>
                </a:spcBef>
                <a:buClrTx/>
                <a:buSzTx/>
                <a:buFontTx/>
                <a:buNone/>
              </a:pPr>
              <a:r>
                <a:rPr lang="en-US" altLang="en-US" sz="1286" b="1">
                  <a:solidFill>
                    <a:srgbClr val="800000"/>
                  </a:solidFill>
                  <a:latin typeface="Helvetica" panose="020B0604020202020204" pitchFamily="34" charset="0"/>
                </a:rPr>
                <a:t>0</a:t>
              </a:r>
            </a:p>
          </p:txBody>
        </p:sp>
        <p:sp>
          <p:nvSpPr>
            <p:cNvPr id="105540" name="Line 193"/>
            <p:cNvSpPr>
              <a:spLocks noChangeShapeType="1"/>
            </p:cNvSpPr>
            <p:nvPr/>
          </p:nvSpPr>
          <p:spPr bwMode="auto">
            <a:xfrm>
              <a:off x="4493" y="3733"/>
              <a:ext cx="45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sz="1929"/>
            </a:p>
          </p:txBody>
        </p:sp>
      </p:grpSp>
      <p:grpSp>
        <p:nvGrpSpPr>
          <p:cNvPr id="18" name="Group 194"/>
          <p:cNvGrpSpPr>
            <a:grpSpLocks/>
          </p:cNvGrpSpPr>
          <p:nvPr/>
        </p:nvGrpSpPr>
        <p:grpSpPr bwMode="auto">
          <a:xfrm>
            <a:off x="636134" y="4452922"/>
            <a:ext cx="6594362" cy="827491"/>
            <a:chOff x="566" y="2928"/>
            <a:chExt cx="4154" cy="541"/>
          </a:xfrm>
        </p:grpSpPr>
        <p:sp>
          <p:nvSpPr>
            <p:cNvPr id="105508" name="Line 195"/>
            <p:cNvSpPr>
              <a:spLocks noChangeShapeType="1"/>
            </p:cNvSpPr>
            <p:nvPr/>
          </p:nvSpPr>
          <p:spPr bwMode="auto">
            <a:xfrm>
              <a:off x="1772" y="3132"/>
              <a:ext cx="22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sz="1929"/>
            </a:p>
          </p:txBody>
        </p:sp>
        <p:sp>
          <p:nvSpPr>
            <p:cNvPr id="105509" name="Line 196"/>
            <p:cNvSpPr>
              <a:spLocks noChangeShapeType="1"/>
            </p:cNvSpPr>
            <p:nvPr/>
          </p:nvSpPr>
          <p:spPr bwMode="auto">
            <a:xfrm>
              <a:off x="1999" y="3132"/>
              <a:ext cx="0" cy="22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sz="1929"/>
            </a:p>
          </p:txBody>
        </p:sp>
        <p:sp>
          <p:nvSpPr>
            <p:cNvPr id="105510" name="Line 197"/>
            <p:cNvSpPr>
              <a:spLocks noChangeShapeType="1"/>
            </p:cNvSpPr>
            <p:nvPr/>
          </p:nvSpPr>
          <p:spPr bwMode="auto">
            <a:xfrm>
              <a:off x="1999" y="3359"/>
              <a:ext cx="47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sz="1929"/>
            </a:p>
          </p:txBody>
        </p:sp>
        <p:sp>
          <p:nvSpPr>
            <p:cNvPr id="105511" name="Line 198"/>
            <p:cNvSpPr>
              <a:spLocks noChangeShapeType="1"/>
            </p:cNvSpPr>
            <p:nvPr/>
          </p:nvSpPr>
          <p:spPr bwMode="auto">
            <a:xfrm>
              <a:off x="2453" y="3359"/>
              <a:ext cx="68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sz="1929"/>
            </a:p>
          </p:txBody>
        </p:sp>
        <p:sp>
          <p:nvSpPr>
            <p:cNvPr id="105512" name="Line 199"/>
            <p:cNvSpPr>
              <a:spLocks noChangeShapeType="1"/>
            </p:cNvSpPr>
            <p:nvPr/>
          </p:nvSpPr>
          <p:spPr bwMode="auto">
            <a:xfrm>
              <a:off x="3131" y="3132"/>
              <a:ext cx="703"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sz="1929"/>
            </a:p>
          </p:txBody>
        </p:sp>
        <p:sp>
          <p:nvSpPr>
            <p:cNvPr id="105513" name="Line 200"/>
            <p:cNvSpPr>
              <a:spLocks noChangeShapeType="1"/>
            </p:cNvSpPr>
            <p:nvPr/>
          </p:nvSpPr>
          <p:spPr bwMode="auto">
            <a:xfrm>
              <a:off x="3813" y="3132"/>
              <a:ext cx="22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sz="1929"/>
            </a:p>
          </p:txBody>
        </p:sp>
        <p:sp>
          <p:nvSpPr>
            <p:cNvPr id="105514" name="Line 201"/>
            <p:cNvSpPr>
              <a:spLocks noChangeShapeType="1"/>
            </p:cNvSpPr>
            <p:nvPr/>
          </p:nvSpPr>
          <p:spPr bwMode="auto">
            <a:xfrm>
              <a:off x="4039" y="3359"/>
              <a:ext cx="45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sz="1929"/>
            </a:p>
          </p:txBody>
        </p:sp>
        <p:sp>
          <p:nvSpPr>
            <p:cNvPr id="105515" name="Line 202"/>
            <p:cNvSpPr>
              <a:spLocks noChangeShapeType="1"/>
            </p:cNvSpPr>
            <p:nvPr/>
          </p:nvSpPr>
          <p:spPr bwMode="auto">
            <a:xfrm>
              <a:off x="4493" y="3132"/>
              <a:ext cx="22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sz="1929"/>
            </a:p>
          </p:txBody>
        </p:sp>
        <p:sp>
          <p:nvSpPr>
            <p:cNvPr id="105516" name="Line 203"/>
            <p:cNvSpPr>
              <a:spLocks noChangeShapeType="1"/>
            </p:cNvSpPr>
            <p:nvPr/>
          </p:nvSpPr>
          <p:spPr bwMode="auto">
            <a:xfrm>
              <a:off x="3131" y="3132"/>
              <a:ext cx="0" cy="22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sz="1929"/>
            </a:p>
          </p:txBody>
        </p:sp>
        <p:sp>
          <p:nvSpPr>
            <p:cNvPr id="105517" name="Line 204"/>
            <p:cNvSpPr>
              <a:spLocks noChangeShapeType="1"/>
            </p:cNvSpPr>
            <p:nvPr/>
          </p:nvSpPr>
          <p:spPr bwMode="auto">
            <a:xfrm>
              <a:off x="4039" y="3132"/>
              <a:ext cx="0" cy="22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sz="1929"/>
            </a:p>
          </p:txBody>
        </p:sp>
        <p:sp>
          <p:nvSpPr>
            <p:cNvPr id="105518" name="Line 205"/>
            <p:cNvSpPr>
              <a:spLocks noChangeShapeType="1"/>
            </p:cNvSpPr>
            <p:nvPr/>
          </p:nvSpPr>
          <p:spPr bwMode="auto">
            <a:xfrm>
              <a:off x="4493" y="3132"/>
              <a:ext cx="0" cy="22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sz="1929"/>
            </a:p>
          </p:txBody>
        </p:sp>
        <p:sp>
          <p:nvSpPr>
            <p:cNvPr id="105519" name="Text Box 206"/>
            <p:cNvSpPr txBox="1">
              <a:spLocks noChangeArrowheads="1"/>
            </p:cNvSpPr>
            <p:nvPr/>
          </p:nvSpPr>
          <p:spPr bwMode="auto">
            <a:xfrm>
              <a:off x="2013" y="3167"/>
              <a:ext cx="192"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gn="ctr">
                <a:lnSpc>
                  <a:spcPct val="90000"/>
                </a:lnSpc>
                <a:spcBef>
                  <a:spcPct val="50000"/>
                </a:spcBef>
                <a:buClrTx/>
                <a:buSzTx/>
                <a:buFontTx/>
                <a:buNone/>
              </a:pPr>
              <a:r>
                <a:rPr lang="en-US" altLang="en-US" sz="1286" b="1">
                  <a:solidFill>
                    <a:srgbClr val="800000"/>
                  </a:solidFill>
                  <a:latin typeface="Helvetica" panose="020B0604020202020204" pitchFamily="34" charset="0"/>
                </a:rPr>
                <a:t>0</a:t>
              </a:r>
            </a:p>
          </p:txBody>
        </p:sp>
        <p:sp>
          <p:nvSpPr>
            <p:cNvPr id="105520" name="Text Box 207"/>
            <p:cNvSpPr txBox="1">
              <a:spLocks noChangeArrowheads="1"/>
            </p:cNvSpPr>
            <p:nvPr/>
          </p:nvSpPr>
          <p:spPr bwMode="auto">
            <a:xfrm>
              <a:off x="2239" y="3166"/>
              <a:ext cx="192"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gn="ctr">
                <a:lnSpc>
                  <a:spcPct val="90000"/>
                </a:lnSpc>
                <a:spcBef>
                  <a:spcPct val="50000"/>
                </a:spcBef>
                <a:buClrTx/>
                <a:buSzTx/>
                <a:buFontTx/>
                <a:buNone/>
              </a:pPr>
              <a:r>
                <a:rPr lang="en-US" altLang="en-US" sz="1286" b="1">
                  <a:solidFill>
                    <a:srgbClr val="800000"/>
                  </a:solidFill>
                  <a:latin typeface="Helvetica" panose="020B0604020202020204" pitchFamily="34" charset="0"/>
                </a:rPr>
                <a:t>0</a:t>
              </a:r>
              <a:endParaRPr lang="en-US" altLang="en-US" sz="1286" b="1">
                <a:solidFill>
                  <a:srgbClr val="008000"/>
                </a:solidFill>
                <a:latin typeface="Helvetica" panose="020B0604020202020204" pitchFamily="34" charset="0"/>
              </a:endParaRPr>
            </a:p>
          </p:txBody>
        </p:sp>
        <p:sp>
          <p:nvSpPr>
            <p:cNvPr id="105521" name="Text Box 208"/>
            <p:cNvSpPr txBox="1">
              <a:spLocks noChangeArrowheads="1"/>
            </p:cNvSpPr>
            <p:nvPr/>
          </p:nvSpPr>
          <p:spPr bwMode="auto">
            <a:xfrm>
              <a:off x="1786" y="3166"/>
              <a:ext cx="192"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gn="ctr">
                <a:lnSpc>
                  <a:spcPct val="90000"/>
                </a:lnSpc>
                <a:spcBef>
                  <a:spcPct val="50000"/>
                </a:spcBef>
                <a:buClrTx/>
                <a:buSzTx/>
                <a:buFontTx/>
                <a:buNone/>
              </a:pPr>
              <a:r>
                <a:rPr lang="en-US" altLang="en-US" sz="1286" b="1">
                  <a:solidFill>
                    <a:srgbClr val="008000"/>
                  </a:solidFill>
                  <a:latin typeface="Helvetica" panose="020B0604020202020204" pitchFamily="34" charset="0"/>
                </a:rPr>
                <a:t>1</a:t>
              </a:r>
            </a:p>
          </p:txBody>
        </p:sp>
        <p:sp>
          <p:nvSpPr>
            <p:cNvPr id="105522" name="Text Box 209"/>
            <p:cNvSpPr txBox="1">
              <a:spLocks noChangeArrowheads="1"/>
            </p:cNvSpPr>
            <p:nvPr/>
          </p:nvSpPr>
          <p:spPr bwMode="auto">
            <a:xfrm>
              <a:off x="3146" y="3166"/>
              <a:ext cx="192"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gn="ctr">
                <a:lnSpc>
                  <a:spcPct val="90000"/>
                </a:lnSpc>
                <a:spcBef>
                  <a:spcPct val="50000"/>
                </a:spcBef>
                <a:buClrTx/>
                <a:buSzTx/>
                <a:buFontTx/>
                <a:buNone/>
              </a:pPr>
              <a:r>
                <a:rPr lang="en-US" altLang="en-US" sz="1286" b="1">
                  <a:solidFill>
                    <a:srgbClr val="008000"/>
                  </a:solidFill>
                  <a:latin typeface="Helvetica" panose="020B0604020202020204" pitchFamily="34" charset="0"/>
                </a:rPr>
                <a:t>1</a:t>
              </a:r>
            </a:p>
          </p:txBody>
        </p:sp>
        <p:sp>
          <p:nvSpPr>
            <p:cNvPr id="105523" name="Text Box 210"/>
            <p:cNvSpPr txBox="1">
              <a:spLocks noChangeArrowheads="1"/>
            </p:cNvSpPr>
            <p:nvPr/>
          </p:nvSpPr>
          <p:spPr bwMode="auto">
            <a:xfrm>
              <a:off x="3373" y="3166"/>
              <a:ext cx="192"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gn="ctr">
                <a:lnSpc>
                  <a:spcPct val="90000"/>
                </a:lnSpc>
                <a:spcBef>
                  <a:spcPct val="50000"/>
                </a:spcBef>
                <a:buClrTx/>
                <a:buSzTx/>
                <a:buFontTx/>
                <a:buNone/>
              </a:pPr>
              <a:r>
                <a:rPr lang="en-US" altLang="en-US" sz="1286" b="1">
                  <a:solidFill>
                    <a:srgbClr val="008000"/>
                  </a:solidFill>
                  <a:latin typeface="Helvetica" panose="020B0604020202020204" pitchFamily="34" charset="0"/>
                </a:rPr>
                <a:t>1</a:t>
              </a:r>
            </a:p>
          </p:txBody>
        </p:sp>
        <p:sp>
          <p:nvSpPr>
            <p:cNvPr id="105524" name="Text Box 211"/>
            <p:cNvSpPr txBox="1">
              <a:spLocks noChangeArrowheads="1"/>
            </p:cNvSpPr>
            <p:nvPr/>
          </p:nvSpPr>
          <p:spPr bwMode="auto">
            <a:xfrm>
              <a:off x="3826" y="3166"/>
              <a:ext cx="192"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gn="ctr">
                <a:lnSpc>
                  <a:spcPct val="90000"/>
                </a:lnSpc>
                <a:spcBef>
                  <a:spcPct val="50000"/>
                </a:spcBef>
                <a:buClrTx/>
                <a:buSzTx/>
                <a:buFontTx/>
                <a:buNone/>
              </a:pPr>
              <a:r>
                <a:rPr lang="en-US" altLang="en-US" sz="1286" b="1">
                  <a:solidFill>
                    <a:srgbClr val="008000"/>
                  </a:solidFill>
                  <a:latin typeface="Helvetica" panose="020B0604020202020204" pitchFamily="34" charset="0"/>
                </a:rPr>
                <a:t>1</a:t>
              </a:r>
            </a:p>
          </p:txBody>
        </p:sp>
        <p:sp>
          <p:nvSpPr>
            <p:cNvPr id="105525" name="Text Box 212"/>
            <p:cNvSpPr txBox="1">
              <a:spLocks noChangeArrowheads="1"/>
            </p:cNvSpPr>
            <p:nvPr/>
          </p:nvSpPr>
          <p:spPr bwMode="auto">
            <a:xfrm>
              <a:off x="4506" y="3166"/>
              <a:ext cx="192"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gn="ctr">
                <a:lnSpc>
                  <a:spcPct val="90000"/>
                </a:lnSpc>
                <a:spcBef>
                  <a:spcPct val="50000"/>
                </a:spcBef>
                <a:buClrTx/>
                <a:buSzTx/>
                <a:buFontTx/>
                <a:buNone/>
              </a:pPr>
              <a:r>
                <a:rPr lang="en-US" altLang="en-US" sz="1286" b="1">
                  <a:solidFill>
                    <a:srgbClr val="008000"/>
                  </a:solidFill>
                  <a:latin typeface="Helvetica" panose="020B0604020202020204" pitchFamily="34" charset="0"/>
                </a:rPr>
                <a:t>1</a:t>
              </a:r>
            </a:p>
          </p:txBody>
        </p:sp>
        <p:sp>
          <p:nvSpPr>
            <p:cNvPr id="105526" name="Text Box 213"/>
            <p:cNvSpPr txBox="1">
              <a:spLocks noChangeArrowheads="1"/>
            </p:cNvSpPr>
            <p:nvPr/>
          </p:nvSpPr>
          <p:spPr bwMode="auto">
            <a:xfrm>
              <a:off x="2466" y="3166"/>
              <a:ext cx="192"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gn="ctr">
                <a:lnSpc>
                  <a:spcPct val="90000"/>
                </a:lnSpc>
                <a:spcBef>
                  <a:spcPct val="50000"/>
                </a:spcBef>
                <a:buClrTx/>
                <a:buSzTx/>
                <a:buFontTx/>
                <a:buNone/>
              </a:pPr>
              <a:r>
                <a:rPr lang="en-US" altLang="en-US" sz="1286" b="1">
                  <a:solidFill>
                    <a:srgbClr val="800000"/>
                  </a:solidFill>
                  <a:latin typeface="Helvetica" panose="020B0604020202020204" pitchFamily="34" charset="0"/>
                </a:rPr>
                <a:t>0</a:t>
              </a:r>
            </a:p>
          </p:txBody>
        </p:sp>
        <p:sp>
          <p:nvSpPr>
            <p:cNvPr id="105527" name="Text Box 214"/>
            <p:cNvSpPr txBox="1">
              <a:spLocks noChangeArrowheads="1"/>
            </p:cNvSpPr>
            <p:nvPr/>
          </p:nvSpPr>
          <p:spPr bwMode="auto">
            <a:xfrm>
              <a:off x="2693" y="3166"/>
              <a:ext cx="192"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gn="ctr">
                <a:lnSpc>
                  <a:spcPct val="90000"/>
                </a:lnSpc>
                <a:spcBef>
                  <a:spcPct val="50000"/>
                </a:spcBef>
                <a:buClrTx/>
                <a:buSzTx/>
                <a:buFontTx/>
                <a:buNone/>
              </a:pPr>
              <a:r>
                <a:rPr lang="en-US" altLang="en-US" sz="1286" b="1">
                  <a:solidFill>
                    <a:srgbClr val="800000"/>
                  </a:solidFill>
                  <a:latin typeface="Helvetica" panose="020B0604020202020204" pitchFamily="34" charset="0"/>
                </a:rPr>
                <a:t>0</a:t>
              </a:r>
            </a:p>
          </p:txBody>
        </p:sp>
        <p:sp>
          <p:nvSpPr>
            <p:cNvPr id="105528" name="Text Box 215"/>
            <p:cNvSpPr txBox="1">
              <a:spLocks noChangeArrowheads="1"/>
            </p:cNvSpPr>
            <p:nvPr/>
          </p:nvSpPr>
          <p:spPr bwMode="auto">
            <a:xfrm>
              <a:off x="2920" y="3166"/>
              <a:ext cx="192"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gn="ctr">
                <a:lnSpc>
                  <a:spcPct val="90000"/>
                </a:lnSpc>
                <a:spcBef>
                  <a:spcPct val="50000"/>
                </a:spcBef>
                <a:buClrTx/>
                <a:buSzTx/>
                <a:buFontTx/>
                <a:buNone/>
              </a:pPr>
              <a:r>
                <a:rPr lang="en-US" altLang="en-US" sz="1286" b="1">
                  <a:solidFill>
                    <a:srgbClr val="800000"/>
                  </a:solidFill>
                  <a:latin typeface="Helvetica" panose="020B0604020202020204" pitchFamily="34" charset="0"/>
                </a:rPr>
                <a:t>0</a:t>
              </a:r>
            </a:p>
          </p:txBody>
        </p:sp>
        <p:sp>
          <p:nvSpPr>
            <p:cNvPr id="105529" name="Text Box 216"/>
            <p:cNvSpPr txBox="1">
              <a:spLocks noChangeArrowheads="1"/>
            </p:cNvSpPr>
            <p:nvPr/>
          </p:nvSpPr>
          <p:spPr bwMode="auto">
            <a:xfrm>
              <a:off x="3600" y="3166"/>
              <a:ext cx="192"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gn="ctr">
                <a:lnSpc>
                  <a:spcPct val="90000"/>
                </a:lnSpc>
                <a:spcBef>
                  <a:spcPct val="50000"/>
                </a:spcBef>
                <a:buClrTx/>
                <a:buSzTx/>
                <a:buFontTx/>
                <a:buNone/>
              </a:pPr>
              <a:r>
                <a:rPr lang="en-US" altLang="en-US" sz="1286" b="1">
                  <a:solidFill>
                    <a:srgbClr val="008000"/>
                  </a:solidFill>
                  <a:latin typeface="Helvetica" panose="020B0604020202020204" pitchFamily="34" charset="0"/>
                </a:rPr>
                <a:t>1</a:t>
              </a:r>
              <a:endParaRPr lang="en-US" altLang="en-US" sz="1286" b="1">
                <a:solidFill>
                  <a:srgbClr val="800000"/>
                </a:solidFill>
                <a:latin typeface="Helvetica" panose="020B0604020202020204" pitchFamily="34" charset="0"/>
              </a:endParaRPr>
            </a:p>
          </p:txBody>
        </p:sp>
        <p:sp>
          <p:nvSpPr>
            <p:cNvPr id="105530" name="Text Box 217"/>
            <p:cNvSpPr txBox="1">
              <a:spLocks noChangeArrowheads="1"/>
            </p:cNvSpPr>
            <p:nvPr/>
          </p:nvSpPr>
          <p:spPr bwMode="auto">
            <a:xfrm>
              <a:off x="4053" y="3166"/>
              <a:ext cx="192"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gn="ctr">
                <a:lnSpc>
                  <a:spcPct val="90000"/>
                </a:lnSpc>
                <a:spcBef>
                  <a:spcPct val="50000"/>
                </a:spcBef>
                <a:buClrTx/>
                <a:buSzTx/>
                <a:buFontTx/>
                <a:buNone/>
              </a:pPr>
              <a:r>
                <a:rPr lang="en-US" altLang="en-US" sz="1286" b="1">
                  <a:solidFill>
                    <a:srgbClr val="800000"/>
                  </a:solidFill>
                  <a:latin typeface="Helvetica" panose="020B0604020202020204" pitchFamily="34" charset="0"/>
                </a:rPr>
                <a:t>0</a:t>
              </a:r>
            </a:p>
          </p:txBody>
        </p:sp>
        <p:sp>
          <p:nvSpPr>
            <p:cNvPr id="105531" name="Text Box 218"/>
            <p:cNvSpPr txBox="1">
              <a:spLocks noChangeArrowheads="1"/>
            </p:cNvSpPr>
            <p:nvPr/>
          </p:nvSpPr>
          <p:spPr bwMode="auto">
            <a:xfrm>
              <a:off x="4280" y="3166"/>
              <a:ext cx="192"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gn="ctr">
                <a:lnSpc>
                  <a:spcPct val="90000"/>
                </a:lnSpc>
                <a:spcBef>
                  <a:spcPct val="50000"/>
                </a:spcBef>
                <a:buClrTx/>
                <a:buSzTx/>
                <a:buFontTx/>
                <a:buNone/>
              </a:pPr>
              <a:r>
                <a:rPr lang="en-US" altLang="en-US" sz="1286" b="1">
                  <a:solidFill>
                    <a:srgbClr val="800000"/>
                  </a:solidFill>
                  <a:latin typeface="Helvetica" panose="020B0604020202020204" pitchFamily="34" charset="0"/>
                </a:rPr>
                <a:t>0</a:t>
              </a:r>
            </a:p>
          </p:txBody>
        </p:sp>
        <p:sp>
          <p:nvSpPr>
            <p:cNvPr id="105532" name="Text Box 219"/>
            <p:cNvSpPr txBox="1">
              <a:spLocks noChangeArrowheads="1"/>
            </p:cNvSpPr>
            <p:nvPr/>
          </p:nvSpPr>
          <p:spPr bwMode="auto">
            <a:xfrm>
              <a:off x="1292" y="3056"/>
              <a:ext cx="480" cy="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gn="r">
                <a:lnSpc>
                  <a:spcPct val="90000"/>
                </a:lnSpc>
                <a:spcBef>
                  <a:spcPct val="50000"/>
                </a:spcBef>
                <a:buClrTx/>
                <a:buSzTx/>
                <a:buFontTx/>
                <a:buNone/>
              </a:pPr>
              <a:r>
                <a:rPr lang="en-US" altLang="en-US" sz="1071">
                  <a:solidFill>
                    <a:srgbClr val="008000"/>
                  </a:solidFill>
                  <a:latin typeface="Helvetica" panose="020B0604020202020204" pitchFamily="34" charset="0"/>
                </a:rPr>
                <a:t>recessive</a:t>
              </a:r>
            </a:p>
          </p:txBody>
        </p:sp>
        <p:sp>
          <p:nvSpPr>
            <p:cNvPr id="105533" name="Text Box 220"/>
            <p:cNvSpPr txBox="1">
              <a:spLocks noChangeArrowheads="1"/>
            </p:cNvSpPr>
            <p:nvPr/>
          </p:nvSpPr>
          <p:spPr bwMode="auto">
            <a:xfrm>
              <a:off x="1292" y="3283"/>
              <a:ext cx="480" cy="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gn="r">
                <a:lnSpc>
                  <a:spcPct val="90000"/>
                </a:lnSpc>
                <a:spcBef>
                  <a:spcPct val="50000"/>
                </a:spcBef>
                <a:buClrTx/>
                <a:buSzTx/>
                <a:buFontTx/>
                <a:buNone/>
              </a:pPr>
              <a:r>
                <a:rPr lang="en-US" altLang="en-US" sz="1071">
                  <a:solidFill>
                    <a:srgbClr val="800000"/>
                  </a:solidFill>
                  <a:latin typeface="Helvetica" panose="020B0604020202020204" pitchFamily="34" charset="0"/>
                </a:rPr>
                <a:t>dominant</a:t>
              </a:r>
              <a:endParaRPr lang="en-US" altLang="en-US" sz="857">
                <a:solidFill>
                  <a:srgbClr val="800000"/>
                </a:solidFill>
                <a:latin typeface="Helvetica" panose="020B0604020202020204" pitchFamily="34" charset="0"/>
              </a:endParaRPr>
            </a:p>
          </p:txBody>
        </p:sp>
        <p:sp>
          <p:nvSpPr>
            <p:cNvPr id="105534" name="Text Box 221"/>
            <p:cNvSpPr txBox="1">
              <a:spLocks noChangeArrowheads="1"/>
            </p:cNvSpPr>
            <p:nvPr/>
          </p:nvSpPr>
          <p:spPr bwMode="auto">
            <a:xfrm>
              <a:off x="566" y="2928"/>
              <a:ext cx="624" cy="5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gn="ctr">
                <a:lnSpc>
                  <a:spcPct val="90000"/>
                </a:lnSpc>
                <a:spcBef>
                  <a:spcPct val="50000"/>
                </a:spcBef>
                <a:buClrTx/>
                <a:buSzTx/>
                <a:buFontTx/>
                <a:buNone/>
              </a:pPr>
              <a:r>
                <a:rPr lang="en-US" altLang="en-US" sz="1286" b="1" dirty="0">
                  <a:latin typeface="Helvetica" panose="020B0604020202020204" pitchFamily="34" charset="0"/>
                </a:rPr>
                <a:t>Example 3</a:t>
              </a:r>
            </a:p>
            <a:p>
              <a:pPr algn="ctr">
                <a:lnSpc>
                  <a:spcPct val="90000"/>
                </a:lnSpc>
                <a:spcBef>
                  <a:spcPct val="50000"/>
                </a:spcBef>
                <a:buClrTx/>
                <a:buSzTx/>
                <a:buFontTx/>
                <a:buNone/>
              </a:pPr>
              <a:r>
                <a:rPr lang="en-US" altLang="en-US" sz="1071" dirty="0">
                  <a:latin typeface="Helvetica" panose="020B0604020202020204" pitchFamily="34" charset="0"/>
                </a:rPr>
                <a:t>original sequence</a:t>
              </a:r>
              <a:endParaRPr lang="en-US" altLang="en-US" sz="1286" b="1" dirty="0">
                <a:latin typeface="Helvetica" panose="020B0604020202020204" pitchFamily="34" charset="0"/>
              </a:endParaRPr>
            </a:p>
          </p:txBody>
        </p:sp>
      </p:grpSp>
      <p:grpSp>
        <p:nvGrpSpPr>
          <p:cNvPr id="19" name="Group 222"/>
          <p:cNvGrpSpPr>
            <a:grpSpLocks/>
          </p:cNvGrpSpPr>
          <p:nvPr/>
        </p:nvGrpSpPr>
        <p:grpSpPr bwMode="auto">
          <a:xfrm>
            <a:off x="710973" y="5220727"/>
            <a:ext cx="4014107" cy="587661"/>
            <a:chOff x="613" y="3430"/>
            <a:chExt cx="2529" cy="384"/>
          </a:xfrm>
        </p:grpSpPr>
        <p:sp>
          <p:nvSpPr>
            <p:cNvPr id="105495" name="Line 223"/>
            <p:cNvSpPr>
              <a:spLocks noChangeShapeType="1"/>
            </p:cNvSpPr>
            <p:nvPr/>
          </p:nvSpPr>
          <p:spPr bwMode="auto">
            <a:xfrm>
              <a:off x="1772" y="3506"/>
              <a:ext cx="22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sz="1929"/>
            </a:p>
          </p:txBody>
        </p:sp>
        <p:sp>
          <p:nvSpPr>
            <p:cNvPr id="105496" name="Line 224"/>
            <p:cNvSpPr>
              <a:spLocks noChangeShapeType="1"/>
            </p:cNvSpPr>
            <p:nvPr/>
          </p:nvSpPr>
          <p:spPr bwMode="auto">
            <a:xfrm>
              <a:off x="1999" y="3506"/>
              <a:ext cx="0" cy="22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sz="1929"/>
            </a:p>
          </p:txBody>
        </p:sp>
        <p:sp>
          <p:nvSpPr>
            <p:cNvPr id="105497" name="Line 225"/>
            <p:cNvSpPr>
              <a:spLocks noChangeShapeType="1"/>
            </p:cNvSpPr>
            <p:nvPr/>
          </p:nvSpPr>
          <p:spPr bwMode="auto">
            <a:xfrm>
              <a:off x="1999" y="3733"/>
              <a:ext cx="47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sz="1929"/>
            </a:p>
          </p:txBody>
        </p:sp>
        <p:sp>
          <p:nvSpPr>
            <p:cNvPr id="105498" name="Line 226"/>
            <p:cNvSpPr>
              <a:spLocks noChangeShapeType="1"/>
            </p:cNvSpPr>
            <p:nvPr/>
          </p:nvSpPr>
          <p:spPr bwMode="auto">
            <a:xfrm>
              <a:off x="2453" y="3733"/>
              <a:ext cx="689"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sz="1929"/>
            </a:p>
          </p:txBody>
        </p:sp>
        <p:sp>
          <p:nvSpPr>
            <p:cNvPr id="105499" name="Text Box 227"/>
            <p:cNvSpPr txBox="1">
              <a:spLocks noChangeArrowheads="1"/>
            </p:cNvSpPr>
            <p:nvPr/>
          </p:nvSpPr>
          <p:spPr bwMode="auto">
            <a:xfrm>
              <a:off x="2013" y="3541"/>
              <a:ext cx="192"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gn="ctr">
                <a:lnSpc>
                  <a:spcPct val="90000"/>
                </a:lnSpc>
                <a:spcBef>
                  <a:spcPct val="50000"/>
                </a:spcBef>
                <a:buClrTx/>
                <a:buSzTx/>
                <a:buFontTx/>
                <a:buNone/>
              </a:pPr>
              <a:r>
                <a:rPr lang="en-US" altLang="en-US" sz="1286" b="1">
                  <a:solidFill>
                    <a:srgbClr val="800000"/>
                  </a:solidFill>
                  <a:latin typeface="Helvetica" panose="020B0604020202020204" pitchFamily="34" charset="0"/>
                </a:rPr>
                <a:t>0</a:t>
              </a:r>
            </a:p>
          </p:txBody>
        </p:sp>
        <p:sp>
          <p:nvSpPr>
            <p:cNvPr id="105500" name="Text Box 228"/>
            <p:cNvSpPr txBox="1">
              <a:spLocks noChangeArrowheads="1"/>
            </p:cNvSpPr>
            <p:nvPr/>
          </p:nvSpPr>
          <p:spPr bwMode="auto">
            <a:xfrm>
              <a:off x="2239" y="3540"/>
              <a:ext cx="192"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gn="ctr">
                <a:lnSpc>
                  <a:spcPct val="90000"/>
                </a:lnSpc>
                <a:spcBef>
                  <a:spcPct val="50000"/>
                </a:spcBef>
                <a:buClrTx/>
                <a:buSzTx/>
                <a:buFontTx/>
                <a:buNone/>
              </a:pPr>
              <a:r>
                <a:rPr lang="en-US" altLang="en-US" sz="1286" b="1">
                  <a:solidFill>
                    <a:srgbClr val="800000"/>
                  </a:solidFill>
                  <a:latin typeface="Helvetica" panose="020B0604020202020204" pitchFamily="34" charset="0"/>
                </a:rPr>
                <a:t>0</a:t>
              </a:r>
              <a:endParaRPr lang="en-US" altLang="en-US" sz="1286" b="1">
                <a:solidFill>
                  <a:srgbClr val="008000"/>
                </a:solidFill>
                <a:latin typeface="Helvetica" panose="020B0604020202020204" pitchFamily="34" charset="0"/>
              </a:endParaRPr>
            </a:p>
          </p:txBody>
        </p:sp>
        <p:sp>
          <p:nvSpPr>
            <p:cNvPr id="105501" name="Text Box 229"/>
            <p:cNvSpPr txBox="1">
              <a:spLocks noChangeArrowheads="1"/>
            </p:cNvSpPr>
            <p:nvPr/>
          </p:nvSpPr>
          <p:spPr bwMode="auto">
            <a:xfrm>
              <a:off x="1786" y="3540"/>
              <a:ext cx="192"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gn="ctr">
                <a:lnSpc>
                  <a:spcPct val="90000"/>
                </a:lnSpc>
                <a:spcBef>
                  <a:spcPct val="50000"/>
                </a:spcBef>
                <a:buClrTx/>
                <a:buSzTx/>
                <a:buFontTx/>
                <a:buNone/>
              </a:pPr>
              <a:r>
                <a:rPr lang="en-US" altLang="en-US" sz="1286" b="1">
                  <a:solidFill>
                    <a:srgbClr val="008000"/>
                  </a:solidFill>
                  <a:latin typeface="Helvetica" panose="020B0604020202020204" pitchFamily="34" charset="0"/>
                </a:rPr>
                <a:t>1</a:t>
              </a:r>
            </a:p>
          </p:txBody>
        </p:sp>
        <p:sp>
          <p:nvSpPr>
            <p:cNvPr id="105502" name="Text Box 230"/>
            <p:cNvSpPr txBox="1">
              <a:spLocks noChangeArrowheads="1"/>
            </p:cNvSpPr>
            <p:nvPr/>
          </p:nvSpPr>
          <p:spPr bwMode="auto">
            <a:xfrm>
              <a:off x="2466" y="3540"/>
              <a:ext cx="192"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gn="ctr">
                <a:lnSpc>
                  <a:spcPct val="90000"/>
                </a:lnSpc>
                <a:spcBef>
                  <a:spcPct val="50000"/>
                </a:spcBef>
                <a:buClrTx/>
                <a:buSzTx/>
                <a:buFontTx/>
                <a:buNone/>
              </a:pPr>
              <a:r>
                <a:rPr lang="en-US" altLang="en-US" sz="1286" b="1">
                  <a:solidFill>
                    <a:srgbClr val="800000"/>
                  </a:solidFill>
                  <a:latin typeface="Helvetica" panose="020B0604020202020204" pitchFamily="34" charset="0"/>
                </a:rPr>
                <a:t>0</a:t>
              </a:r>
            </a:p>
          </p:txBody>
        </p:sp>
        <p:sp>
          <p:nvSpPr>
            <p:cNvPr id="105503" name="Text Box 231"/>
            <p:cNvSpPr txBox="1">
              <a:spLocks noChangeArrowheads="1"/>
            </p:cNvSpPr>
            <p:nvPr/>
          </p:nvSpPr>
          <p:spPr bwMode="auto">
            <a:xfrm>
              <a:off x="2693" y="3540"/>
              <a:ext cx="192"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gn="ctr">
                <a:lnSpc>
                  <a:spcPct val="90000"/>
                </a:lnSpc>
                <a:spcBef>
                  <a:spcPct val="50000"/>
                </a:spcBef>
                <a:buClrTx/>
                <a:buSzTx/>
                <a:buFontTx/>
                <a:buNone/>
              </a:pPr>
              <a:r>
                <a:rPr lang="en-US" altLang="en-US" sz="1286" b="1">
                  <a:solidFill>
                    <a:srgbClr val="800000"/>
                  </a:solidFill>
                  <a:latin typeface="Helvetica" panose="020B0604020202020204" pitchFamily="34" charset="0"/>
                </a:rPr>
                <a:t>0</a:t>
              </a:r>
            </a:p>
          </p:txBody>
        </p:sp>
        <p:sp>
          <p:nvSpPr>
            <p:cNvPr id="105504" name="Text Box 232"/>
            <p:cNvSpPr txBox="1">
              <a:spLocks noChangeArrowheads="1"/>
            </p:cNvSpPr>
            <p:nvPr/>
          </p:nvSpPr>
          <p:spPr bwMode="auto">
            <a:xfrm>
              <a:off x="2920" y="3540"/>
              <a:ext cx="192"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gn="ctr">
                <a:lnSpc>
                  <a:spcPct val="90000"/>
                </a:lnSpc>
                <a:spcBef>
                  <a:spcPct val="50000"/>
                </a:spcBef>
                <a:buClrTx/>
                <a:buSzTx/>
                <a:buFontTx/>
                <a:buNone/>
              </a:pPr>
              <a:r>
                <a:rPr lang="en-US" altLang="en-US" sz="1286" b="1">
                  <a:solidFill>
                    <a:srgbClr val="800000"/>
                  </a:solidFill>
                  <a:latin typeface="Helvetica" panose="020B0604020202020204" pitchFamily="34" charset="0"/>
                </a:rPr>
                <a:t>0</a:t>
              </a:r>
            </a:p>
          </p:txBody>
        </p:sp>
        <p:sp>
          <p:nvSpPr>
            <p:cNvPr id="105505" name="Text Box 233"/>
            <p:cNvSpPr txBox="1">
              <a:spLocks noChangeArrowheads="1"/>
            </p:cNvSpPr>
            <p:nvPr/>
          </p:nvSpPr>
          <p:spPr bwMode="auto">
            <a:xfrm>
              <a:off x="1292" y="3430"/>
              <a:ext cx="480" cy="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gn="r">
                <a:lnSpc>
                  <a:spcPct val="90000"/>
                </a:lnSpc>
                <a:spcBef>
                  <a:spcPct val="50000"/>
                </a:spcBef>
                <a:buClrTx/>
                <a:buSzTx/>
                <a:buFontTx/>
                <a:buNone/>
              </a:pPr>
              <a:r>
                <a:rPr lang="en-US" altLang="en-US" sz="1071">
                  <a:solidFill>
                    <a:srgbClr val="008000"/>
                  </a:solidFill>
                  <a:latin typeface="Helvetica" panose="020B0604020202020204" pitchFamily="34" charset="0"/>
                </a:rPr>
                <a:t>recessive</a:t>
              </a:r>
            </a:p>
          </p:txBody>
        </p:sp>
        <p:sp>
          <p:nvSpPr>
            <p:cNvPr id="105506" name="Text Box 234"/>
            <p:cNvSpPr txBox="1">
              <a:spLocks noChangeArrowheads="1"/>
            </p:cNvSpPr>
            <p:nvPr/>
          </p:nvSpPr>
          <p:spPr bwMode="auto">
            <a:xfrm>
              <a:off x="1292" y="3657"/>
              <a:ext cx="480" cy="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gn="r">
                <a:lnSpc>
                  <a:spcPct val="90000"/>
                </a:lnSpc>
                <a:spcBef>
                  <a:spcPct val="50000"/>
                </a:spcBef>
                <a:buClrTx/>
                <a:buSzTx/>
                <a:buFontTx/>
                <a:buNone/>
              </a:pPr>
              <a:r>
                <a:rPr lang="en-US" altLang="en-US" sz="1071">
                  <a:solidFill>
                    <a:srgbClr val="800000"/>
                  </a:solidFill>
                  <a:latin typeface="Helvetica" panose="020B0604020202020204" pitchFamily="34" charset="0"/>
                </a:rPr>
                <a:t>dominant</a:t>
              </a:r>
              <a:endParaRPr lang="en-US" altLang="en-US" sz="857">
                <a:solidFill>
                  <a:srgbClr val="800000"/>
                </a:solidFill>
                <a:latin typeface="Helvetica" panose="020B0604020202020204" pitchFamily="34" charset="0"/>
              </a:endParaRPr>
            </a:p>
          </p:txBody>
        </p:sp>
        <p:sp>
          <p:nvSpPr>
            <p:cNvPr id="105507" name="Text Box 235"/>
            <p:cNvSpPr txBox="1">
              <a:spLocks noChangeArrowheads="1"/>
            </p:cNvSpPr>
            <p:nvPr/>
          </p:nvSpPr>
          <p:spPr bwMode="auto">
            <a:xfrm>
              <a:off x="613" y="3513"/>
              <a:ext cx="528" cy="254"/>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gn="ctr">
                <a:lnSpc>
                  <a:spcPct val="90000"/>
                </a:lnSpc>
                <a:spcBef>
                  <a:spcPct val="50000"/>
                </a:spcBef>
                <a:buClrTx/>
                <a:buSzTx/>
                <a:buFontTx/>
                <a:buNone/>
              </a:pPr>
              <a:r>
                <a:rPr lang="en-US" altLang="en-US" sz="1071">
                  <a:latin typeface="Helvetica" panose="020B0604020202020204" pitchFamily="34" charset="0"/>
                </a:rPr>
                <a:t>stuffed sequence</a:t>
              </a:r>
              <a:endParaRPr lang="en-US" altLang="en-US" sz="1286" b="1">
                <a:latin typeface="Helvetica" panose="020B0604020202020204" pitchFamily="34" charset="0"/>
              </a:endParaRPr>
            </a:p>
          </p:txBody>
        </p:sp>
      </p:grpSp>
      <p:sp>
        <p:nvSpPr>
          <p:cNvPr id="2" name="Title 1"/>
          <p:cNvSpPr>
            <a:spLocks noGrp="1"/>
          </p:cNvSpPr>
          <p:nvPr>
            <p:ph type="title"/>
          </p:nvPr>
        </p:nvSpPr>
        <p:spPr>
          <a:xfrm>
            <a:off x="628650" y="365127"/>
            <a:ext cx="7886700" cy="870814"/>
          </a:xfrm>
        </p:spPr>
        <p:txBody>
          <a:bodyPr>
            <a:normAutofit/>
          </a:bodyPr>
          <a:lstStyle/>
          <a:p>
            <a:pPr algn="ctr"/>
            <a:r>
              <a:rPr lang="en-GB" sz="2800" b="1" dirty="0">
                <a:latin typeface="Arial" panose="020B0604020202020204" pitchFamily="34" charset="0"/>
                <a:cs typeface="Arial" panose="020B0604020202020204" pitchFamily="34" charset="0"/>
              </a:rPr>
              <a:t>Bit Stuffing: Example</a:t>
            </a:r>
          </a:p>
        </p:txBody>
      </p:sp>
    </p:spTree>
    <p:custDataLst>
      <p:tags r:id="rId1"/>
    </p:custDataLst>
    <p:extLst>
      <p:ext uri="{BB962C8B-B14F-4D97-AF65-F5344CB8AC3E}">
        <p14:creationId xmlns:p14="http://schemas.microsoft.com/office/powerpoint/2010/main" val="2956555758"/>
      </p:ext>
    </p:extLst>
  </p:cSld>
  <p:clrMapOvr>
    <a:masterClrMapping/>
  </p:clrMapOvr>
  <p:transition>
    <p:push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500"/>
                                        <p:tgtEl>
                                          <p:spTgt spid="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left)">
                                      <p:cBhvr>
                                        <p:cTn id="22" dur="500"/>
                                        <p:tgtEl>
                                          <p:spTgt spid="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left)">
                                      <p:cBhvr>
                                        <p:cTn id="27" dur="500"/>
                                        <p:tgtEl>
                                          <p:spTgt spid="1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wipe(left)">
                                      <p:cBhvr>
                                        <p:cTn id="32" dur="500"/>
                                        <p:tgtEl>
                                          <p:spTgt spid="1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wipe(left)">
                                      <p:cBhvr>
                                        <p:cTn id="37" dur="500"/>
                                        <p:tgtEl>
                                          <p:spTgt spid="11"/>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wipe(left)">
                                      <p:cBhvr>
                                        <p:cTn id="42" dur="500"/>
                                        <p:tgtEl>
                                          <p:spTgt spid="10"/>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wipe(left)">
                                      <p:cBhvr>
                                        <p:cTn id="47" dur="500"/>
                                        <p:tgtEl>
                                          <p:spTgt spid="18"/>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wipe(left)">
                                      <p:cBhvr>
                                        <p:cTn id="52" dur="500"/>
                                        <p:tgtEl>
                                          <p:spTgt spid="19"/>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nodeType="clickEffect">
                                  <p:stCondLst>
                                    <p:cond delay="0"/>
                                  </p:stCondLst>
                                  <p:childTnLst>
                                    <p:set>
                                      <p:cBhvr>
                                        <p:cTn id="56" dur="1" fill="hold">
                                          <p:stCondLst>
                                            <p:cond delay="0"/>
                                          </p:stCondLst>
                                        </p:cTn>
                                        <p:tgtEl>
                                          <p:spTgt spid="15"/>
                                        </p:tgtEl>
                                        <p:attrNameLst>
                                          <p:attrName>style.visibility</p:attrName>
                                        </p:attrNameLst>
                                      </p:cBhvr>
                                      <p:to>
                                        <p:strVal val="visible"/>
                                      </p:to>
                                    </p:set>
                                    <p:animEffect transition="in" filter="wipe(left)">
                                      <p:cBhvr>
                                        <p:cTn id="57" dur="500"/>
                                        <p:tgtEl>
                                          <p:spTgt spid="15"/>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nodeType="clickEffect">
                                  <p:stCondLst>
                                    <p:cond delay="0"/>
                                  </p:stCondLst>
                                  <p:childTnLst>
                                    <p:set>
                                      <p:cBhvr>
                                        <p:cTn id="61" dur="1" fill="hold">
                                          <p:stCondLst>
                                            <p:cond delay="0"/>
                                          </p:stCondLst>
                                        </p:cTn>
                                        <p:tgtEl>
                                          <p:spTgt spid="14"/>
                                        </p:tgtEl>
                                        <p:attrNameLst>
                                          <p:attrName>style.visibility</p:attrName>
                                        </p:attrNameLst>
                                      </p:cBhvr>
                                      <p:to>
                                        <p:strVal val="visible"/>
                                      </p:to>
                                    </p:set>
                                    <p:animEffect transition="in" filter="wipe(left)">
                                      <p:cBhvr>
                                        <p:cTn id="62" dur="500"/>
                                        <p:tgtEl>
                                          <p:spTgt spid="14"/>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8" fill="hold" nodeType="clickEffect">
                                  <p:stCondLst>
                                    <p:cond delay="0"/>
                                  </p:stCondLst>
                                  <p:childTnLst>
                                    <p:set>
                                      <p:cBhvr>
                                        <p:cTn id="66" dur="1" fill="hold">
                                          <p:stCondLst>
                                            <p:cond delay="0"/>
                                          </p:stCondLst>
                                        </p:cTn>
                                        <p:tgtEl>
                                          <p:spTgt spid="16"/>
                                        </p:tgtEl>
                                        <p:attrNameLst>
                                          <p:attrName>style.visibility</p:attrName>
                                        </p:attrNameLst>
                                      </p:cBhvr>
                                      <p:to>
                                        <p:strVal val="visible"/>
                                      </p:to>
                                    </p:set>
                                    <p:animEffect transition="in" filter="wipe(left)">
                                      <p:cBhvr>
                                        <p:cTn id="67" dur="500"/>
                                        <p:tgtEl>
                                          <p:spTgt spid="16"/>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8" fill="hold" nodeType="clickEffect">
                                  <p:stCondLst>
                                    <p:cond delay="0"/>
                                  </p:stCondLst>
                                  <p:childTnLst>
                                    <p:set>
                                      <p:cBhvr>
                                        <p:cTn id="71" dur="1" fill="hold">
                                          <p:stCondLst>
                                            <p:cond delay="0"/>
                                          </p:stCondLst>
                                        </p:cTn>
                                        <p:tgtEl>
                                          <p:spTgt spid="17"/>
                                        </p:tgtEl>
                                        <p:attrNameLst>
                                          <p:attrName>style.visibility</p:attrName>
                                        </p:attrNameLst>
                                      </p:cBhvr>
                                      <p:to>
                                        <p:strVal val="visible"/>
                                      </p:to>
                                    </p:set>
                                    <p:animEffect transition="in" filter="wipe(left)">
                                      <p:cBhvr>
                                        <p:cTn id="7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custDataLst>
              <p:tags r:id="rId1"/>
            </p:custDataLst>
          </p:nvPr>
        </p:nvSpPr>
        <p:spPr bwMode="auto">
          <a:xfrm>
            <a:off x="762000" y="533400"/>
            <a:ext cx="8153400" cy="523220"/>
          </a:xfrm>
          <a:prstGeom prst="rect">
            <a:avLst/>
          </a:prstGeom>
          <a:noFill/>
          <a:ln w="9525">
            <a:noFill/>
            <a:miter lim="800000"/>
            <a:headEnd/>
            <a:tailEnd/>
          </a:ln>
        </p:spPr>
        <p:txBody>
          <a:bodyPr wrap="square">
            <a:spAutoFit/>
          </a:bodyPr>
          <a:lstStyle/>
          <a:p>
            <a:pPr algn="ctr">
              <a:spcBef>
                <a:spcPct val="50000"/>
              </a:spcBef>
            </a:pPr>
            <a:r>
              <a:rPr lang="en-IN" sz="2800" b="1" dirty="0">
                <a:latin typeface="Arial" panose="020B0604020202020204" pitchFamily="34" charset="0"/>
                <a:cs typeface="Arial" panose="020B0604020202020204" pitchFamily="34" charset="0"/>
              </a:rPr>
              <a:t>The Remote Frame</a:t>
            </a:r>
            <a:endParaRPr lang="en-US" altLang="en-US" sz="2800" b="1" dirty="0">
              <a:latin typeface="Arial" panose="020B0604020202020204" pitchFamily="34" charset="0"/>
              <a:cs typeface="Arial" panose="020B0604020202020204" pitchFamily="34" charset="0"/>
            </a:endParaRPr>
          </a:p>
        </p:txBody>
      </p:sp>
      <p:sp>
        <p:nvSpPr>
          <p:cNvPr id="2" name="Rectangle 1"/>
          <p:cNvSpPr/>
          <p:nvPr/>
        </p:nvSpPr>
        <p:spPr>
          <a:xfrm>
            <a:off x="735874" y="1295400"/>
            <a:ext cx="7722326" cy="3416320"/>
          </a:xfrm>
          <a:prstGeom prst="rect">
            <a:avLst/>
          </a:prstGeom>
        </p:spPr>
        <p:txBody>
          <a:bodyPr wrap="square">
            <a:spAutoFit/>
          </a:bodyPr>
          <a:lstStyle/>
          <a:p>
            <a:pPr marL="285750" indent="-285750" algn="just">
              <a:buFont typeface="Wingdings" panose="05000000000000000000" pitchFamily="2" charset="2"/>
              <a:buChar char="v"/>
            </a:pPr>
            <a:r>
              <a:rPr lang="en-US" dirty="0">
                <a:latin typeface="Arial" panose="020B0604020202020204" pitchFamily="34" charset="0"/>
                <a:cs typeface="Arial" panose="020B0604020202020204" pitchFamily="34" charset="0"/>
              </a:rPr>
              <a:t>The Remote Frame is just like the Data Frame, with two important differences:</a:t>
            </a:r>
          </a:p>
          <a:p>
            <a:pPr algn="just"/>
            <a:endParaRPr lang="en-US" dirty="0">
              <a:latin typeface="Arial" panose="020B0604020202020204" pitchFamily="34" charset="0"/>
              <a:cs typeface="Arial" panose="020B0604020202020204" pitchFamily="34" charset="0"/>
            </a:endParaRPr>
          </a:p>
          <a:p>
            <a:pPr marL="742950" lvl="1" indent="-285750" algn="just">
              <a:buFont typeface="Wingdings" panose="05000000000000000000" pitchFamily="2" charset="2"/>
              <a:buChar char="Ø"/>
            </a:pPr>
            <a:r>
              <a:rPr lang="en-US" dirty="0">
                <a:latin typeface="Arial" panose="020B0604020202020204" pitchFamily="34" charset="0"/>
                <a:cs typeface="Arial" panose="020B0604020202020204" pitchFamily="34" charset="0"/>
              </a:rPr>
              <a:t>It is explicitly marked as a Remote Frame (the RTR bit in the Arbitration Field is recessive), and</a:t>
            </a:r>
          </a:p>
          <a:p>
            <a:pPr marL="742950" lvl="1" indent="-285750" algn="just">
              <a:buFont typeface="Wingdings" panose="05000000000000000000" pitchFamily="2" charset="2"/>
              <a:buChar char="Ø"/>
            </a:pPr>
            <a:r>
              <a:rPr lang="en-US" dirty="0">
                <a:latin typeface="Arial" panose="020B0604020202020204" pitchFamily="34" charset="0"/>
                <a:cs typeface="Arial" panose="020B0604020202020204" pitchFamily="34" charset="0"/>
              </a:rPr>
              <a:t>there is no Data Field.</a:t>
            </a:r>
          </a:p>
          <a:p>
            <a:pPr lvl="1" algn="just"/>
            <a:endParaRPr lang="en-US" dirty="0">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v"/>
            </a:pPr>
            <a:r>
              <a:rPr lang="en-US" dirty="0">
                <a:latin typeface="Arial" panose="020B0604020202020204" pitchFamily="34" charset="0"/>
                <a:cs typeface="Arial" panose="020B0604020202020204" pitchFamily="34" charset="0"/>
              </a:rPr>
              <a:t>The intended purpose of the Remote Frame is to solicit the transmission of the corresponding Data Frame</a:t>
            </a:r>
          </a:p>
          <a:p>
            <a:pPr marL="285750" indent="-285750" algn="just">
              <a:buFont typeface="Wingdings" panose="05000000000000000000" pitchFamily="2" charset="2"/>
              <a:buChar char="v"/>
            </a:pPr>
            <a:endParaRPr lang="en-US" dirty="0">
              <a:effectLst/>
            </a:endParaRPr>
          </a:p>
          <a:p>
            <a:pPr marL="285750" indent="-285750" algn="just">
              <a:buFont typeface="Wingdings" panose="05000000000000000000" pitchFamily="2" charset="2"/>
              <a:buChar char="v"/>
            </a:pPr>
            <a:r>
              <a:rPr lang="en-US" dirty="0">
                <a:latin typeface="Arial" panose="020B0604020202020204" pitchFamily="34" charset="0"/>
                <a:cs typeface="Arial" panose="020B0604020202020204" pitchFamily="34" charset="0"/>
              </a:rPr>
              <a:t>Most CAN controllers can be programmed either to automatically respond to a Remote Frame, or to notify the local CPU instead.</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43200" y="4950500"/>
            <a:ext cx="7439025" cy="1514475"/>
          </a:xfrm>
          <a:prstGeom prst="rect">
            <a:avLst/>
          </a:prstGeom>
        </p:spPr>
      </p:pic>
    </p:spTree>
    <p:extLst>
      <p:ext uri="{BB962C8B-B14F-4D97-AF65-F5344CB8AC3E}">
        <p14:creationId xmlns:p14="http://schemas.microsoft.com/office/powerpoint/2010/main" val="1282362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custDataLst>
              <p:tags r:id="rId1"/>
            </p:custDataLst>
          </p:nvPr>
        </p:nvSpPr>
        <p:spPr bwMode="auto">
          <a:xfrm>
            <a:off x="762000" y="533400"/>
            <a:ext cx="8153400" cy="523220"/>
          </a:xfrm>
          <a:prstGeom prst="rect">
            <a:avLst/>
          </a:prstGeom>
          <a:noFill/>
          <a:ln w="9525">
            <a:noFill/>
            <a:miter lim="800000"/>
            <a:headEnd/>
            <a:tailEnd/>
          </a:ln>
        </p:spPr>
        <p:txBody>
          <a:bodyPr wrap="square">
            <a:spAutoFit/>
          </a:bodyPr>
          <a:lstStyle/>
          <a:p>
            <a:pPr algn="ctr">
              <a:spcBef>
                <a:spcPct val="50000"/>
              </a:spcBef>
            </a:pPr>
            <a:r>
              <a:rPr lang="en-IN" sz="2800" b="1" dirty="0">
                <a:latin typeface="Arial" panose="020B0604020202020204" pitchFamily="34" charset="0"/>
                <a:cs typeface="Arial" panose="020B0604020202020204" pitchFamily="34" charset="0"/>
              </a:rPr>
              <a:t>The Remote Frame</a:t>
            </a:r>
            <a:endParaRPr lang="en-US" altLang="en-US" sz="2800" b="1" dirty="0">
              <a:latin typeface="Arial" panose="020B0604020202020204" pitchFamily="34" charset="0"/>
              <a:cs typeface="Arial" panose="020B0604020202020204" pitchFamily="34" charset="0"/>
            </a:endParaRPr>
          </a:p>
        </p:txBody>
      </p:sp>
      <p:sp>
        <p:nvSpPr>
          <p:cNvPr id="2" name="Rectangle 1"/>
          <p:cNvSpPr/>
          <p:nvPr/>
        </p:nvSpPr>
        <p:spPr>
          <a:xfrm>
            <a:off x="762000" y="1447800"/>
            <a:ext cx="7722326" cy="2585323"/>
          </a:xfrm>
          <a:prstGeom prst="rect">
            <a:avLst/>
          </a:prstGeom>
        </p:spPr>
        <p:txBody>
          <a:bodyPr wrap="square">
            <a:spAutoFit/>
          </a:bodyPr>
          <a:lstStyle/>
          <a:p>
            <a:pPr marL="285750" indent="-285750" algn="just">
              <a:buFont typeface="Wingdings" panose="05000000000000000000" pitchFamily="2" charset="2"/>
              <a:buChar char="v"/>
            </a:pPr>
            <a:r>
              <a:rPr lang="en-US" dirty="0">
                <a:latin typeface="Arial" panose="020B0604020202020204" pitchFamily="34" charset="0"/>
                <a:cs typeface="Arial" panose="020B0604020202020204" pitchFamily="34" charset="0"/>
              </a:rPr>
              <a:t>Node A transmits a Remote Frame with the Arbitration Field set to 234, then node B, if properly initialized, might respond with a Data Frame with the Arbitration Field also set to 234.</a:t>
            </a:r>
          </a:p>
          <a:p>
            <a:pPr marL="285750" indent="-285750" algn="just">
              <a:buFont typeface="Wingdings" panose="05000000000000000000" pitchFamily="2" charset="2"/>
              <a:buChar char="v"/>
            </a:pPr>
            <a:endParaRPr lang="en-US" dirty="0">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v"/>
            </a:pPr>
            <a:r>
              <a:rPr lang="en-US" dirty="0">
                <a:latin typeface="Arial" panose="020B0604020202020204" pitchFamily="34" charset="0"/>
                <a:cs typeface="Arial" panose="020B0604020202020204" pitchFamily="34" charset="0"/>
              </a:rPr>
              <a:t>There’s one catch with the Remote Frame: the Data Length Code must be set to the length of the expected response message. Otherwise the arbitration will not work.</a:t>
            </a:r>
          </a:p>
          <a:p>
            <a:pPr marL="285750" indent="-285750" algn="just">
              <a:buFont typeface="Wingdings" panose="05000000000000000000" pitchFamily="2" charset="2"/>
              <a:buChar char="v"/>
            </a:pPr>
            <a:endParaRPr lang="en-US" dirty="0">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v"/>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184779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7"/>
          <p:cNvSpPr>
            <a:spLocks noGrp="1"/>
          </p:cNvSpPr>
          <p:nvPr>
            <p:ph type="ctrTitle"/>
            <p:custDataLst>
              <p:tags r:id="rId2"/>
            </p:custDataLst>
          </p:nvPr>
        </p:nvSpPr>
        <p:spPr>
          <a:xfrm>
            <a:off x="1219200" y="229392"/>
            <a:ext cx="6858000" cy="706437"/>
          </a:xfrm>
        </p:spPr>
        <p:txBody>
          <a:bodyPr/>
          <a:lstStyle/>
          <a:p>
            <a:pPr algn="ctr">
              <a:spcBef>
                <a:spcPts val="0"/>
              </a:spcBef>
              <a:spcAft>
                <a:spcPts val="0"/>
              </a:spcAft>
              <a:defRPr/>
            </a:pPr>
            <a:r>
              <a:rPr lang="en-GB" sz="3600" b="1" dirty="0"/>
              <a:t>Introduction to CAN</a:t>
            </a:r>
          </a:p>
        </p:txBody>
      </p:sp>
      <p:grpSp>
        <p:nvGrpSpPr>
          <p:cNvPr id="6" name="Group 2"/>
          <p:cNvGrpSpPr>
            <a:grpSpLocks/>
          </p:cNvGrpSpPr>
          <p:nvPr/>
        </p:nvGrpSpPr>
        <p:grpSpPr bwMode="auto">
          <a:xfrm>
            <a:off x="3738562" y="2724150"/>
            <a:ext cx="1992313" cy="1644650"/>
            <a:chOff x="2304" y="1632"/>
            <a:chExt cx="1587" cy="1360"/>
          </a:xfrm>
        </p:grpSpPr>
        <p:pic>
          <p:nvPicPr>
            <p:cNvPr id="7" name="Picture 3" descr="can_black"/>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874" y="2241"/>
              <a:ext cx="427"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WordArt 4"/>
            <p:cNvSpPr>
              <a:spLocks noChangeArrowheads="1" noChangeShapeType="1" noTextEdit="1"/>
            </p:cNvSpPr>
            <p:nvPr/>
          </p:nvSpPr>
          <p:spPr bwMode="auto">
            <a:xfrm rot="-5470552">
              <a:off x="2418" y="1518"/>
              <a:ext cx="1360" cy="1587"/>
            </a:xfrm>
            <a:prstGeom prst="rect">
              <a:avLst/>
            </a:prstGeom>
          </p:spPr>
          <p:txBody>
            <a:bodyPr wrap="none" fromWordArt="1">
              <a:prstTxWarp prst="textCirclePour">
                <a:avLst>
                  <a:gd name="adj1" fmla="val 10870012"/>
                  <a:gd name="adj2" fmla="val 50000"/>
                </a:avLst>
              </a:prstTxWarp>
            </a:bodyPr>
            <a:lstStyle/>
            <a:p>
              <a:pPr algn="ctr"/>
              <a:r>
                <a:rPr lang="en-GB" sz="3600" kern="10">
                  <a:ln w="9525">
                    <a:solidFill>
                      <a:srgbClr val="F0B8A4"/>
                    </a:solidFill>
                    <a:round/>
                    <a:headEnd/>
                    <a:tailEnd/>
                  </a:ln>
                  <a:solidFill>
                    <a:srgbClr val="F0B8A4"/>
                  </a:solidFill>
                  <a:latin typeface="Arial Black" panose="020B0A04020102020204" pitchFamily="34" charset="0"/>
                </a:rPr>
                <a:t>  The  many  uses  of  </a:t>
              </a:r>
            </a:p>
          </p:txBody>
        </p:sp>
      </p:grpSp>
      <p:pic>
        <p:nvPicPr>
          <p:cNvPr id="9" name="Picture 5" descr="equipment2"/>
          <p:cNvPicPr>
            <a:picLocks noChangeAspect="1" noChangeArrowheads="1"/>
          </p:cNvPicPr>
          <p:nvPr>
            <p:custDataLst>
              <p:tags r:id="rId3"/>
            </p:custDataLst>
          </p:nvPr>
        </p:nvPicPr>
        <p:blipFill>
          <a:blip r:embed="rId13">
            <a:extLst>
              <a:ext uri="{28A0092B-C50C-407E-A947-70E740481C1C}">
                <a14:useLocalDpi xmlns:a14="http://schemas.microsoft.com/office/drawing/2010/main" val="0"/>
              </a:ext>
            </a:extLst>
          </a:blip>
          <a:srcRect/>
          <a:stretch>
            <a:fillRect/>
          </a:stretch>
        </p:blipFill>
        <p:spPr bwMode="auto">
          <a:xfrm>
            <a:off x="1855787" y="1700212"/>
            <a:ext cx="117475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 Box 6"/>
          <p:cNvSpPr txBox="1">
            <a:spLocks noChangeArrowheads="1"/>
          </p:cNvSpPr>
          <p:nvPr>
            <p:custDataLst>
              <p:tags r:id="rId4"/>
            </p:custDataLst>
          </p:nvPr>
        </p:nvSpPr>
        <p:spPr bwMode="auto">
          <a:xfrm>
            <a:off x="1136650" y="2627312"/>
            <a:ext cx="2489200" cy="369888"/>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a:solidFill>
                  <a:schemeClr val="tx1"/>
                </a:solidFill>
                <a:latin typeface="Bosch Office Sans" pitchFamily="2" charset="0"/>
              </a:defRPr>
            </a:lvl1pPr>
            <a:lvl2pPr marL="742950" indent="-285750">
              <a:defRPr>
                <a:solidFill>
                  <a:schemeClr val="tx1"/>
                </a:solidFill>
                <a:latin typeface="Bosch Office Sans" pitchFamily="2" charset="0"/>
              </a:defRPr>
            </a:lvl2pPr>
            <a:lvl3pPr marL="1143000" indent="-228600">
              <a:defRPr>
                <a:solidFill>
                  <a:schemeClr val="tx1"/>
                </a:solidFill>
                <a:latin typeface="Bosch Office Sans" pitchFamily="2" charset="0"/>
              </a:defRPr>
            </a:lvl3pPr>
            <a:lvl4pPr marL="1600200" indent="-228600">
              <a:defRPr>
                <a:solidFill>
                  <a:schemeClr val="tx1"/>
                </a:solidFill>
                <a:latin typeface="Bosch Office Sans" pitchFamily="2" charset="0"/>
              </a:defRPr>
            </a:lvl4pPr>
            <a:lvl5pPr marL="2057400" indent="-228600">
              <a:defRPr>
                <a:solidFill>
                  <a:schemeClr val="tx1"/>
                </a:solidFill>
                <a:latin typeface="Bosch Office Sans" pitchFamily="2" charset="0"/>
              </a:defRPr>
            </a:lvl5pPr>
            <a:lvl6pPr marL="2514600" indent="-228600" eaLnBrk="0" fontAlgn="base" hangingPunct="0">
              <a:spcBef>
                <a:spcPct val="0"/>
              </a:spcBef>
              <a:spcAft>
                <a:spcPct val="0"/>
              </a:spcAft>
              <a:defRPr>
                <a:solidFill>
                  <a:schemeClr val="tx1"/>
                </a:solidFill>
                <a:latin typeface="Bosch Office Sans" pitchFamily="2" charset="0"/>
              </a:defRPr>
            </a:lvl6pPr>
            <a:lvl7pPr marL="2971800" indent="-228600" eaLnBrk="0" fontAlgn="base" hangingPunct="0">
              <a:spcBef>
                <a:spcPct val="0"/>
              </a:spcBef>
              <a:spcAft>
                <a:spcPct val="0"/>
              </a:spcAft>
              <a:defRPr>
                <a:solidFill>
                  <a:schemeClr val="tx1"/>
                </a:solidFill>
                <a:latin typeface="Bosch Office Sans" pitchFamily="2" charset="0"/>
              </a:defRPr>
            </a:lvl7pPr>
            <a:lvl8pPr marL="3429000" indent="-228600" eaLnBrk="0" fontAlgn="base" hangingPunct="0">
              <a:spcBef>
                <a:spcPct val="0"/>
              </a:spcBef>
              <a:spcAft>
                <a:spcPct val="0"/>
              </a:spcAft>
              <a:defRPr>
                <a:solidFill>
                  <a:schemeClr val="tx1"/>
                </a:solidFill>
                <a:latin typeface="Bosch Office Sans" pitchFamily="2" charset="0"/>
              </a:defRPr>
            </a:lvl8pPr>
            <a:lvl9pPr marL="3886200" indent="-228600" eaLnBrk="0" fontAlgn="base" hangingPunct="0">
              <a:spcBef>
                <a:spcPct val="0"/>
              </a:spcBef>
              <a:spcAft>
                <a:spcPct val="0"/>
              </a:spcAft>
              <a:defRPr>
                <a:solidFill>
                  <a:schemeClr val="tx1"/>
                </a:solidFill>
                <a:latin typeface="Bosch Office Sans" pitchFamily="2" charset="0"/>
              </a:defRPr>
            </a:lvl9pPr>
          </a:lstStyle>
          <a:p>
            <a:pPr algn="ctr">
              <a:spcBef>
                <a:spcPct val="50000"/>
              </a:spcBef>
            </a:pPr>
            <a:r>
              <a:rPr lang="en-US" altLang="en-US" i="1">
                <a:solidFill>
                  <a:srgbClr val="003399"/>
                </a:solidFill>
                <a:latin typeface="Arial Narrow" panose="020B0606020202030204" pitchFamily="34" charset="0"/>
              </a:rPr>
              <a:t>Construction Equipment</a:t>
            </a:r>
          </a:p>
        </p:txBody>
      </p:sp>
      <p:pic>
        <p:nvPicPr>
          <p:cNvPr id="11" name="Picture 7" descr="truck"/>
          <p:cNvPicPr>
            <a:picLocks noChangeAspect="1" noChangeArrowheads="1"/>
          </p:cNvPicPr>
          <p:nvPr>
            <p:custDataLst>
              <p:tags r:id="rId5"/>
            </p:custDataLst>
          </p:nvPr>
        </p:nvPicPr>
        <p:blipFill>
          <a:blip r:embed="rId14">
            <a:extLst>
              <a:ext uri="{28A0092B-C50C-407E-A947-70E740481C1C}">
                <a14:useLocalDpi xmlns:a14="http://schemas.microsoft.com/office/drawing/2010/main" val="0"/>
              </a:ext>
            </a:extLst>
          </a:blip>
          <a:srcRect/>
          <a:stretch>
            <a:fillRect/>
          </a:stretch>
        </p:blipFill>
        <p:spPr bwMode="auto">
          <a:xfrm>
            <a:off x="1628775" y="3090862"/>
            <a:ext cx="1000125" cy="65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8" descr="bmw_z3_coupe_2_8"/>
          <p:cNvPicPr>
            <a:picLocks noChangeAspect="1" noChangeArrowheads="1"/>
          </p:cNvPicPr>
          <p:nvPr>
            <p:custDataLst>
              <p:tags r:id="rId6"/>
            </p:custDataLst>
          </p:nvPr>
        </p:nvPicPr>
        <p:blipFill>
          <a:blip r:embed="rId15" cstate="print">
            <a:extLst>
              <a:ext uri="{28A0092B-C50C-407E-A947-70E740481C1C}">
                <a14:useLocalDpi xmlns:a14="http://schemas.microsoft.com/office/drawing/2010/main" val="0"/>
              </a:ext>
            </a:extLst>
          </a:blip>
          <a:srcRect/>
          <a:stretch>
            <a:fillRect/>
          </a:stretch>
        </p:blipFill>
        <p:spPr bwMode="auto">
          <a:xfrm>
            <a:off x="976312" y="3505200"/>
            <a:ext cx="917575"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3" name="Group 13"/>
          <p:cNvGrpSpPr>
            <a:grpSpLocks/>
          </p:cNvGrpSpPr>
          <p:nvPr/>
        </p:nvGrpSpPr>
        <p:grpSpPr bwMode="auto">
          <a:xfrm>
            <a:off x="5019675" y="1689100"/>
            <a:ext cx="2489200" cy="1277937"/>
            <a:chOff x="3264" y="995"/>
            <a:chExt cx="1680" cy="895"/>
          </a:xfrm>
        </p:grpSpPr>
        <p:pic>
          <p:nvPicPr>
            <p:cNvPr id="14" name="Picture 14" descr="monarch_of_the_seas"/>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3648" y="995"/>
              <a:ext cx="865" cy="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 Box 15"/>
            <p:cNvSpPr txBox="1">
              <a:spLocks noChangeArrowheads="1"/>
            </p:cNvSpPr>
            <p:nvPr/>
          </p:nvSpPr>
          <p:spPr bwMode="auto">
            <a:xfrm>
              <a:off x="3264" y="1632"/>
              <a:ext cx="1680" cy="258"/>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a:solidFill>
                    <a:schemeClr val="tx1"/>
                  </a:solidFill>
                  <a:latin typeface="Bosch Office Sans" pitchFamily="2" charset="0"/>
                </a:defRPr>
              </a:lvl1pPr>
              <a:lvl2pPr marL="742950" indent="-285750">
                <a:defRPr>
                  <a:solidFill>
                    <a:schemeClr val="tx1"/>
                  </a:solidFill>
                  <a:latin typeface="Bosch Office Sans" pitchFamily="2" charset="0"/>
                </a:defRPr>
              </a:lvl2pPr>
              <a:lvl3pPr marL="1143000" indent="-228600">
                <a:defRPr>
                  <a:solidFill>
                    <a:schemeClr val="tx1"/>
                  </a:solidFill>
                  <a:latin typeface="Bosch Office Sans" pitchFamily="2" charset="0"/>
                </a:defRPr>
              </a:lvl3pPr>
              <a:lvl4pPr marL="1600200" indent="-228600">
                <a:defRPr>
                  <a:solidFill>
                    <a:schemeClr val="tx1"/>
                  </a:solidFill>
                  <a:latin typeface="Bosch Office Sans" pitchFamily="2" charset="0"/>
                </a:defRPr>
              </a:lvl4pPr>
              <a:lvl5pPr marL="2057400" indent="-228600">
                <a:defRPr>
                  <a:solidFill>
                    <a:schemeClr val="tx1"/>
                  </a:solidFill>
                  <a:latin typeface="Bosch Office Sans" pitchFamily="2" charset="0"/>
                </a:defRPr>
              </a:lvl5pPr>
              <a:lvl6pPr marL="2514600" indent="-228600" eaLnBrk="0" fontAlgn="base" hangingPunct="0">
                <a:spcBef>
                  <a:spcPct val="0"/>
                </a:spcBef>
                <a:spcAft>
                  <a:spcPct val="0"/>
                </a:spcAft>
                <a:defRPr>
                  <a:solidFill>
                    <a:schemeClr val="tx1"/>
                  </a:solidFill>
                  <a:latin typeface="Bosch Office Sans" pitchFamily="2" charset="0"/>
                </a:defRPr>
              </a:lvl6pPr>
              <a:lvl7pPr marL="2971800" indent="-228600" eaLnBrk="0" fontAlgn="base" hangingPunct="0">
                <a:spcBef>
                  <a:spcPct val="0"/>
                </a:spcBef>
                <a:spcAft>
                  <a:spcPct val="0"/>
                </a:spcAft>
                <a:defRPr>
                  <a:solidFill>
                    <a:schemeClr val="tx1"/>
                  </a:solidFill>
                  <a:latin typeface="Bosch Office Sans" pitchFamily="2" charset="0"/>
                </a:defRPr>
              </a:lvl7pPr>
              <a:lvl8pPr marL="3429000" indent="-228600" eaLnBrk="0" fontAlgn="base" hangingPunct="0">
                <a:spcBef>
                  <a:spcPct val="0"/>
                </a:spcBef>
                <a:spcAft>
                  <a:spcPct val="0"/>
                </a:spcAft>
                <a:defRPr>
                  <a:solidFill>
                    <a:schemeClr val="tx1"/>
                  </a:solidFill>
                  <a:latin typeface="Bosch Office Sans" pitchFamily="2" charset="0"/>
                </a:defRPr>
              </a:lvl8pPr>
              <a:lvl9pPr marL="3886200" indent="-228600" eaLnBrk="0" fontAlgn="base" hangingPunct="0">
                <a:spcBef>
                  <a:spcPct val="0"/>
                </a:spcBef>
                <a:spcAft>
                  <a:spcPct val="0"/>
                </a:spcAft>
                <a:defRPr>
                  <a:solidFill>
                    <a:schemeClr val="tx1"/>
                  </a:solidFill>
                  <a:latin typeface="Bosch Office Sans" pitchFamily="2" charset="0"/>
                </a:defRPr>
              </a:lvl9pPr>
            </a:lstStyle>
            <a:p>
              <a:pPr algn="ctr">
                <a:spcBef>
                  <a:spcPct val="50000"/>
                </a:spcBef>
              </a:pPr>
              <a:r>
                <a:rPr lang="en-US" altLang="en-US" i="1">
                  <a:solidFill>
                    <a:srgbClr val="003399"/>
                  </a:solidFill>
                  <a:latin typeface="Arial Narrow" panose="020B0606020202030204" pitchFamily="34" charset="0"/>
                </a:rPr>
                <a:t>Ships &amp; Boats</a:t>
              </a:r>
            </a:p>
          </p:txBody>
        </p:sp>
      </p:grpSp>
      <p:grpSp>
        <p:nvGrpSpPr>
          <p:cNvPr id="16" name="Group 16"/>
          <p:cNvGrpSpPr>
            <a:grpSpLocks/>
          </p:cNvGrpSpPr>
          <p:nvPr/>
        </p:nvGrpSpPr>
        <p:grpSpPr bwMode="auto">
          <a:xfrm>
            <a:off x="3565525" y="1601787"/>
            <a:ext cx="1825625" cy="803275"/>
            <a:chOff x="2559" y="943"/>
            <a:chExt cx="1233" cy="562"/>
          </a:xfrm>
        </p:grpSpPr>
        <p:pic>
          <p:nvPicPr>
            <p:cNvPr id="17" name="Picture 17" descr="coffee_machine"/>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2559" y="943"/>
              <a:ext cx="379" cy="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Text Box 18"/>
            <p:cNvSpPr txBox="1">
              <a:spLocks noChangeArrowheads="1"/>
            </p:cNvSpPr>
            <p:nvPr/>
          </p:nvSpPr>
          <p:spPr bwMode="auto">
            <a:xfrm>
              <a:off x="2880" y="1009"/>
              <a:ext cx="912" cy="451"/>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a:solidFill>
                    <a:schemeClr val="tx1"/>
                  </a:solidFill>
                  <a:latin typeface="Bosch Office Sans" pitchFamily="2" charset="0"/>
                </a:defRPr>
              </a:lvl1pPr>
              <a:lvl2pPr marL="742950" indent="-285750">
                <a:defRPr>
                  <a:solidFill>
                    <a:schemeClr val="tx1"/>
                  </a:solidFill>
                  <a:latin typeface="Bosch Office Sans" pitchFamily="2" charset="0"/>
                </a:defRPr>
              </a:lvl2pPr>
              <a:lvl3pPr marL="1143000" indent="-228600">
                <a:defRPr>
                  <a:solidFill>
                    <a:schemeClr val="tx1"/>
                  </a:solidFill>
                  <a:latin typeface="Bosch Office Sans" pitchFamily="2" charset="0"/>
                </a:defRPr>
              </a:lvl3pPr>
              <a:lvl4pPr marL="1600200" indent="-228600">
                <a:defRPr>
                  <a:solidFill>
                    <a:schemeClr val="tx1"/>
                  </a:solidFill>
                  <a:latin typeface="Bosch Office Sans" pitchFamily="2" charset="0"/>
                </a:defRPr>
              </a:lvl4pPr>
              <a:lvl5pPr marL="2057400" indent="-228600">
                <a:defRPr>
                  <a:solidFill>
                    <a:schemeClr val="tx1"/>
                  </a:solidFill>
                  <a:latin typeface="Bosch Office Sans" pitchFamily="2" charset="0"/>
                </a:defRPr>
              </a:lvl5pPr>
              <a:lvl6pPr marL="2514600" indent="-228600" eaLnBrk="0" fontAlgn="base" hangingPunct="0">
                <a:spcBef>
                  <a:spcPct val="0"/>
                </a:spcBef>
                <a:spcAft>
                  <a:spcPct val="0"/>
                </a:spcAft>
                <a:defRPr>
                  <a:solidFill>
                    <a:schemeClr val="tx1"/>
                  </a:solidFill>
                  <a:latin typeface="Bosch Office Sans" pitchFamily="2" charset="0"/>
                </a:defRPr>
              </a:lvl6pPr>
              <a:lvl7pPr marL="2971800" indent="-228600" eaLnBrk="0" fontAlgn="base" hangingPunct="0">
                <a:spcBef>
                  <a:spcPct val="0"/>
                </a:spcBef>
                <a:spcAft>
                  <a:spcPct val="0"/>
                </a:spcAft>
                <a:defRPr>
                  <a:solidFill>
                    <a:schemeClr val="tx1"/>
                  </a:solidFill>
                  <a:latin typeface="Bosch Office Sans" pitchFamily="2" charset="0"/>
                </a:defRPr>
              </a:lvl7pPr>
              <a:lvl8pPr marL="3429000" indent="-228600" eaLnBrk="0" fontAlgn="base" hangingPunct="0">
                <a:spcBef>
                  <a:spcPct val="0"/>
                </a:spcBef>
                <a:spcAft>
                  <a:spcPct val="0"/>
                </a:spcAft>
                <a:defRPr>
                  <a:solidFill>
                    <a:schemeClr val="tx1"/>
                  </a:solidFill>
                  <a:latin typeface="Bosch Office Sans" pitchFamily="2" charset="0"/>
                </a:defRPr>
              </a:lvl8pPr>
              <a:lvl9pPr marL="3886200" indent="-228600" eaLnBrk="0" fontAlgn="base" hangingPunct="0">
                <a:spcBef>
                  <a:spcPct val="0"/>
                </a:spcBef>
                <a:spcAft>
                  <a:spcPct val="0"/>
                </a:spcAft>
                <a:defRPr>
                  <a:solidFill>
                    <a:schemeClr val="tx1"/>
                  </a:solidFill>
                  <a:latin typeface="Bosch Office Sans" pitchFamily="2" charset="0"/>
                </a:defRPr>
              </a:lvl9pPr>
            </a:lstStyle>
            <a:p>
              <a:pPr algn="ctr">
                <a:spcBef>
                  <a:spcPct val="50000"/>
                </a:spcBef>
              </a:pPr>
              <a:r>
                <a:rPr lang="en-US" altLang="en-US" i="1">
                  <a:solidFill>
                    <a:srgbClr val="003399"/>
                  </a:solidFill>
                  <a:latin typeface="Arial Narrow" panose="020B0606020202030204" pitchFamily="34" charset="0"/>
                </a:rPr>
                <a:t>Domestic Appliances</a:t>
              </a:r>
            </a:p>
          </p:txBody>
        </p:sp>
      </p:grpSp>
      <p:grpSp>
        <p:nvGrpSpPr>
          <p:cNvPr id="19" name="Group 19"/>
          <p:cNvGrpSpPr>
            <a:grpSpLocks/>
          </p:cNvGrpSpPr>
          <p:nvPr/>
        </p:nvGrpSpPr>
        <p:grpSpPr bwMode="auto">
          <a:xfrm>
            <a:off x="6645275" y="3944937"/>
            <a:ext cx="1858962" cy="877888"/>
            <a:chOff x="4121" y="2871"/>
            <a:chExt cx="1255" cy="614"/>
          </a:xfrm>
        </p:grpSpPr>
        <p:pic>
          <p:nvPicPr>
            <p:cNvPr id="20" name="Picture 20" descr="dental_chai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4121" y="2871"/>
              <a:ext cx="537" cy="6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Text Box 21"/>
            <p:cNvSpPr txBox="1">
              <a:spLocks noChangeArrowheads="1"/>
            </p:cNvSpPr>
            <p:nvPr/>
          </p:nvSpPr>
          <p:spPr bwMode="auto">
            <a:xfrm>
              <a:off x="4560" y="3004"/>
              <a:ext cx="816" cy="452"/>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a:solidFill>
                    <a:schemeClr val="tx1"/>
                  </a:solidFill>
                  <a:latin typeface="Bosch Office Sans" pitchFamily="2" charset="0"/>
                </a:defRPr>
              </a:lvl1pPr>
              <a:lvl2pPr marL="742950" indent="-285750">
                <a:defRPr>
                  <a:solidFill>
                    <a:schemeClr val="tx1"/>
                  </a:solidFill>
                  <a:latin typeface="Bosch Office Sans" pitchFamily="2" charset="0"/>
                </a:defRPr>
              </a:lvl2pPr>
              <a:lvl3pPr marL="1143000" indent="-228600">
                <a:defRPr>
                  <a:solidFill>
                    <a:schemeClr val="tx1"/>
                  </a:solidFill>
                  <a:latin typeface="Bosch Office Sans" pitchFamily="2" charset="0"/>
                </a:defRPr>
              </a:lvl3pPr>
              <a:lvl4pPr marL="1600200" indent="-228600">
                <a:defRPr>
                  <a:solidFill>
                    <a:schemeClr val="tx1"/>
                  </a:solidFill>
                  <a:latin typeface="Bosch Office Sans" pitchFamily="2" charset="0"/>
                </a:defRPr>
              </a:lvl4pPr>
              <a:lvl5pPr marL="2057400" indent="-228600">
                <a:defRPr>
                  <a:solidFill>
                    <a:schemeClr val="tx1"/>
                  </a:solidFill>
                  <a:latin typeface="Bosch Office Sans" pitchFamily="2" charset="0"/>
                </a:defRPr>
              </a:lvl5pPr>
              <a:lvl6pPr marL="2514600" indent="-228600" eaLnBrk="0" fontAlgn="base" hangingPunct="0">
                <a:spcBef>
                  <a:spcPct val="0"/>
                </a:spcBef>
                <a:spcAft>
                  <a:spcPct val="0"/>
                </a:spcAft>
                <a:defRPr>
                  <a:solidFill>
                    <a:schemeClr val="tx1"/>
                  </a:solidFill>
                  <a:latin typeface="Bosch Office Sans" pitchFamily="2" charset="0"/>
                </a:defRPr>
              </a:lvl6pPr>
              <a:lvl7pPr marL="2971800" indent="-228600" eaLnBrk="0" fontAlgn="base" hangingPunct="0">
                <a:spcBef>
                  <a:spcPct val="0"/>
                </a:spcBef>
                <a:spcAft>
                  <a:spcPct val="0"/>
                </a:spcAft>
                <a:defRPr>
                  <a:solidFill>
                    <a:schemeClr val="tx1"/>
                  </a:solidFill>
                  <a:latin typeface="Bosch Office Sans" pitchFamily="2" charset="0"/>
                </a:defRPr>
              </a:lvl7pPr>
              <a:lvl8pPr marL="3429000" indent="-228600" eaLnBrk="0" fontAlgn="base" hangingPunct="0">
                <a:spcBef>
                  <a:spcPct val="0"/>
                </a:spcBef>
                <a:spcAft>
                  <a:spcPct val="0"/>
                </a:spcAft>
                <a:defRPr>
                  <a:solidFill>
                    <a:schemeClr val="tx1"/>
                  </a:solidFill>
                  <a:latin typeface="Bosch Office Sans" pitchFamily="2" charset="0"/>
                </a:defRPr>
              </a:lvl8pPr>
              <a:lvl9pPr marL="3886200" indent="-228600" eaLnBrk="0" fontAlgn="base" hangingPunct="0">
                <a:spcBef>
                  <a:spcPct val="0"/>
                </a:spcBef>
                <a:spcAft>
                  <a:spcPct val="0"/>
                </a:spcAft>
                <a:defRPr>
                  <a:solidFill>
                    <a:schemeClr val="tx1"/>
                  </a:solidFill>
                  <a:latin typeface="Bosch Office Sans" pitchFamily="2" charset="0"/>
                </a:defRPr>
              </a:lvl9pPr>
            </a:lstStyle>
            <a:p>
              <a:pPr algn="ctr">
                <a:spcBef>
                  <a:spcPct val="50000"/>
                </a:spcBef>
              </a:pPr>
              <a:r>
                <a:rPr lang="en-US" altLang="en-US" i="1">
                  <a:solidFill>
                    <a:srgbClr val="003399"/>
                  </a:solidFill>
                  <a:latin typeface="Arial Narrow" panose="020B0606020202030204" pitchFamily="34" charset="0"/>
                </a:rPr>
                <a:t>Medical Equipment</a:t>
              </a:r>
            </a:p>
          </p:txBody>
        </p:sp>
      </p:grpSp>
      <p:pic>
        <p:nvPicPr>
          <p:cNvPr id="22" name="Picture 22" descr="sears_tower"/>
          <p:cNvPicPr>
            <a:picLocks noChangeAspect="1" noChangeArrowheads="1"/>
          </p:cNvPicPr>
          <p:nvPr>
            <p:custDataLst>
              <p:tags r:id="rId7"/>
            </p:custDataLst>
          </p:nvPr>
        </p:nvPicPr>
        <p:blipFill>
          <a:blip r:embed="rId19" cstate="print">
            <a:extLst>
              <a:ext uri="{28A0092B-C50C-407E-A947-70E740481C1C}">
                <a14:useLocalDpi xmlns:a14="http://schemas.microsoft.com/office/drawing/2010/main" val="0"/>
              </a:ext>
            </a:extLst>
          </a:blip>
          <a:srcRect/>
          <a:stretch>
            <a:fillRect/>
          </a:stretch>
        </p:blipFill>
        <p:spPr bwMode="auto">
          <a:xfrm>
            <a:off x="2025650" y="4564062"/>
            <a:ext cx="690562" cy="9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Text Box 23"/>
          <p:cNvSpPr txBox="1">
            <a:spLocks noChangeArrowheads="1"/>
          </p:cNvSpPr>
          <p:nvPr>
            <p:custDataLst>
              <p:tags r:id="rId8"/>
            </p:custDataLst>
          </p:nvPr>
        </p:nvSpPr>
        <p:spPr bwMode="auto">
          <a:xfrm>
            <a:off x="914400" y="4668837"/>
            <a:ext cx="1209675" cy="646113"/>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a:solidFill>
                  <a:schemeClr val="tx1"/>
                </a:solidFill>
                <a:latin typeface="Bosch Office Sans" pitchFamily="2" charset="0"/>
              </a:defRPr>
            </a:lvl1pPr>
            <a:lvl2pPr marL="742950" indent="-285750">
              <a:defRPr>
                <a:solidFill>
                  <a:schemeClr val="tx1"/>
                </a:solidFill>
                <a:latin typeface="Bosch Office Sans" pitchFamily="2" charset="0"/>
              </a:defRPr>
            </a:lvl2pPr>
            <a:lvl3pPr marL="1143000" indent="-228600">
              <a:defRPr>
                <a:solidFill>
                  <a:schemeClr val="tx1"/>
                </a:solidFill>
                <a:latin typeface="Bosch Office Sans" pitchFamily="2" charset="0"/>
              </a:defRPr>
            </a:lvl3pPr>
            <a:lvl4pPr marL="1600200" indent="-228600">
              <a:defRPr>
                <a:solidFill>
                  <a:schemeClr val="tx1"/>
                </a:solidFill>
                <a:latin typeface="Bosch Office Sans" pitchFamily="2" charset="0"/>
              </a:defRPr>
            </a:lvl4pPr>
            <a:lvl5pPr marL="2057400" indent="-228600">
              <a:defRPr>
                <a:solidFill>
                  <a:schemeClr val="tx1"/>
                </a:solidFill>
                <a:latin typeface="Bosch Office Sans" pitchFamily="2" charset="0"/>
              </a:defRPr>
            </a:lvl5pPr>
            <a:lvl6pPr marL="2514600" indent="-228600" eaLnBrk="0" fontAlgn="base" hangingPunct="0">
              <a:spcBef>
                <a:spcPct val="0"/>
              </a:spcBef>
              <a:spcAft>
                <a:spcPct val="0"/>
              </a:spcAft>
              <a:defRPr>
                <a:solidFill>
                  <a:schemeClr val="tx1"/>
                </a:solidFill>
                <a:latin typeface="Bosch Office Sans" pitchFamily="2" charset="0"/>
              </a:defRPr>
            </a:lvl6pPr>
            <a:lvl7pPr marL="2971800" indent="-228600" eaLnBrk="0" fontAlgn="base" hangingPunct="0">
              <a:spcBef>
                <a:spcPct val="0"/>
              </a:spcBef>
              <a:spcAft>
                <a:spcPct val="0"/>
              </a:spcAft>
              <a:defRPr>
                <a:solidFill>
                  <a:schemeClr val="tx1"/>
                </a:solidFill>
                <a:latin typeface="Bosch Office Sans" pitchFamily="2" charset="0"/>
              </a:defRPr>
            </a:lvl7pPr>
            <a:lvl8pPr marL="3429000" indent="-228600" eaLnBrk="0" fontAlgn="base" hangingPunct="0">
              <a:spcBef>
                <a:spcPct val="0"/>
              </a:spcBef>
              <a:spcAft>
                <a:spcPct val="0"/>
              </a:spcAft>
              <a:defRPr>
                <a:solidFill>
                  <a:schemeClr val="tx1"/>
                </a:solidFill>
                <a:latin typeface="Bosch Office Sans" pitchFamily="2" charset="0"/>
              </a:defRPr>
            </a:lvl8pPr>
            <a:lvl9pPr marL="3886200" indent="-228600" eaLnBrk="0" fontAlgn="base" hangingPunct="0">
              <a:spcBef>
                <a:spcPct val="0"/>
              </a:spcBef>
              <a:spcAft>
                <a:spcPct val="0"/>
              </a:spcAft>
              <a:defRPr>
                <a:solidFill>
                  <a:schemeClr val="tx1"/>
                </a:solidFill>
                <a:latin typeface="Bosch Office Sans" pitchFamily="2" charset="0"/>
              </a:defRPr>
            </a:lvl9pPr>
          </a:lstStyle>
          <a:p>
            <a:pPr algn="ctr">
              <a:spcBef>
                <a:spcPct val="50000"/>
              </a:spcBef>
            </a:pPr>
            <a:r>
              <a:rPr lang="en-US" altLang="en-US" i="1">
                <a:solidFill>
                  <a:srgbClr val="003399"/>
                </a:solidFill>
                <a:latin typeface="Arial Narrow" panose="020B0606020202030204" pitchFamily="34" charset="0"/>
              </a:rPr>
              <a:t>Building Automation</a:t>
            </a:r>
          </a:p>
        </p:txBody>
      </p:sp>
      <p:grpSp>
        <p:nvGrpSpPr>
          <p:cNvPr id="24" name="Group 24"/>
          <p:cNvGrpSpPr>
            <a:grpSpLocks/>
          </p:cNvGrpSpPr>
          <p:nvPr/>
        </p:nvGrpSpPr>
        <p:grpSpPr bwMode="auto">
          <a:xfrm>
            <a:off x="4521200" y="4616450"/>
            <a:ext cx="2489200" cy="1163637"/>
            <a:chOff x="2688" y="3053"/>
            <a:chExt cx="1680" cy="815"/>
          </a:xfrm>
        </p:grpSpPr>
        <p:sp>
          <p:nvSpPr>
            <p:cNvPr id="25" name="Text Box 25"/>
            <p:cNvSpPr txBox="1">
              <a:spLocks noChangeArrowheads="1"/>
            </p:cNvSpPr>
            <p:nvPr/>
          </p:nvSpPr>
          <p:spPr bwMode="auto">
            <a:xfrm>
              <a:off x="2688" y="3609"/>
              <a:ext cx="1680" cy="259"/>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a:solidFill>
                    <a:schemeClr val="tx1"/>
                  </a:solidFill>
                  <a:latin typeface="Bosch Office Sans" pitchFamily="2" charset="0"/>
                </a:defRPr>
              </a:lvl1pPr>
              <a:lvl2pPr marL="742950" indent="-285750">
                <a:defRPr>
                  <a:solidFill>
                    <a:schemeClr val="tx1"/>
                  </a:solidFill>
                  <a:latin typeface="Bosch Office Sans" pitchFamily="2" charset="0"/>
                </a:defRPr>
              </a:lvl2pPr>
              <a:lvl3pPr marL="1143000" indent="-228600">
                <a:defRPr>
                  <a:solidFill>
                    <a:schemeClr val="tx1"/>
                  </a:solidFill>
                  <a:latin typeface="Bosch Office Sans" pitchFamily="2" charset="0"/>
                </a:defRPr>
              </a:lvl3pPr>
              <a:lvl4pPr marL="1600200" indent="-228600">
                <a:defRPr>
                  <a:solidFill>
                    <a:schemeClr val="tx1"/>
                  </a:solidFill>
                  <a:latin typeface="Bosch Office Sans" pitchFamily="2" charset="0"/>
                </a:defRPr>
              </a:lvl4pPr>
              <a:lvl5pPr marL="2057400" indent="-228600">
                <a:defRPr>
                  <a:solidFill>
                    <a:schemeClr val="tx1"/>
                  </a:solidFill>
                  <a:latin typeface="Bosch Office Sans" pitchFamily="2" charset="0"/>
                </a:defRPr>
              </a:lvl5pPr>
              <a:lvl6pPr marL="2514600" indent="-228600" eaLnBrk="0" fontAlgn="base" hangingPunct="0">
                <a:spcBef>
                  <a:spcPct val="0"/>
                </a:spcBef>
                <a:spcAft>
                  <a:spcPct val="0"/>
                </a:spcAft>
                <a:defRPr>
                  <a:solidFill>
                    <a:schemeClr val="tx1"/>
                  </a:solidFill>
                  <a:latin typeface="Bosch Office Sans" pitchFamily="2" charset="0"/>
                </a:defRPr>
              </a:lvl6pPr>
              <a:lvl7pPr marL="2971800" indent="-228600" eaLnBrk="0" fontAlgn="base" hangingPunct="0">
                <a:spcBef>
                  <a:spcPct val="0"/>
                </a:spcBef>
                <a:spcAft>
                  <a:spcPct val="0"/>
                </a:spcAft>
                <a:defRPr>
                  <a:solidFill>
                    <a:schemeClr val="tx1"/>
                  </a:solidFill>
                  <a:latin typeface="Bosch Office Sans" pitchFamily="2" charset="0"/>
                </a:defRPr>
              </a:lvl7pPr>
              <a:lvl8pPr marL="3429000" indent="-228600" eaLnBrk="0" fontAlgn="base" hangingPunct="0">
                <a:spcBef>
                  <a:spcPct val="0"/>
                </a:spcBef>
                <a:spcAft>
                  <a:spcPct val="0"/>
                </a:spcAft>
                <a:defRPr>
                  <a:solidFill>
                    <a:schemeClr val="tx1"/>
                  </a:solidFill>
                  <a:latin typeface="Bosch Office Sans" pitchFamily="2" charset="0"/>
                </a:defRPr>
              </a:lvl8pPr>
              <a:lvl9pPr marL="3886200" indent="-228600" eaLnBrk="0" fontAlgn="base" hangingPunct="0">
                <a:spcBef>
                  <a:spcPct val="0"/>
                </a:spcBef>
                <a:spcAft>
                  <a:spcPct val="0"/>
                </a:spcAft>
                <a:defRPr>
                  <a:solidFill>
                    <a:schemeClr val="tx1"/>
                  </a:solidFill>
                  <a:latin typeface="Bosch Office Sans" pitchFamily="2" charset="0"/>
                </a:defRPr>
              </a:lvl9pPr>
            </a:lstStyle>
            <a:p>
              <a:pPr algn="ctr">
                <a:spcBef>
                  <a:spcPct val="50000"/>
                </a:spcBef>
              </a:pPr>
              <a:r>
                <a:rPr lang="en-US" altLang="en-US" i="1">
                  <a:solidFill>
                    <a:srgbClr val="003399"/>
                  </a:solidFill>
                  <a:latin typeface="Arial Narrow" panose="020B0606020202030204" pitchFamily="34" charset="0"/>
                </a:rPr>
                <a:t>Industry Automation</a:t>
              </a:r>
            </a:p>
          </p:txBody>
        </p:sp>
        <p:pic>
          <p:nvPicPr>
            <p:cNvPr id="26" name="Picture 26" descr="bottle_unscrambler"/>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3116" y="3053"/>
              <a:ext cx="835" cy="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7" name="Text Box 27"/>
          <p:cNvSpPr txBox="1">
            <a:spLocks noChangeArrowheads="1"/>
          </p:cNvSpPr>
          <p:nvPr>
            <p:custDataLst>
              <p:tags r:id="rId9"/>
            </p:custDataLst>
          </p:nvPr>
        </p:nvSpPr>
        <p:spPr bwMode="auto">
          <a:xfrm>
            <a:off x="2530475" y="5421312"/>
            <a:ext cx="2489200" cy="369888"/>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a:solidFill>
                  <a:schemeClr val="tx1"/>
                </a:solidFill>
                <a:latin typeface="Bosch Office Sans" pitchFamily="2" charset="0"/>
              </a:defRPr>
            </a:lvl1pPr>
            <a:lvl2pPr marL="742950" indent="-285750">
              <a:defRPr>
                <a:solidFill>
                  <a:schemeClr val="tx1"/>
                </a:solidFill>
                <a:latin typeface="Bosch Office Sans" pitchFamily="2" charset="0"/>
              </a:defRPr>
            </a:lvl2pPr>
            <a:lvl3pPr marL="1143000" indent="-228600">
              <a:defRPr>
                <a:solidFill>
                  <a:schemeClr val="tx1"/>
                </a:solidFill>
                <a:latin typeface="Bosch Office Sans" pitchFamily="2" charset="0"/>
              </a:defRPr>
            </a:lvl3pPr>
            <a:lvl4pPr marL="1600200" indent="-228600">
              <a:defRPr>
                <a:solidFill>
                  <a:schemeClr val="tx1"/>
                </a:solidFill>
                <a:latin typeface="Bosch Office Sans" pitchFamily="2" charset="0"/>
              </a:defRPr>
            </a:lvl4pPr>
            <a:lvl5pPr marL="2057400" indent="-228600">
              <a:defRPr>
                <a:solidFill>
                  <a:schemeClr val="tx1"/>
                </a:solidFill>
                <a:latin typeface="Bosch Office Sans" pitchFamily="2" charset="0"/>
              </a:defRPr>
            </a:lvl5pPr>
            <a:lvl6pPr marL="2514600" indent="-228600" eaLnBrk="0" fontAlgn="base" hangingPunct="0">
              <a:spcBef>
                <a:spcPct val="0"/>
              </a:spcBef>
              <a:spcAft>
                <a:spcPct val="0"/>
              </a:spcAft>
              <a:defRPr>
                <a:solidFill>
                  <a:schemeClr val="tx1"/>
                </a:solidFill>
                <a:latin typeface="Bosch Office Sans" pitchFamily="2" charset="0"/>
              </a:defRPr>
            </a:lvl6pPr>
            <a:lvl7pPr marL="2971800" indent="-228600" eaLnBrk="0" fontAlgn="base" hangingPunct="0">
              <a:spcBef>
                <a:spcPct val="0"/>
              </a:spcBef>
              <a:spcAft>
                <a:spcPct val="0"/>
              </a:spcAft>
              <a:defRPr>
                <a:solidFill>
                  <a:schemeClr val="tx1"/>
                </a:solidFill>
                <a:latin typeface="Bosch Office Sans" pitchFamily="2" charset="0"/>
              </a:defRPr>
            </a:lvl7pPr>
            <a:lvl8pPr marL="3429000" indent="-228600" eaLnBrk="0" fontAlgn="base" hangingPunct="0">
              <a:spcBef>
                <a:spcPct val="0"/>
              </a:spcBef>
              <a:spcAft>
                <a:spcPct val="0"/>
              </a:spcAft>
              <a:defRPr>
                <a:solidFill>
                  <a:schemeClr val="tx1"/>
                </a:solidFill>
                <a:latin typeface="Bosch Office Sans" pitchFamily="2" charset="0"/>
              </a:defRPr>
            </a:lvl8pPr>
            <a:lvl9pPr marL="3886200" indent="-228600" eaLnBrk="0" fontAlgn="base" hangingPunct="0">
              <a:spcBef>
                <a:spcPct val="0"/>
              </a:spcBef>
              <a:spcAft>
                <a:spcPct val="0"/>
              </a:spcAft>
              <a:defRPr>
                <a:solidFill>
                  <a:schemeClr val="tx1"/>
                </a:solidFill>
                <a:latin typeface="Bosch Office Sans" pitchFamily="2" charset="0"/>
              </a:defRPr>
            </a:lvl9pPr>
          </a:lstStyle>
          <a:p>
            <a:pPr algn="ctr">
              <a:spcBef>
                <a:spcPct val="50000"/>
              </a:spcBef>
            </a:pPr>
            <a:r>
              <a:rPr lang="en-US" altLang="en-US" i="1">
                <a:solidFill>
                  <a:srgbClr val="003399"/>
                </a:solidFill>
                <a:latin typeface="Arial Narrow" panose="020B0606020202030204" pitchFamily="34" charset="0"/>
              </a:rPr>
              <a:t>Trains</a:t>
            </a:r>
          </a:p>
        </p:txBody>
      </p:sp>
      <p:graphicFrame>
        <p:nvGraphicFramePr>
          <p:cNvPr id="28" name="Object 2"/>
          <p:cNvGraphicFramePr>
            <a:graphicFrameLocks noChangeAspect="1"/>
          </p:cNvGraphicFramePr>
          <p:nvPr>
            <p:custDataLst>
              <p:tags r:id="rId10"/>
            </p:custDataLst>
            <p:extLst>
              <p:ext uri="{D42A27DB-BD31-4B8C-83A1-F6EECF244321}">
                <p14:modId xmlns:p14="http://schemas.microsoft.com/office/powerpoint/2010/main" val="3310305966"/>
              </p:ext>
            </p:extLst>
          </p:nvPr>
        </p:nvGraphicFramePr>
        <p:xfrm>
          <a:off x="3241675" y="4695825"/>
          <a:ext cx="1281112" cy="688975"/>
        </p:xfrm>
        <a:graphic>
          <a:graphicData uri="http://schemas.openxmlformats.org/presentationml/2006/ole">
            <mc:AlternateContent xmlns:mc="http://schemas.openxmlformats.org/markup-compatibility/2006">
              <mc:Choice xmlns:v="urn:schemas-microsoft-com:vml" Requires="v">
                <p:oleObj spid="_x0000_s3114" name="Bitmap" r:id="rId21" imgW="3191320" imgH="1714739" progId="Paint.Picture">
                  <p:embed/>
                </p:oleObj>
              </mc:Choice>
              <mc:Fallback>
                <p:oleObj name="Bitmap" r:id="rId21" imgW="3191320" imgH="1714739" progId="Paint.Picture">
                  <p:embed/>
                  <p:pic>
                    <p:nvPicPr>
                      <p:cNvPr id="21525" name="Object 2"/>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241675" y="4695825"/>
                        <a:ext cx="1281112" cy="688975"/>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3990536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custDataLst>
              <p:tags r:id="rId1"/>
            </p:custDataLst>
          </p:nvPr>
        </p:nvSpPr>
        <p:spPr bwMode="auto">
          <a:xfrm>
            <a:off x="381000" y="457200"/>
            <a:ext cx="8153400" cy="523220"/>
          </a:xfrm>
          <a:prstGeom prst="rect">
            <a:avLst/>
          </a:prstGeom>
          <a:noFill/>
          <a:ln w="9525">
            <a:noFill/>
            <a:miter lim="800000"/>
            <a:headEnd/>
            <a:tailEnd/>
          </a:ln>
        </p:spPr>
        <p:txBody>
          <a:bodyPr wrap="square">
            <a:spAutoFit/>
          </a:bodyPr>
          <a:lstStyle/>
          <a:p>
            <a:pPr algn="ctr">
              <a:spcBef>
                <a:spcPct val="50000"/>
              </a:spcBef>
            </a:pPr>
            <a:r>
              <a:rPr lang="en-US" altLang="en-US" sz="2800" b="1" dirty="0">
                <a:latin typeface="Arial" pitchFamily="34" charset="0"/>
              </a:rPr>
              <a:t>CAN Errors/CAN Error Detection</a:t>
            </a:r>
            <a:endParaRPr lang="en-US" altLang="en-US" sz="2400" b="1" dirty="0">
              <a:latin typeface="Arial" pitchFamily="34" charset="0"/>
            </a:endParaRPr>
          </a:p>
        </p:txBody>
      </p:sp>
      <p:sp>
        <p:nvSpPr>
          <p:cNvPr id="16" name="Text Box 5_"/>
          <p:cNvSpPr txBox="1">
            <a:spLocks noChangeArrowheads="1"/>
          </p:cNvSpPr>
          <p:nvPr>
            <p:custDataLst>
              <p:tags r:id="rId2"/>
            </p:custDataLst>
          </p:nvPr>
        </p:nvSpPr>
        <p:spPr bwMode="auto">
          <a:xfrm>
            <a:off x="381000" y="1219200"/>
            <a:ext cx="8153400" cy="1600438"/>
          </a:xfrm>
          <a:prstGeom prst="rect">
            <a:avLst/>
          </a:prstGeom>
          <a:noFill/>
          <a:ln w="9525">
            <a:noFill/>
            <a:miter lim="800000"/>
            <a:headEnd/>
            <a:tailEnd/>
          </a:ln>
        </p:spPr>
        <p:txBody>
          <a:bodyPr wrap="square">
            <a:spAutoFit/>
          </a:bodyPr>
          <a:lstStyle/>
          <a:p>
            <a:pPr>
              <a:spcBef>
                <a:spcPct val="50000"/>
              </a:spcBef>
            </a:pPr>
            <a:endParaRPr lang="en-US" altLang="en-US" sz="1400" b="1" dirty="0">
              <a:solidFill>
                <a:srgbClr val="003366"/>
              </a:solidFill>
              <a:latin typeface="Arial" pitchFamily="34" charset="0"/>
            </a:endParaRPr>
          </a:p>
          <a:p>
            <a:pPr>
              <a:spcBef>
                <a:spcPct val="50000"/>
              </a:spcBef>
              <a:buFont typeface="Wingdings" pitchFamily="2" charset="2"/>
              <a:buChar char="v"/>
            </a:pPr>
            <a:endParaRPr lang="en-US" altLang="en-US" sz="1400" b="1" dirty="0">
              <a:solidFill>
                <a:srgbClr val="003366"/>
              </a:solidFill>
              <a:latin typeface="Arial" pitchFamily="34" charset="0"/>
            </a:endParaRPr>
          </a:p>
          <a:p>
            <a:pPr>
              <a:spcBef>
                <a:spcPct val="50000"/>
              </a:spcBef>
            </a:pPr>
            <a:endParaRPr lang="en-US" altLang="en-US" sz="1400" b="1" dirty="0">
              <a:solidFill>
                <a:srgbClr val="003366"/>
              </a:solidFill>
              <a:latin typeface="Arial" pitchFamily="34" charset="0"/>
            </a:endParaRPr>
          </a:p>
          <a:p>
            <a:pPr>
              <a:spcBef>
                <a:spcPct val="50000"/>
              </a:spcBef>
            </a:pPr>
            <a:endParaRPr lang="en-US" altLang="en-US" sz="1400" b="1" dirty="0">
              <a:latin typeface="Arial" pitchFamily="34" charset="0"/>
            </a:endParaRPr>
          </a:p>
          <a:p>
            <a:pPr>
              <a:spcBef>
                <a:spcPct val="50000"/>
              </a:spcBef>
            </a:pPr>
            <a:r>
              <a:rPr lang="en-US" altLang="en-US" sz="1400" b="1" dirty="0">
                <a:latin typeface="Arial" pitchFamily="34" charset="0"/>
              </a:rPr>
              <a:t> </a:t>
            </a:r>
          </a:p>
        </p:txBody>
      </p:sp>
      <p:sp>
        <p:nvSpPr>
          <p:cNvPr id="7" name="Rectangle 6"/>
          <p:cNvSpPr/>
          <p:nvPr/>
        </p:nvSpPr>
        <p:spPr>
          <a:xfrm>
            <a:off x="685800" y="769122"/>
            <a:ext cx="7924800" cy="3416320"/>
          </a:xfrm>
          <a:prstGeom prst="rect">
            <a:avLst/>
          </a:prstGeom>
        </p:spPr>
        <p:txBody>
          <a:bodyPr wrap="square">
            <a:spAutoFit/>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2" name="Rectangle 1"/>
          <p:cNvSpPr/>
          <p:nvPr/>
        </p:nvSpPr>
        <p:spPr>
          <a:xfrm>
            <a:off x="609600" y="1219200"/>
            <a:ext cx="8382000" cy="5601533"/>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How CAN Handles Errors?</a:t>
            </a:r>
          </a:p>
          <a:p>
            <a:endParaRPr lang="en-IN" sz="2000" b="1" dirty="0">
              <a:latin typeface="Arial" panose="020B0604020202020204" pitchFamily="34" charset="0"/>
              <a:cs typeface="Arial" panose="020B0604020202020204" pitchFamily="34" charset="0"/>
            </a:endParaRPr>
          </a:p>
          <a:p>
            <a:pPr algn="just"/>
            <a:r>
              <a:rPr lang="en-US" sz="2000" dirty="0">
                <a:latin typeface="Arial" panose="020B0604020202020204" pitchFamily="34" charset="0"/>
                <a:cs typeface="Arial" panose="020B0604020202020204" pitchFamily="34" charset="0"/>
              </a:rPr>
              <a:t>Error handling is built into in the CAN protocol and is of great importance for the performance of a CAN system. The error handling aims at detecting errors in messages appearing on the CAN bus, so that the transmitter can retransmit an erroneous message</a:t>
            </a:r>
          </a:p>
          <a:p>
            <a:pPr algn="just"/>
            <a:endParaRPr lang="en-US" sz="2000" dirty="0">
              <a:latin typeface="Arial" panose="020B0604020202020204" pitchFamily="34" charset="0"/>
              <a:cs typeface="Arial" panose="020B0604020202020204" pitchFamily="34" charset="0"/>
            </a:endParaRPr>
          </a:p>
          <a:p>
            <a:pPr algn="just"/>
            <a:r>
              <a:rPr lang="en-US" sz="2000" b="1" dirty="0">
                <a:latin typeface="Arial" panose="020B0604020202020204" pitchFamily="34" charset="0"/>
                <a:cs typeface="Arial" panose="020B0604020202020204" pitchFamily="34" charset="0"/>
              </a:rPr>
              <a:t>Error Detection Mechanisms</a:t>
            </a:r>
          </a:p>
          <a:p>
            <a:pPr algn="just"/>
            <a:endParaRPr lang="en-US" sz="2000" dirty="0">
              <a:latin typeface="Arial" panose="020B0604020202020204" pitchFamily="34" charset="0"/>
              <a:cs typeface="Arial" panose="020B0604020202020204" pitchFamily="34" charset="0"/>
            </a:endParaRPr>
          </a:p>
          <a:p>
            <a:pPr algn="just"/>
            <a:r>
              <a:rPr lang="en-US" sz="2000" dirty="0">
                <a:latin typeface="Arial" panose="020B0604020202020204" pitchFamily="34" charset="0"/>
                <a:cs typeface="Arial" panose="020B0604020202020204" pitchFamily="34" charset="0"/>
              </a:rPr>
              <a:t>The CAN protocol defines no less than five different ways of detecting errors. Two of these works at the bit level, and the other three at the message level.</a:t>
            </a:r>
          </a:p>
          <a:p>
            <a:pPr marL="285750" indent="-285750" algn="just">
              <a:buFont typeface="Wingdings" panose="05000000000000000000" pitchFamily="2" charset="2"/>
              <a:buChar char="v"/>
            </a:pPr>
            <a:r>
              <a:rPr lang="en-US" sz="2000" dirty="0">
                <a:latin typeface="Arial" panose="020B0604020202020204" pitchFamily="34" charset="0"/>
                <a:cs typeface="Arial" panose="020B0604020202020204" pitchFamily="34" charset="0"/>
              </a:rPr>
              <a:t>Bit Monitoring.</a:t>
            </a:r>
          </a:p>
          <a:p>
            <a:pPr marL="285750" indent="-285750" algn="just">
              <a:buFont typeface="Wingdings" panose="05000000000000000000" pitchFamily="2" charset="2"/>
              <a:buChar char="v"/>
            </a:pPr>
            <a:r>
              <a:rPr lang="en-US" sz="2000" dirty="0">
                <a:latin typeface="Arial" panose="020B0604020202020204" pitchFamily="34" charset="0"/>
                <a:cs typeface="Arial" panose="020B0604020202020204" pitchFamily="34" charset="0"/>
              </a:rPr>
              <a:t>Bit Stuffing.</a:t>
            </a:r>
          </a:p>
          <a:p>
            <a:pPr marL="285750" indent="-285750" algn="just">
              <a:buFont typeface="Wingdings" panose="05000000000000000000" pitchFamily="2" charset="2"/>
              <a:buChar char="v"/>
            </a:pPr>
            <a:r>
              <a:rPr lang="en-US" sz="2000" dirty="0">
                <a:latin typeface="Arial" panose="020B0604020202020204" pitchFamily="34" charset="0"/>
                <a:cs typeface="Arial" panose="020B0604020202020204" pitchFamily="34" charset="0"/>
              </a:rPr>
              <a:t>Frame Check.</a:t>
            </a:r>
          </a:p>
          <a:p>
            <a:pPr marL="285750" indent="-285750" algn="just">
              <a:buFont typeface="Wingdings" panose="05000000000000000000" pitchFamily="2" charset="2"/>
              <a:buChar char="v"/>
            </a:pPr>
            <a:r>
              <a:rPr lang="en-US" sz="2000" dirty="0">
                <a:latin typeface="Arial" panose="020B0604020202020204" pitchFamily="34" charset="0"/>
                <a:cs typeface="Arial" panose="020B0604020202020204" pitchFamily="34" charset="0"/>
              </a:rPr>
              <a:t>Acknowledgement Check.</a:t>
            </a:r>
          </a:p>
          <a:p>
            <a:pPr marL="285750" indent="-285750" algn="just">
              <a:buFont typeface="Wingdings" panose="05000000000000000000" pitchFamily="2" charset="2"/>
              <a:buChar char="v"/>
            </a:pPr>
            <a:r>
              <a:rPr lang="en-US" sz="2000" dirty="0">
                <a:latin typeface="Arial" panose="020B0604020202020204" pitchFamily="34" charset="0"/>
                <a:cs typeface="Arial" panose="020B0604020202020204" pitchFamily="34" charset="0"/>
              </a:rPr>
              <a:t>Cyclic Redundancy Check.</a:t>
            </a:r>
          </a:p>
          <a:p>
            <a:endParaRPr lang="en-IN" dirty="0"/>
          </a:p>
        </p:txBody>
      </p:sp>
    </p:spTree>
    <p:extLst>
      <p:ext uri="{BB962C8B-B14F-4D97-AF65-F5344CB8AC3E}">
        <p14:creationId xmlns:p14="http://schemas.microsoft.com/office/powerpoint/2010/main" val="31420540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custDataLst>
              <p:tags r:id="rId2"/>
            </p:custDataLst>
          </p:nvPr>
        </p:nvSpPr>
        <p:spPr bwMode="auto">
          <a:xfrm>
            <a:off x="914400" y="647700"/>
            <a:ext cx="7391400" cy="523220"/>
          </a:xfrm>
          <a:prstGeom prst="rect">
            <a:avLst/>
          </a:prstGeom>
          <a:noFill/>
          <a:ln w="9525">
            <a:noFill/>
            <a:miter lim="800000"/>
            <a:headEnd/>
            <a:tailEnd/>
          </a:ln>
        </p:spPr>
        <p:txBody>
          <a:bodyPr wrap="square">
            <a:spAutoFit/>
          </a:bodyPr>
          <a:lstStyle/>
          <a:p>
            <a:pPr algn="ctr">
              <a:spcBef>
                <a:spcPct val="50000"/>
              </a:spcBef>
            </a:pPr>
            <a:r>
              <a:rPr lang="en-US" altLang="en-US" sz="2800" b="1" dirty="0">
                <a:latin typeface="Arial" pitchFamily="34" charset="0"/>
              </a:rPr>
              <a:t>CAN errors – Applicable fields</a:t>
            </a:r>
            <a:endParaRPr lang="en-US" altLang="en-US" sz="2400" b="1" dirty="0">
              <a:latin typeface="Arial" pitchFamily="34" charset="0"/>
            </a:endParaRPr>
          </a:p>
        </p:txBody>
      </p:sp>
      <p:graphicFrame>
        <p:nvGraphicFramePr>
          <p:cNvPr id="2050" name="Object 2">
            <a:hlinkClick r:id="" action="ppaction://ole?verb=0"/>
          </p:cNvPr>
          <p:cNvGraphicFramePr>
            <a:graphicFrameLocks/>
          </p:cNvGraphicFramePr>
          <p:nvPr>
            <p:custDataLst>
              <p:tags r:id="rId3"/>
            </p:custDataLst>
            <p:extLst/>
          </p:nvPr>
        </p:nvGraphicFramePr>
        <p:xfrm>
          <a:off x="914400" y="1981200"/>
          <a:ext cx="7391400" cy="3505200"/>
        </p:xfrm>
        <a:graphic>
          <a:graphicData uri="http://schemas.openxmlformats.org/presentationml/2006/ole">
            <mc:AlternateContent xmlns:mc="http://schemas.openxmlformats.org/markup-compatibility/2006">
              <mc:Choice xmlns:v="urn:schemas-microsoft-com:vml" Requires="v">
                <p:oleObj spid="_x0000_s6157" name="CorelDRAW!" r:id="rId5" imgW="2134688" imgH="1081211" progId="">
                  <p:embed/>
                </p:oleObj>
              </mc:Choice>
              <mc:Fallback>
                <p:oleObj name="CorelDRAW!" r:id="rId5" imgW="2134688" imgH="1081211" progId="">
                  <p:embed/>
                  <p:pic>
                    <p:nvPicPr>
                      <p:cNvPr id="2050" name="Object 2">
                        <a:hlinkClick r:id="" action="ppaction://ole?verb=0"/>
                      </p:cNvPr>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4400" y="1981200"/>
                        <a:ext cx="7391400" cy="3505200"/>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33807472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custDataLst>
              <p:tags r:id="rId1"/>
            </p:custDataLst>
          </p:nvPr>
        </p:nvSpPr>
        <p:spPr bwMode="auto">
          <a:xfrm>
            <a:off x="520337" y="426542"/>
            <a:ext cx="8153400" cy="523220"/>
          </a:xfrm>
          <a:prstGeom prst="rect">
            <a:avLst/>
          </a:prstGeom>
          <a:noFill/>
          <a:ln w="9525">
            <a:noFill/>
            <a:miter lim="800000"/>
            <a:headEnd/>
            <a:tailEnd/>
          </a:ln>
        </p:spPr>
        <p:txBody>
          <a:bodyPr wrap="square">
            <a:spAutoFit/>
          </a:bodyPr>
          <a:lstStyle/>
          <a:p>
            <a:pPr algn="ctr">
              <a:spcBef>
                <a:spcPct val="50000"/>
              </a:spcBef>
            </a:pPr>
            <a:r>
              <a:rPr lang="en-IN" sz="2800" b="1" dirty="0">
                <a:latin typeface="Arial" panose="020B0604020202020204" pitchFamily="34" charset="0"/>
                <a:cs typeface="Arial" panose="020B0604020202020204" pitchFamily="34" charset="0"/>
              </a:rPr>
              <a:t>The Error Frame</a:t>
            </a:r>
            <a:endParaRPr lang="en-US" altLang="en-US" sz="2800" b="1" dirty="0">
              <a:latin typeface="Arial" panose="020B0604020202020204" pitchFamily="34" charset="0"/>
              <a:cs typeface="Arial" panose="020B0604020202020204" pitchFamily="34" charset="0"/>
            </a:endParaRPr>
          </a:p>
        </p:txBody>
      </p:sp>
      <p:sp>
        <p:nvSpPr>
          <p:cNvPr id="2" name="Rectangle 1"/>
          <p:cNvSpPr/>
          <p:nvPr/>
        </p:nvSpPr>
        <p:spPr>
          <a:xfrm>
            <a:off x="762000" y="1066800"/>
            <a:ext cx="7722326" cy="3970318"/>
          </a:xfrm>
          <a:prstGeom prst="rect">
            <a:avLst/>
          </a:prstGeom>
        </p:spPr>
        <p:txBody>
          <a:bodyPr wrap="square">
            <a:spAutoFit/>
          </a:bodyPr>
          <a:lstStyle/>
          <a:p>
            <a:pPr marL="285750" indent="-285750" algn="just">
              <a:buFont typeface="Wingdings" panose="05000000000000000000" pitchFamily="2" charset="2"/>
              <a:buChar char="v"/>
            </a:pPr>
            <a:r>
              <a:rPr lang="en-US" dirty="0">
                <a:latin typeface="Arial" panose="020B0604020202020204" pitchFamily="34" charset="0"/>
                <a:cs typeface="Arial" panose="020B0604020202020204" pitchFamily="34" charset="0"/>
              </a:rPr>
              <a:t>It is transmitted when a node detects a fault and will cause all other nodes to detect a fault – so they will send Error Frames, too. The transmitter will then automatically try to retransmit the message. </a:t>
            </a:r>
          </a:p>
          <a:p>
            <a:pPr marL="285750" indent="-285750" algn="just">
              <a:buFont typeface="Wingdings" panose="05000000000000000000" pitchFamily="2" charset="2"/>
              <a:buChar char="v"/>
            </a:pPr>
            <a:endParaRPr lang="en-US" dirty="0">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v"/>
            </a:pPr>
            <a:r>
              <a:rPr lang="en-US" dirty="0">
                <a:latin typeface="Arial" panose="020B0604020202020204" pitchFamily="34" charset="0"/>
                <a:cs typeface="Arial" panose="020B0604020202020204" pitchFamily="34" charset="0"/>
              </a:rPr>
              <a:t>The Error Frame consists of an Error Flag, which is 6 bits of the same value (thus violating the bit-stuffing rule) and an Error Delimiter, which is 8 recessive bits. The Error Delimiter provides some space in which the other nodes on the bus can send their Error Flags when they detect the first Error Flag. This occurs immediately with the next bit interval, unless the detected error is a CRC error</a:t>
            </a:r>
          </a:p>
          <a:p>
            <a:pPr marL="285750" indent="-285750" algn="just">
              <a:buFont typeface="Wingdings" panose="05000000000000000000" pitchFamily="2" charset="2"/>
              <a:buChar char="v"/>
            </a:pPr>
            <a:endParaRPr lang="en-US" dirty="0">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v"/>
            </a:pPr>
            <a:r>
              <a:rPr lang="en-US" dirty="0">
                <a:latin typeface="Arial" panose="020B0604020202020204" pitchFamily="34" charset="0"/>
                <a:cs typeface="Arial" panose="020B0604020202020204" pitchFamily="34" charset="0"/>
              </a:rPr>
              <a:t>In case of a CRC error the sending of the error flag will be delayed by two bit times in order not to conflict with the Acknowledge function.</a:t>
            </a:r>
          </a:p>
          <a:p>
            <a:pPr marL="285750" indent="-285750" algn="just">
              <a:buFont typeface="Wingdings" panose="05000000000000000000" pitchFamily="2" charset="2"/>
              <a:buChar char="v"/>
            </a:pPr>
            <a:endParaRPr lang="en-US" dirty="0">
              <a:latin typeface="Arial" panose="020B0604020202020204" pitchFamily="34" charset="0"/>
              <a:cs typeface="Arial" panose="020B0604020202020204" pitchFamily="34" charset="0"/>
            </a:endParaRPr>
          </a:p>
        </p:txBody>
      </p:sp>
      <p:pic>
        <p:nvPicPr>
          <p:cNvPr id="4098" name="Picture 2" descr="Error Frame 1">
            <a:extLst>
              <a:ext uri="{FF2B5EF4-FFF2-40B4-BE49-F238E27FC236}">
                <a16:creationId xmlns:a16="http://schemas.microsoft.com/office/drawing/2014/main" id="{452B127A-41C5-4777-A5D7-21D82DD42C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4903795"/>
            <a:ext cx="5715000" cy="1533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19556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custDataLst>
              <p:tags r:id="rId1"/>
            </p:custDataLst>
          </p:nvPr>
        </p:nvSpPr>
        <p:spPr bwMode="auto">
          <a:xfrm>
            <a:off x="520337" y="426542"/>
            <a:ext cx="8153400" cy="523220"/>
          </a:xfrm>
          <a:prstGeom prst="rect">
            <a:avLst/>
          </a:prstGeom>
          <a:noFill/>
          <a:ln w="9525">
            <a:noFill/>
            <a:miter lim="800000"/>
            <a:headEnd/>
            <a:tailEnd/>
          </a:ln>
        </p:spPr>
        <p:txBody>
          <a:bodyPr wrap="square">
            <a:spAutoFit/>
          </a:bodyPr>
          <a:lstStyle/>
          <a:p>
            <a:pPr algn="ctr">
              <a:spcBef>
                <a:spcPct val="50000"/>
              </a:spcBef>
            </a:pPr>
            <a:r>
              <a:rPr lang="en-IN" sz="2800" b="1" dirty="0">
                <a:latin typeface="Arial" panose="020B0604020202020204" pitchFamily="34" charset="0"/>
                <a:cs typeface="Arial" panose="020B0604020202020204" pitchFamily="34" charset="0"/>
              </a:rPr>
              <a:t>The Error Frame</a:t>
            </a:r>
            <a:endParaRPr lang="en-US" altLang="en-US" sz="2800" b="1" dirty="0">
              <a:latin typeface="Arial" panose="020B0604020202020204" pitchFamily="34" charset="0"/>
              <a:cs typeface="Arial" panose="020B0604020202020204" pitchFamily="34" charset="0"/>
            </a:endParaRPr>
          </a:p>
        </p:txBody>
      </p:sp>
      <p:sp>
        <p:nvSpPr>
          <p:cNvPr id="2" name="Rectangle 1"/>
          <p:cNvSpPr/>
          <p:nvPr/>
        </p:nvSpPr>
        <p:spPr>
          <a:xfrm>
            <a:off x="735874" y="1295400"/>
            <a:ext cx="7722326" cy="3970318"/>
          </a:xfrm>
          <a:prstGeom prst="rect">
            <a:avLst/>
          </a:prstGeom>
        </p:spPr>
        <p:txBody>
          <a:bodyPr wrap="square">
            <a:spAutoFit/>
          </a:bodyPr>
          <a:lstStyle/>
          <a:p>
            <a:pPr marL="285750" indent="-285750" algn="just">
              <a:buFont typeface="Wingdings" panose="05000000000000000000" pitchFamily="2" charset="2"/>
              <a:buChar char="v"/>
            </a:pPr>
            <a:r>
              <a:rPr lang="en-US" dirty="0">
                <a:latin typeface="Arial" panose="020B0604020202020204" pitchFamily="34" charset="0"/>
                <a:cs typeface="Arial" panose="020B0604020202020204" pitchFamily="34" charset="0"/>
              </a:rPr>
              <a:t>An error frame, posted by any number of nodes, will be recognized as an error condition by all other nodes in the network. In turn they, too, will send an error frame to the bus.</a:t>
            </a:r>
          </a:p>
          <a:p>
            <a:pPr marL="285750" indent="-285750" algn="just">
              <a:buFont typeface="Wingdings" panose="05000000000000000000" pitchFamily="2" charset="2"/>
              <a:buChar char="v"/>
            </a:pPr>
            <a:endParaRPr lang="en-US" dirty="0">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v"/>
            </a:pPr>
            <a:r>
              <a:rPr lang="en-US" dirty="0">
                <a:latin typeface="Arial" panose="020B0604020202020204" pitchFamily="34" charset="0"/>
                <a:cs typeface="Arial" panose="020B0604020202020204" pitchFamily="34" charset="0"/>
              </a:rPr>
              <a:t>The actual posting of the error frames may occur at different times from node to node. As a result, the actual error flag, as it occurs on the bus, may be constructed by a superposition of several error frames.</a:t>
            </a:r>
          </a:p>
          <a:p>
            <a:pPr marL="285750" indent="-285750" algn="just">
              <a:buFont typeface="Wingdings" panose="05000000000000000000" pitchFamily="2" charset="2"/>
              <a:buChar char="v"/>
            </a:pPr>
            <a:endParaRPr lang="en-US" dirty="0">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v"/>
            </a:pPr>
            <a:r>
              <a:rPr lang="en-US" dirty="0">
                <a:latin typeface="Arial" panose="020B0604020202020204" pitchFamily="34" charset="0"/>
                <a:cs typeface="Arial" panose="020B0604020202020204" pitchFamily="34" charset="0"/>
              </a:rPr>
              <a:t>The actual error flag length will be between 6 and 12 bit times. The total error frame length will be between 14 and 20 bit times. Using these numbers plus the Interframe Space length of 3 bits it is possible to determine the total error recovery time in a CAN network.</a:t>
            </a:r>
          </a:p>
          <a:p>
            <a:pPr marL="285750" indent="-285750" algn="just">
              <a:buFont typeface="Wingdings" panose="05000000000000000000" pitchFamily="2" charset="2"/>
              <a:buChar char="v"/>
            </a:pPr>
            <a:endParaRPr lang="en-US" dirty="0"/>
          </a:p>
          <a:p>
            <a:pPr marL="285750" indent="-285750" algn="just">
              <a:buFont typeface="Wingdings" panose="05000000000000000000" pitchFamily="2" charset="2"/>
              <a:buChar char="v"/>
            </a:pPr>
            <a:endParaRPr lang="en-US" dirty="0">
              <a:latin typeface="Arial" panose="020B0604020202020204" pitchFamily="34" charset="0"/>
              <a:cs typeface="Arial" panose="020B0604020202020204" pitchFamily="34" charset="0"/>
            </a:endParaRPr>
          </a:p>
        </p:txBody>
      </p:sp>
      <p:pic>
        <p:nvPicPr>
          <p:cNvPr id="5122" name="Picture 2" descr="Error Frame 2">
            <a:extLst>
              <a:ext uri="{FF2B5EF4-FFF2-40B4-BE49-F238E27FC236}">
                <a16:creationId xmlns:a16="http://schemas.microsoft.com/office/drawing/2014/main" id="{56757284-832C-4F38-9D84-20505976FC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4876800"/>
            <a:ext cx="57150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50250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custDataLst>
              <p:tags r:id="rId1"/>
            </p:custDataLst>
          </p:nvPr>
        </p:nvSpPr>
        <p:spPr bwMode="auto">
          <a:xfrm>
            <a:off x="520337" y="426542"/>
            <a:ext cx="8153400" cy="523220"/>
          </a:xfrm>
          <a:prstGeom prst="rect">
            <a:avLst/>
          </a:prstGeom>
          <a:noFill/>
          <a:ln w="9525">
            <a:noFill/>
            <a:miter lim="800000"/>
            <a:headEnd/>
            <a:tailEnd/>
          </a:ln>
        </p:spPr>
        <p:txBody>
          <a:bodyPr wrap="square">
            <a:spAutoFit/>
          </a:bodyPr>
          <a:lstStyle/>
          <a:p>
            <a:pPr algn="ctr"/>
            <a:r>
              <a:rPr lang="en-US" sz="2800" b="1" dirty="0">
                <a:latin typeface="Arial" panose="020B0604020202020204" pitchFamily="34" charset="0"/>
                <a:cs typeface="Arial" panose="020B0604020202020204" pitchFamily="34" charset="0"/>
              </a:rPr>
              <a:t>Example: Transmitting Error</a:t>
            </a:r>
            <a:endParaRPr lang="en-US" sz="2800" dirty="0">
              <a:latin typeface="Arial" panose="020B0604020202020204" pitchFamily="34" charset="0"/>
              <a:cs typeface="Arial" panose="020B0604020202020204" pitchFamily="34" charset="0"/>
            </a:endParaRPr>
          </a:p>
        </p:txBody>
      </p:sp>
      <p:sp>
        <p:nvSpPr>
          <p:cNvPr id="2" name="Rectangle 1"/>
          <p:cNvSpPr/>
          <p:nvPr/>
        </p:nvSpPr>
        <p:spPr>
          <a:xfrm>
            <a:off x="735874" y="1295400"/>
            <a:ext cx="7722326" cy="646331"/>
          </a:xfrm>
          <a:prstGeom prst="rect">
            <a:avLst/>
          </a:prstGeom>
        </p:spPr>
        <p:txBody>
          <a:bodyPr wrap="square">
            <a:spAutoFit/>
          </a:bodyPr>
          <a:lstStyle/>
          <a:p>
            <a:pPr algn="just"/>
            <a:endParaRPr lang="en-US" dirty="0"/>
          </a:p>
          <a:p>
            <a:pPr marL="285750" indent="-285750" algn="just">
              <a:buFont typeface="Wingdings" panose="05000000000000000000" pitchFamily="2" charset="2"/>
              <a:buChar char="v"/>
            </a:pPr>
            <a:endParaRPr lang="en-US" dirty="0">
              <a:latin typeface="Arial" panose="020B0604020202020204" pitchFamily="34" charset="0"/>
              <a:cs typeface="Arial" panose="020B0604020202020204" pitchFamily="34" charset="0"/>
            </a:endParaRPr>
          </a:p>
        </p:txBody>
      </p:sp>
      <p:pic>
        <p:nvPicPr>
          <p:cNvPr id="4098" name="Picture 2" descr="Example - Global Bit Error -1">
            <a:extLst>
              <a:ext uri="{FF2B5EF4-FFF2-40B4-BE49-F238E27FC236}">
                <a16:creationId xmlns:a16="http://schemas.microsoft.com/office/drawing/2014/main" id="{244AEC24-B4C2-46D8-9848-3A25DD488F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0999" y="1143000"/>
            <a:ext cx="8292737" cy="5410199"/>
          </a:xfrm>
          <a:prstGeom prst="rect">
            <a:avLst/>
          </a:prstGeom>
          <a:noFill/>
          <a:ln>
            <a:solidFill>
              <a:schemeClr val="tx1">
                <a:lumMod val="85000"/>
                <a:lumOff val="15000"/>
              </a:schemeClr>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587986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 Box 5"/>
          <p:cNvSpPr txBox="1">
            <a:spLocks noChangeArrowheads="1"/>
          </p:cNvSpPr>
          <p:nvPr>
            <p:custDataLst>
              <p:tags r:id="rId1"/>
            </p:custDataLst>
          </p:nvPr>
        </p:nvSpPr>
        <p:spPr bwMode="auto">
          <a:xfrm>
            <a:off x="628650" y="365125"/>
            <a:ext cx="7886700" cy="930275"/>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2800" b="1" dirty="0">
                <a:latin typeface="Arial" panose="020B0604020202020204" pitchFamily="34" charset="0"/>
                <a:cs typeface="Arial" panose="020B0604020202020204" pitchFamily="34" charset="0"/>
              </a:rPr>
              <a:t>Example: Receiving Error</a:t>
            </a:r>
            <a:endParaRPr lang="en-US" sz="2800" kern="1200" dirty="0">
              <a:solidFill>
                <a:schemeClr val="tx1"/>
              </a:solidFill>
              <a:latin typeface="Arial" panose="020B0604020202020204" pitchFamily="34" charset="0"/>
              <a:ea typeface="+mj-ea"/>
              <a:cs typeface="Arial" panose="020B0604020202020204" pitchFamily="34" charset="0"/>
            </a:endParaRPr>
          </a:p>
        </p:txBody>
      </p:sp>
      <p:pic>
        <p:nvPicPr>
          <p:cNvPr id="7170" name="Picture 2" descr="Example - Global Bit Error - 3">
            <a:extLst>
              <a:ext uri="{FF2B5EF4-FFF2-40B4-BE49-F238E27FC236}">
                <a16:creationId xmlns:a16="http://schemas.microsoft.com/office/drawing/2014/main" id="{B6F9CAAE-4120-463F-94C5-0254714214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219201"/>
            <a:ext cx="8534400" cy="5333999"/>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2" name="Rectangle 1"/>
          <p:cNvSpPr/>
          <p:nvPr/>
        </p:nvSpPr>
        <p:spPr>
          <a:xfrm>
            <a:off x="735874" y="1295400"/>
            <a:ext cx="7722326" cy="1077218"/>
          </a:xfrm>
          <a:prstGeom prst="rect">
            <a:avLst/>
          </a:prstGeom>
        </p:spPr>
        <p:txBody>
          <a:bodyPr wrap="square">
            <a:spAutoFit/>
          </a:bodyPr>
          <a:lstStyle/>
          <a:p>
            <a:pPr marL="285750" indent="-285750" algn="just">
              <a:spcAft>
                <a:spcPts val="600"/>
              </a:spcAft>
              <a:buFont typeface="Wingdings" panose="05000000000000000000" pitchFamily="2" charset="2"/>
              <a:buChar char="v"/>
            </a:pPr>
            <a:endParaRPr lang="en-US"/>
          </a:p>
          <a:p>
            <a:pPr marL="285750" indent="-285750" algn="just">
              <a:spcAft>
                <a:spcPts val="600"/>
              </a:spcAft>
              <a:buFont typeface="Wingdings" panose="05000000000000000000" pitchFamily="2" charset="2"/>
              <a:buChar char="v"/>
            </a:pPr>
            <a:endParaRPr lang="en-US"/>
          </a:p>
          <a:p>
            <a:pPr marL="285750" indent="-285750" algn="just">
              <a:spcAft>
                <a:spcPts val="600"/>
              </a:spcAft>
              <a:buFont typeface="Wingdings" panose="05000000000000000000" pitchFamily="2" charset="2"/>
              <a:buChar char="v"/>
            </a:pPr>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35329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AFC24-8646-4E3D-AFBE-97B76D4161C8}"/>
              </a:ext>
            </a:extLst>
          </p:cNvPr>
          <p:cNvSpPr>
            <a:spLocks noGrp="1"/>
          </p:cNvSpPr>
          <p:nvPr>
            <p:ph type="title"/>
          </p:nvPr>
        </p:nvSpPr>
        <p:spPr/>
        <p:txBody>
          <a:bodyPr>
            <a:normAutofit/>
          </a:bodyPr>
          <a:lstStyle/>
          <a:p>
            <a:pPr algn="ctr"/>
            <a:r>
              <a:rPr lang="en-US" sz="2800" b="1" dirty="0">
                <a:latin typeface="Arial" panose="020B0604020202020204" pitchFamily="34" charset="0"/>
                <a:cs typeface="Arial" panose="020B0604020202020204" pitchFamily="34" charset="0"/>
              </a:rPr>
              <a:t>Example: Receiving Error</a:t>
            </a:r>
            <a:endParaRPr lang="en-US" sz="2800" dirty="0"/>
          </a:p>
        </p:txBody>
      </p:sp>
      <p:sp>
        <p:nvSpPr>
          <p:cNvPr id="3" name="Content Placeholder 2">
            <a:extLst>
              <a:ext uri="{FF2B5EF4-FFF2-40B4-BE49-F238E27FC236}">
                <a16:creationId xmlns:a16="http://schemas.microsoft.com/office/drawing/2014/main" id="{E871A6F8-6CF6-4D47-86CA-9262BBDD17C7}"/>
              </a:ext>
            </a:extLst>
          </p:cNvPr>
          <p:cNvSpPr>
            <a:spLocks noGrp="1"/>
          </p:cNvSpPr>
          <p:nvPr>
            <p:ph idx="1"/>
          </p:nvPr>
        </p:nvSpPr>
        <p:spPr>
          <a:xfrm>
            <a:off x="628650" y="1447800"/>
            <a:ext cx="7886700" cy="4729163"/>
          </a:xfrm>
        </p:spPr>
        <p:txBody>
          <a:bodyPr>
            <a:normAutofit/>
          </a:bodyPr>
          <a:lstStyle/>
          <a:p>
            <a:pPr algn="just">
              <a:buFont typeface="Wingdings" panose="05000000000000000000" pitchFamily="2" charset="2"/>
              <a:buChar char="v"/>
            </a:pPr>
            <a:r>
              <a:rPr lang="en-US" sz="1800" dirty="0">
                <a:latin typeface="Arial" panose="020B0604020202020204" pitchFamily="34" charset="0"/>
                <a:cs typeface="Arial" panose="020B0604020202020204" pitchFamily="34" charset="0"/>
              </a:rPr>
              <a:t>The transmitting node, after sending the CRC sequence plus the recessive CRC Delimiter, will switch into listening (receiving) mode and wait for one bit time to monitor the response from other nodes in the network. </a:t>
            </a:r>
          </a:p>
          <a:p>
            <a:pPr marL="0" indent="0" algn="just">
              <a:buNone/>
            </a:pPr>
            <a:endParaRPr lang="en-US" sz="1800" dirty="0">
              <a:latin typeface="Arial" panose="020B0604020202020204" pitchFamily="34" charset="0"/>
              <a:cs typeface="Arial" panose="020B0604020202020204" pitchFamily="34" charset="0"/>
            </a:endParaRPr>
          </a:p>
          <a:p>
            <a:pPr algn="just">
              <a:buFont typeface="Wingdings" panose="05000000000000000000" pitchFamily="2" charset="2"/>
              <a:buChar char="v"/>
            </a:pPr>
            <a:r>
              <a:rPr lang="en-US" sz="1800" dirty="0">
                <a:latin typeface="Arial" panose="020B0604020202020204" pitchFamily="34" charset="0"/>
                <a:cs typeface="Arial" panose="020B0604020202020204" pitchFamily="34" charset="0"/>
              </a:rPr>
              <a:t>In this example a receiving node determined a CRC error during the CRC Delimiter and reports the error by posting a recessive level during the Acknowledgement Slot. The posting of the recessive level may not have any effect on the bus level in case other nodes in the network do not detect a CRC error. In this case the bus level will remain dominant.</a:t>
            </a:r>
          </a:p>
          <a:p>
            <a:pPr algn="just">
              <a:buFont typeface="Wingdings" panose="05000000000000000000" pitchFamily="2" charset="2"/>
              <a:buChar char="v"/>
            </a:pPr>
            <a:endParaRPr lang="en-US" sz="1800" dirty="0">
              <a:latin typeface="Arial" panose="020B0604020202020204" pitchFamily="34" charset="0"/>
              <a:cs typeface="Arial" panose="020B0604020202020204" pitchFamily="34" charset="0"/>
            </a:endParaRPr>
          </a:p>
          <a:p>
            <a:pPr algn="just">
              <a:buFont typeface="Wingdings" panose="05000000000000000000" pitchFamily="2" charset="2"/>
              <a:buChar char="v"/>
            </a:pPr>
            <a:r>
              <a:rPr lang="en-US" sz="1800" dirty="0">
                <a:latin typeface="Arial" panose="020B0604020202020204" pitchFamily="34" charset="0"/>
                <a:cs typeface="Arial" panose="020B0604020202020204" pitchFamily="34" charset="0"/>
              </a:rPr>
              <a:t>The error-reporting node will delay the posting of an error frame for two bit times, i.e. the Acknowledgement slot and the ACK Delimiter, in order not to conflict with the Acknowledge function. The error frame will be sent to the bus right after the completion of the ACK Delimiter.</a:t>
            </a:r>
          </a:p>
        </p:txBody>
      </p:sp>
    </p:spTree>
    <p:extLst>
      <p:ext uri="{BB962C8B-B14F-4D97-AF65-F5344CB8AC3E}">
        <p14:creationId xmlns:p14="http://schemas.microsoft.com/office/powerpoint/2010/main" val="208344696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AFC24-8646-4E3D-AFBE-97B76D4161C8}"/>
              </a:ext>
            </a:extLst>
          </p:cNvPr>
          <p:cNvSpPr>
            <a:spLocks noGrp="1"/>
          </p:cNvSpPr>
          <p:nvPr>
            <p:ph type="title"/>
          </p:nvPr>
        </p:nvSpPr>
        <p:spPr/>
        <p:txBody>
          <a:bodyPr>
            <a:normAutofit/>
          </a:bodyPr>
          <a:lstStyle/>
          <a:p>
            <a:pPr algn="ctr"/>
            <a:r>
              <a:rPr lang="en-US" sz="2800" b="1" dirty="0">
                <a:latin typeface="Arial" panose="020B0604020202020204" pitchFamily="34" charset="0"/>
                <a:cs typeface="Arial" panose="020B0604020202020204" pitchFamily="34" charset="0"/>
              </a:rPr>
              <a:t>Example: Receiving Error</a:t>
            </a:r>
            <a:endParaRPr lang="en-US" sz="2800" dirty="0"/>
          </a:p>
        </p:txBody>
      </p:sp>
      <p:sp>
        <p:nvSpPr>
          <p:cNvPr id="3" name="Content Placeholder 2">
            <a:extLst>
              <a:ext uri="{FF2B5EF4-FFF2-40B4-BE49-F238E27FC236}">
                <a16:creationId xmlns:a16="http://schemas.microsoft.com/office/drawing/2014/main" id="{E871A6F8-6CF6-4D47-86CA-9262BBDD17C7}"/>
              </a:ext>
            </a:extLst>
          </p:cNvPr>
          <p:cNvSpPr>
            <a:spLocks noGrp="1"/>
          </p:cNvSpPr>
          <p:nvPr>
            <p:ph idx="1"/>
          </p:nvPr>
        </p:nvSpPr>
        <p:spPr>
          <a:xfrm>
            <a:off x="604032" y="1371600"/>
            <a:ext cx="7886700" cy="4351338"/>
          </a:xfrm>
        </p:spPr>
        <p:txBody>
          <a:bodyPr>
            <a:normAutofit/>
          </a:bodyPr>
          <a:lstStyle/>
          <a:p>
            <a:pPr algn="just">
              <a:lnSpc>
                <a:spcPct val="100000"/>
              </a:lnSpc>
              <a:buFont typeface="Wingdings" panose="05000000000000000000" pitchFamily="2" charset="2"/>
              <a:buChar char="v"/>
            </a:pPr>
            <a:endParaRPr lang="en-US" sz="1800" dirty="0">
              <a:latin typeface="Arial" panose="020B0604020202020204" pitchFamily="34" charset="0"/>
              <a:cs typeface="Arial" panose="020B0604020202020204" pitchFamily="34" charset="0"/>
            </a:endParaRPr>
          </a:p>
          <a:p>
            <a:pPr algn="just">
              <a:lnSpc>
                <a:spcPct val="100000"/>
              </a:lnSpc>
              <a:buFont typeface="Wingdings" panose="05000000000000000000" pitchFamily="2" charset="2"/>
              <a:buChar char="v"/>
            </a:pPr>
            <a:r>
              <a:rPr lang="en-US" sz="1800" dirty="0">
                <a:latin typeface="Arial" panose="020B0604020202020204" pitchFamily="34" charset="0"/>
                <a:cs typeface="Arial" panose="020B0604020202020204" pitchFamily="34" charset="0"/>
              </a:rPr>
              <a:t>At the same time, i.e. right after the completed ACK Delimiter, the transmitting node will detect a bit error, because it was attempting to send the first of 7 recessive bits of the End of Frame field.</a:t>
            </a:r>
          </a:p>
          <a:p>
            <a:pPr algn="just">
              <a:lnSpc>
                <a:spcPct val="100000"/>
              </a:lnSpc>
              <a:buFont typeface="Wingdings" panose="05000000000000000000" pitchFamily="2" charset="2"/>
              <a:buChar char="v"/>
            </a:pPr>
            <a:endParaRPr lang="en-US" sz="1800" dirty="0">
              <a:latin typeface="Arial" panose="020B0604020202020204" pitchFamily="34" charset="0"/>
              <a:cs typeface="Arial" panose="020B0604020202020204" pitchFamily="34" charset="0"/>
            </a:endParaRPr>
          </a:p>
          <a:p>
            <a:pPr algn="just">
              <a:lnSpc>
                <a:spcPct val="100000"/>
              </a:lnSpc>
              <a:buFont typeface="Wingdings" panose="05000000000000000000" pitchFamily="2" charset="2"/>
              <a:buChar char="v"/>
            </a:pPr>
            <a:r>
              <a:rPr lang="en-US" sz="1800" dirty="0">
                <a:latin typeface="Arial" panose="020B0604020202020204" pitchFamily="34" charset="0"/>
                <a:cs typeface="Arial" panose="020B0604020202020204" pitchFamily="34" charset="0"/>
              </a:rPr>
              <a:t>The transmitting node in turn will post its own error frame. As shown the resulting error flag length on the bus will be 7 bit times.</a:t>
            </a:r>
          </a:p>
          <a:p>
            <a:pPr algn="just">
              <a:lnSpc>
                <a:spcPct val="100000"/>
              </a:lnSpc>
              <a:buFont typeface="Wingdings" panose="05000000000000000000" pitchFamily="2" charset="2"/>
              <a:buChar char="v"/>
            </a:pPr>
            <a:endParaRPr lang="en-US" sz="1800" dirty="0">
              <a:latin typeface="Arial" panose="020B0604020202020204" pitchFamily="34" charset="0"/>
              <a:cs typeface="Arial" panose="020B0604020202020204" pitchFamily="34" charset="0"/>
            </a:endParaRPr>
          </a:p>
          <a:p>
            <a:pPr algn="just">
              <a:lnSpc>
                <a:spcPct val="100000"/>
              </a:lnSpc>
              <a:buFont typeface="Wingdings" panose="05000000000000000000" pitchFamily="2" charset="2"/>
              <a:buChar char="v"/>
            </a:pPr>
            <a:r>
              <a:rPr lang="en-US" sz="1800" dirty="0">
                <a:latin typeface="Arial" panose="020B0604020202020204" pitchFamily="34" charset="0"/>
                <a:cs typeface="Arial" panose="020B0604020202020204" pitchFamily="34" charset="0"/>
              </a:rPr>
              <a:t>Both examples, transmitting and receiving error, describe scenarios of overlapping error flags posted by different nodes in the network. The CAN standard considers the monitoring and timing of error frames to determine which node(s) reported the error first. In addition the determination of local and global errors allows the detection of single defective nodes </a:t>
            </a:r>
          </a:p>
        </p:txBody>
      </p:sp>
    </p:spTree>
    <p:extLst>
      <p:ext uri="{BB962C8B-B14F-4D97-AF65-F5344CB8AC3E}">
        <p14:creationId xmlns:p14="http://schemas.microsoft.com/office/powerpoint/2010/main" val="2297977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0898" name="Picture 45" descr="BEQIK_FR.png" hidden="1"/>
          <p:cNvPicPr>
            <a:picLocks/>
          </p:cNvPicPr>
          <p:nvPr>
            <p:custDataLst>
              <p:tags r:id="rId2"/>
            </p:custDataLst>
          </p:nvPr>
        </p:nvPicPr>
        <p:blipFill>
          <a:blip r:embed="rId45"/>
          <a:srcRect/>
          <a:stretch>
            <a:fillRect/>
          </a:stretch>
        </p:blipFill>
        <p:spPr bwMode="auto">
          <a:xfrm>
            <a:off x="81643" y="6281209"/>
            <a:ext cx="408214" cy="194028"/>
          </a:xfrm>
          <a:prstGeom prst="rect">
            <a:avLst/>
          </a:prstGeom>
          <a:noFill/>
          <a:ln w="0">
            <a:noFill/>
            <a:miter lim="800000"/>
            <a:headEnd/>
            <a:tailEnd/>
          </a:ln>
        </p:spPr>
      </p:pic>
      <p:sp>
        <p:nvSpPr>
          <p:cNvPr id="80901" name="Text Box 2"/>
          <p:cNvSpPr txBox="1">
            <a:spLocks noChangeArrowheads="1"/>
          </p:cNvSpPr>
          <p:nvPr>
            <p:custDataLst>
              <p:tags r:id="rId3"/>
            </p:custDataLst>
          </p:nvPr>
        </p:nvSpPr>
        <p:spPr bwMode="auto">
          <a:xfrm>
            <a:off x="571500" y="0"/>
            <a:ext cx="6123214" cy="578556"/>
          </a:xfrm>
          <a:prstGeom prst="rect">
            <a:avLst/>
          </a:prstGeom>
          <a:noFill/>
          <a:ln w="0">
            <a:noFill/>
            <a:miter lim="800000"/>
            <a:headEnd/>
            <a:tailEnd/>
          </a:ln>
        </p:spPr>
        <p:txBody>
          <a:bodyPr lIns="0" tIns="62179" rIns="0" bIns="0" anchor="ctr"/>
          <a:lstStyle/>
          <a:p>
            <a:pPr>
              <a:lnSpc>
                <a:spcPct val="111000"/>
              </a:lnSpc>
            </a:pPr>
            <a:r>
              <a:rPr lang="en-US" altLang="en-US" b="1">
                <a:solidFill>
                  <a:srgbClr val="FFFFFF"/>
                </a:solidFill>
              </a:rPr>
              <a:t>CAN </a:t>
            </a:r>
          </a:p>
        </p:txBody>
      </p:sp>
      <p:sp>
        <p:nvSpPr>
          <p:cNvPr id="80902" name="Rectangle 43"/>
          <p:cNvSpPr>
            <a:spLocks noChangeArrowheads="1"/>
          </p:cNvSpPr>
          <p:nvPr>
            <p:custDataLst>
              <p:tags r:id="rId4"/>
            </p:custDataLst>
          </p:nvPr>
        </p:nvSpPr>
        <p:spPr bwMode="auto">
          <a:xfrm>
            <a:off x="6939643" y="227543"/>
            <a:ext cx="1959429" cy="137583"/>
          </a:xfrm>
          <a:prstGeom prst="rect">
            <a:avLst/>
          </a:prstGeom>
          <a:noFill/>
          <a:ln w="0">
            <a:noFill/>
            <a:miter lim="800000"/>
            <a:headEnd/>
            <a:tailEnd/>
          </a:ln>
        </p:spPr>
        <p:txBody>
          <a:bodyPr lIns="0" tIns="0" rIns="0" bIns="0" anchor="ctr">
            <a:spAutoFit/>
          </a:bodyPr>
          <a:lstStyle/>
          <a:p>
            <a:pPr eaLnBrk="1" hangingPunct="1"/>
            <a:r>
              <a:rPr lang="en-US" altLang="en-US" sz="900" dirty="0">
                <a:solidFill>
                  <a:srgbClr val="FFFFFF"/>
                </a:solidFill>
              </a:rPr>
              <a:t> </a:t>
            </a:r>
          </a:p>
        </p:txBody>
      </p:sp>
      <p:sp>
        <p:nvSpPr>
          <p:cNvPr id="80903" name="Rectangle 42"/>
          <p:cNvSpPr>
            <a:spLocks noChangeArrowheads="1"/>
          </p:cNvSpPr>
          <p:nvPr>
            <p:custDataLst>
              <p:tags r:id="rId5"/>
            </p:custDataLst>
          </p:nvPr>
        </p:nvSpPr>
        <p:spPr bwMode="auto">
          <a:xfrm>
            <a:off x="571500" y="6265333"/>
            <a:ext cx="6123214" cy="211667"/>
          </a:xfrm>
          <a:prstGeom prst="rect">
            <a:avLst/>
          </a:prstGeom>
          <a:noFill/>
          <a:ln w="0">
            <a:noFill/>
            <a:miter lim="800000"/>
            <a:headEnd/>
            <a:tailEnd/>
          </a:ln>
        </p:spPr>
        <p:txBody>
          <a:bodyPr wrap="none" lIns="0" tIns="0" rIns="0" bIns="0" anchor="b"/>
          <a:lstStyle/>
          <a:p>
            <a:pPr eaLnBrk="1" hangingPunct="1"/>
            <a:endParaRPr lang="en-US" altLang="en-US" sz="1300" dirty="0">
              <a:solidFill>
                <a:srgbClr val="000000"/>
              </a:solidFill>
            </a:endParaRPr>
          </a:p>
        </p:txBody>
      </p:sp>
      <p:sp>
        <p:nvSpPr>
          <p:cNvPr id="80904" name="Text Box 5"/>
          <p:cNvSpPr txBox="1">
            <a:spLocks noChangeArrowheads="1"/>
          </p:cNvSpPr>
          <p:nvPr>
            <p:custDataLst>
              <p:tags r:id="rId6"/>
            </p:custDataLst>
          </p:nvPr>
        </p:nvSpPr>
        <p:spPr bwMode="auto">
          <a:xfrm>
            <a:off x="831185" y="471633"/>
            <a:ext cx="7625101" cy="531345"/>
          </a:xfrm>
          <a:prstGeom prst="rect">
            <a:avLst/>
          </a:prstGeom>
          <a:noFill/>
          <a:ln w="9525">
            <a:noFill/>
            <a:miter lim="800000"/>
            <a:headEnd/>
            <a:tailEnd/>
          </a:ln>
        </p:spPr>
        <p:txBody>
          <a:bodyPr wrap="square" lIns="99487" tIns="49743" rIns="99487" bIns="49743">
            <a:spAutoFit/>
          </a:bodyPr>
          <a:lstStyle/>
          <a:p>
            <a:pPr algn="ctr">
              <a:spcBef>
                <a:spcPct val="50000"/>
              </a:spcBef>
            </a:pPr>
            <a:r>
              <a:rPr lang="en-US" altLang="en-US" sz="2800" b="1" dirty="0">
                <a:latin typeface="Arial" pitchFamily="34" charset="0"/>
              </a:rPr>
              <a:t>Error Handling in CAN</a:t>
            </a:r>
          </a:p>
        </p:txBody>
      </p:sp>
      <p:sp>
        <p:nvSpPr>
          <p:cNvPr id="80939" name="Text Box 40"/>
          <p:cNvSpPr txBox="1">
            <a:spLocks noChangeArrowheads="1"/>
          </p:cNvSpPr>
          <p:nvPr>
            <p:custDataLst>
              <p:tags r:id="rId7"/>
            </p:custDataLst>
          </p:nvPr>
        </p:nvSpPr>
        <p:spPr bwMode="auto">
          <a:xfrm>
            <a:off x="5311888" y="1700397"/>
            <a:ext cx="1085170" cy="305153"/>
          </a:xfrm>
          <a:prstGeom prst="rect">
            <a:avLst/>
          </a:prstGeom>
          <a:noFill/>
          <a:ln w="9525">
            <a:noFill/>
            <a:miter lim="800000"/>
            <a:headEnd/>
            <a:tailEnd/>
          </a:ln>
        </p:spPr>
        <p:txBody>
          <a:bodyPr lIns="99487" tIns="49743" rIns="99487" bIns="49743" anchor="ctr">
            <a:spAutoFit/>
          </a:bodyPr>
          <a:lstStyle/>
          <a:p>
            <a:pPr algn="ctr">
              <a:spcBef>
                <a:spcPct val="50000"/>
              </a:spcBef>
            </a:pPr>
            <a:r>
              <a:rPr lang="en-US" altLang="en-US" sz="1300" b="1" dirty="0">
                <a:latin typeface="Arial" pitchFamily="34" charset="0"/>
              </a:rPr>
              <a:t>TEC&lt;=255</a:t>
            </a:r>
          </a:p>
        </p:txBody>
      </p:sp>
      <p:grpSp>
        <p:nvGrpSpPr>
          <p:cNvPr id="3" name="Group 2"/>
          <p:cNvGrpSpPr/>
          <p:nvPr/>
        </p:nvGrpSpPr>
        <p:grpSpPr>
          <a:xfrm>
            <a:off x="685800" y="1678555"/>
            <a:ext cx="7924800" cy="4193414"/>
            <a:chOff x="1137898" y="1430515"/>
            <a:chExt cx="7625102" cy="4193414"/>
          </a:xfrm>
        </p:grpSpPr>
        <p:sp>
          <p:nvSpPr>
            <p:cNvPr id="80905" name="Oval 6"/>
            <p:cNvSpPr>
              <a:spLocks noChangeArrowheads="1"/>
            </p:cNvSpPr>
            <p:nvPr>
              <p:custDataLst>
                <p:tags r:id="rId8"/>
              </p:custDataLst>
            </p:nvPr>
          </p:nvSpPr>
          <p:spPr bwMode="auto">
            <a:xfrm>
              <a:off x="2149929" y="3030362"/>
              <a:ext cx="1478076" cy="1599848"/>
            </a:xfrm>
            <a:prstGeom prst="ellipse">
              <a:avLst/>
            </a:prstGeom>
            <a:solidFill>
              <a:schemeClr val="accent1"/>
            </a:solidFill>
            <a:ln w="19050">
              <a:solidFill>
                <a:schemeClr val="tx1"/>
              </a:solidFill>
              <a:round/>
              <a:headEnd/>
              <a:tailEnd/>
            </a:ln>
          </p:spPr>
          <p:txBody>
            <a:bodyPr wrap="none" lIns="99487" tIns="49743" rIns="99487" bIns="49743" anchor="ctr"/>
            <a:lstStyle/>
            <a:p>
              <a:pPr eaLnBrk="1" hangingPunct="1"/>
              <a:endParaRPr lang="en-US" altLang="en-US"/>
            </a:p>
          </p:txBody>
        </p:sp>
        <p:sp>
          <p:nvSpPr>
            <p:cNvPr id="80906" name="Oval 7"/>
            <p:cNvSpPr>
              <a:spLocks noChangeArrowheads="1"/>
            </p:cNvSpPr>
            <p:nvPr>
              <p:custDataLst>
                <p:tags r:id="rId9"/>
              </p:custDataLst>
            </p:nvPr>
          </p:nvSpPr>
          <p:spPr bwMode="auto">
            <a:xfrm>
              <a:off x="4753996" y="2116667"/>
              <a:ext cx="1476375" cy="1599848"/>
            </a:xfrm>
            <a:prstGeom prst="ellipse">
              <a:avLst/>
            </a:prstGeom>
            <a:solidFill>
              <a:srgbClr val="FFFF00"/>
            </a:solidFill>
            <a:ln w="19050">
              <a:solidFill>
                <a:schemeClr val="tx1"/>
              </a:solidFill>
              <a:round/>
              <a:headEnd/>
              <a:tailEnd/>
            </a:ln>
          </p:spPr>
          <p:txBody>
            <a:bodyPr wrap="none" lIns="99487" tIns="49743" rIns="99487" bIns="49743" anchor="ctr"/>
            <a:lstStyle/>
            <a:p>
              <a:pPr eaLnBrk="1" hangingPunct="1"/>
              <a:endParaRPr lang="en-US" altLang="en-US"/>
            </a:p>
          </p:txBody>
        </p:sp>
        <p:sp>
          <p:nvSpPr>
            <p:cNvPr id="80907" name="Oval 8"/>
            <p:cNvSpPr>
              <a:spLocks noChangeArrowheads="1"/>
            </p:cNvSpPr>
            <p:nvPr>
              <p:custDataLst>
                <p:tags r:id="rId10"/>
              </p:custDataLst>
            </p:nvPr>
          </p:nvSpPr>
          <p:spPr bwMode="auto">
            <a:xfrm>
              <a:off x="7286625" y="3030362"/>
              <a:ext cx="1476375" cy="1599848"/>
            </a:xfrm>
            <a:prstGeom prst="ellipse">
              <a:avLst/>
            </a:prstGeom>
            <a:solidFill>
              <a:srgbClr val="FF0000"/>
            </a:solidFill>
            <a:ln w="19050">
              <a:solidFill>
                <a:schemeClr val="tx1"/>
              </a:solidFill>
              <a:round/>
              <a:headEnd/>
              <a:tailEnd/>
            </a:ln>
          </p:spPr>
          <p:txBody>
            <a:bodyPr wrap="none" lIns="99487" tIns="49743" rIns="99487" bIns="49743" anchor="ctr"/>
            <a:lstStyle/>
            <a:p>
              <a:pPr eaLnBrk="1" hangingPunct="1"/>
              <a:endParaRPr lang="en-US" altLang="en-US"/>
            </a:p>
          </p:txBody>
        </p:sp>
        <p:sp>
          <p:nvSpPr>
            <p:cNvPr id="80908" name="Line 9"/>
            <p:cNvSpPr>
              <a:spLocks noChangeShapeType="1"/>
            </p:cNvSpPr>
            <p:nvPr>
              <p:custDataLst>
                <p:tags r:id="rId11"/>
              </p:custDataLst>
            </p:nvPr>
          </p:nvSpPr>
          <p:spPr bwMode="auto">
            <a:xfrm flipV="1">
              <a:off x="3417095" y="2878667"/>
              <a:ext cx="1336902" cy="381000"/>
            </a:xfrm>
            <a:prstGeom prst="line">
              <a:avLst/>
            </a:prstGeom>
            <a:noFill/>
            <a:ln w="9525">
              <a:solidFill>
                <a:schemeClr val="tx1"/>
              </a:solidFill>
              <a:round/>
              <a:headEnd/>
              <a:tailEnd type="triangle" w="med" len="med"/>
            </a:ln>
          </p:spPr>
          <p:txBody>
            <a:bodyPr wrap="none" lIns="99487" tIns="49743" rIns="99487" bIns="49743" anchor="ctr"/>
            <a:lstStyle/>
            <a:p>
              <a:endParaRPr lang="en-US"/>
            </a:p>
          </p:txBody>
        </p:sp>
        <p:sp>
          <p:nvSpPr>
            <p:cNvPr id="80909" name="Line 10"/>
            <p:cNvSpPr>
              <a:spLocks noChangeShapeType="1"/>
            </p:cNvSpPr>
            <p:nvPr>
              <p:custDataLst>
                <p:tags r:id="rId12"/>
              </p:custDataLst>
            </p:nvPr>
          </p:nvSpPr>
          <p:spPr bwMode="auto">
            <a:xfrm flipH="1">
              <a:off x="3628005" y="3411361"/>
              <a:ext cx="1265464" cy="381000"/>
            </a:xfrm>
            <a:prstGeom prst="line">
              <a:avLst/>
            </a:prstGeom>
            <a:noFill/>
            <a:ln w="9525">
              <a:solidFill>
                <a:schemeClr val="tx1"/>
              </a:solidFill>
              <a:round/>
              <a:headEnd/>
              <a:tailEnd type="triangle" w="med" len="med"/>
            </a:ln>
          </p:spPr>
          <p:txBody>
            <a:bodyPr wrap="none" lIns="99487" tIns="49743" rIns="99487" bIns="49743" anchor="ctr"/>
            <a:lstStyle/>
            <a:p>
              <a:endParaRPr lang="en-US"/>
            </a:p>
          </p:txBody>
        </p:sp>
        <p:sp>
          <p:nvSpPr>
            <p:cNvPr id="80910" name="Line 11"/>
            <p:cNvSpPr>
              <a:spLocks noChangeShapeType="1"/>
            </p:cNvSpPr>
            <p:nvPr>
              <p:custDataLst>
                <p:tags r:id="rId13"/>
              </p:custDataLst>
            </p:nvPr>
          </p:nvSpPr>
          <p:spPr bwMode="auto">
            <a:xfrm>
              <a:off x="6230371" y="2878667"/>
              <a:ext cx="1197429" cy="532694"/>
            </a:xfrm>
            <a:prstGeom prst="line">
              <a:avLst/>
            </a:prstGeom>
            <a:noFill/>
            <a:ln w="9525">
              <a:solidFill>
                <a:schemeClr val="tx1"/>
              </a:solidFill>
              <a:round/>
              <a:headEnd/>
              <a:tailEnd type="triangle" w="med" len="med"/>
            </a:ln>
          </p:spPr>
          <p:txBody>
            <a:bodyPr wrap="none" lIns="99487" tIns="49743" rIns="99487" bIns="49743" anchor="ctr"/>
            <a:lstStyle/>
            <a:p>
              <a:endParaRPr lang="en-US"/>
            </a:p>
          </p:txBody>
        </p:sp>
        <p:sp>
          <p:nvSpPr>
            <p:cNvPr id="80911" name="Line 12"/>
            <p:cNvSpPr>
              <a:spLocks noChangeShapeType="1"/>
            </p:cNvSpPr>
            <p:nvPr>
              <p:custDataLst>
                <p:tags r:id="rId14"/>
              </p:custDataLst>
            </p:nvPr>
          </p:nvSpPr>
          <p:spPr bwMode="auto">
            <a:xfrm flipH="1">
              <a:off x="3486831" y="4326820"/>
              <a:ext cx="3940969" cy="0"/>
            </a:xfrm>
            <a:prstGeom prst="line">
              <a:avLst/>
            </a:prstGeom>
            <a:noFill/>
            <a:ln w="9525">
              <a:solidFill>
                <a:schemeClr val="tx1"/>
              </a:solidFill>
              <a:round/>
              <a:headEnd/>
              <a:tailEnd type="triangle" w="med" len="med"/>
            </a:ln>
          </p:spPr>
          <p:txBody>
            <a:bodyPr wrap="none" lIns="99487" tIns="49743" rIns="99487" bIns="49743" anchor="ctr"/>
            <a:lstStyle/>
            <a:p>
              <a:endParaRPr lang="en-US"/>
            </a:p>
          </p:txBody>
        </p:sp>
        <p:sp>
          <p:nvSpPr>
            <p:cNvPr id="80912" name="Line 13"/>
            <p:cNvSpPr>
              <a:spLocks noChangeShapeType="1"/>
            </p:cNvSpPr>
            <p:nvPr>
              <p:custDataLst>
                <p:tags r:id="rId15"/>
              </p:custDataLst>
            </p:nvPr>
          </p:nvSpPr>
          <p:spPr bwMode="auto">
            <a:xfrm>
              <a:off x="2008755" y="2878667"/>
              <a:ext cx="352084" cy="381000"/>
            </a:xfrm>
            <a:prstGeom prst="line">
              <a:avLst/>
            </a:prstGeom>
            <a:noFill/>
            <a:ln w="9525">
              <a:solidFill>
                <a:schemeClr val="tx1"/>
              </a:solidFill>
              <a:round/>
              <a:headEnd/>
              <a:tailEnd type="triangle" w="med" len="med"/>
            </a:ln>
          </p:spPr>
          <p:txBody>
            <a:bodyPr wrap="none" lIns="99487" tIns="49743" rIns="99487" bIns="49743" anchor="ctr"/>
            <a:lstStyle/>
            <a:p>
              <a:endParaRPr lang="en-US"/>
            </a:p>
          </p:txBody>
        </p:sp>
        <p:sp>
          <p:nvSpPr>
            <p:cNvPr id="80913" name="Text Box 14"/>
            <p:cNvSpPr txBox="1">
              <a:spLocks noChangeArrowheads="1"/>
            </p:cNvSpPr>
            <p:nvPr>
              <p:custDataLst>
                <p:tags r:id="rId16"/>
              </p:custDataLst>
            </p:nvPr>
          </p:nvSpPr>
          <p:spPr bwMode="auto">
            <a:xfrm>
              <a:off x="1585232" y="2633487"/>
              <a:ext cx="656170" cy="300512"/>
            </a:xfrm>
            <a:prstGeom prst="rect">
              <a:avLst/>
            </a:prstGeom>
            <a:noFill/>
            <a:ln w="9525">
              <a:noFill/>
              <a:miter lim="800000"/>
              <a:headEnd/>
              <a:tailEnd/>
            </a:ln>
          </p:spPr>
          <p:txBody>
            <a:bodyPr wrap="none" lIns="99487" tIns="49743" rIns="99487" bIns="49743" anchor="ctr">
              <a:spAutoFit/>
            </a:bodyPr>
            <a:lstStyle/>
            <a:p>
              <a:pPr algn="ctr">
                <a:spcBef>
                  <a:spcPct val="50000"/>
                </a:spcBef>
              </a:pPr>
              <a:r>
                <a:rPr lang="en-US" altLang="en-US" sz="1300" b="1" dirty="0">
                  <a:latin typeface="Arial" pitchFamily="34" charset="0"/>
                </a:rPr>
                <a:t>Reset</a:t>
              </a:r>
            </a:p>
          </p:txBody>
        </p:sp>
        <p:sp>
          <p:nvSpPr>
            <p:cNvPr id="80914" name="Oval 15"/>
            <p:cNvSpPr>
              <a:spLocks noChangeArrowheads="1"/>
            </p:cNvSpPr>
            <p:nvPr>
              <p:custDataLst>
                <p:tags r:id="rId17"/>
              </p:custDataLst>
            </p:nvPr>
          </p:nvSpPr>
          <p:spPr bwMode="auto">
            <a:xfrm>
              <a:off x="5175818" y="1430515"/>
              <a:ext cx="562995" cy="686152"/>
            </a:xfrm>
            <a:prstGeom prst="ellipse">
              <a:avLst/>
            </a:prstGeom>
            <a:noFill/>
            <a:ln w="12700">
              <a:solidFill>
                <a:schemeClr val="tx1"/>
              </a:solidFill>
              <a:round/>
              <a:headEnd/>
              <a:tailEnd/>
            </a:ln>
          </p:spPr>
          <p:txBody>
            <a:bodyPr wrap="none" lIns="99487" tIns="49743" rIns="99487" bIns="49743" anchor="ctr"/>
            <a:lstStyle/>
            <a:p>
              <a:pPr eaLnBrk="1" hangingPunct="1"/>
              <a:endParaRPr lang="en-US" altLang="en-US"/>
            </a:p>
          </p:txBody>
        </p:sp>
        <p:sp>
          <p:nvSpPr>
            <p:cNvPr id="80915" name="Line 16"/>
            <p:cNvSpPr>
              <a:spLocks noChangeShapeType="1"/>
            </p:cNvSpPr>
            <p:nvPr>
              <p:custDataLst>
                <p:tags r:id="rId18"/>
              </p:custDataLst>
            </p:nvPr>
          </p:nvSpPr>
          <p:spPr bwMode="auto">
            <a:xfrm rot="840000" flipH="1">
              <a:off x="5527902" y="2040821"/>
              <a:ext cx="69737" cy="79374"/>
            </a:xfrm>
            <a:prstGeom prst="line">
              <a:avLst/>
            </a:prstGeom>
            <a:noFill/>
            <a:ln w="9525">
              <a:solidFill>
                <a:schemeClr val="tx1"/>
              </a:solidFill>
              <a:round/>
              <a:headEnd/>
              <a:tailEnd type="triangle" w="med" len="med"/>
            </a:ln>
          </p:spPr>
          <p:txBody>
            <a:bodyPr wrap="none" lIns="99487" tIns="49743" rIns="99487" bIns="49743" anchor="ctr"/>
            <a:lstStyle/>
            <a:p>
              <a:endParaRPr lang="en-US"/>
            </a:p>
          </p:txBody>
        </p:sp>
        <p:sp>
          <p:nvSpPr>
            <p:cNvPr id="80916" name="Line 17"/>
            <p:cNvSpPr>
              <a:spLocks noChangeShapeType="1"/>
            </p:cNvSpPr>
            <p:nvPr>
              <p:custDataLst>
                <p:tags r:id="rId19"/>
              </p:custDataLst>
            </p:nvPr>
          </p:nvSpPr>
          <p:spPr bwMode="auto">
            <a:xfrm rot="17400000" flipH="1">
              <a:off x="2078838" y="3717869"/>
              <a:ext cx="75847" cy="73138"/>
            </a:xfrm>
            <a:prstGeom prst="line">
              <a:avLst/>
            </a:prstGeom>
            <a:noFill/>
            <a:ln w="9525">
              <a:solidFill>
                <a:schemeClr val="tx1"/>
              </a:solidFill>
              <a:round/>
              <a:headEnd/>
              <a:tailEnd type="triangle" w="med" len="med"/>
            </a:ln>
          </p:spPr>
          <p:txBody>
            <a:bodyPr wrap="none" lIns="99487" tIns="49743" rIns="99487" bIns="49743" anchor="ctr"/>
            <a:lstStyle/>
            <a:p>
              <a:endParaRPr lang="en-US"/>
            </a:p>
          </p:txBody>
        </p:sp>
        <p:sp>
          <p:nvSpPr>
            <p:cNvPr id="80917" name="Oval 18"/>
            <p:cNvSpPr>
              <a:spLocks noChangeArrowheads="1"/>
            </p:cNvSpPr>
            <p:nvPr>
              <p:custDataLst>
                <p:tags r:id="rId20"/>
              </p:custDataLst>
            </p:nvPr>
          </p:nvSpPr>
          <p:spPr bwMode="auto">
            <a:xfrm>
              <a:off x="1517197" y="3564821"/>
              <a:ext cx="632732" cy="608541"/>
            </a:xfrm>
            <a:prstGeom prst="ellipse">
              <a:avLst/>
            </a:prstGeom>
            <a:noFill/>
            <a:ln w="12700">
              <a:solidFill>
                <a:schemeClr val="tx1"/>
              </a:solidFill>
              <a:round/>
              <a:headEnd/>
              <a:tailEnd/>
            </a:ln>
          </p:spPr>
          <p:txBody>
            <a:bodyPr wrap="none" lIns="99487" tIns="49743" rIns="99487" bIns="49743" anchor="ctr"/>
            <a:lstStyle/>
            <a:p>
              <a:pPr eaLnBrk="1" hangingPunct="1"/>
              <a:endParaRPr lang="en-US" altLang="en-US"/>
            </a:p>
          </p:txBody>
        </p:sp>
        <p:sp>
          <p:nvSpPr>
            <p:cNvPr id="80918" name="Text Box 19"/>
            <p:cNvSpPr txBox="1">
              <a:spLocks noChangeArrowheads="1"/>
            </p:cNvSpPr>
            <p:nvPr>
              <p:custDataLst>
                <p:tags r:id="rId21"/>
              </p:custDataLst>
            </p:nvPr>
          </p:nvSpPr>
          <p:spPr bwMode="auto">
            <a:xfrm>
              <a:off x="3398385" y="2252487"/>
              <a:ext cx="1021655" cy="300512"/>
            </a:xfrm>
            <a:prstGeom prst="rect">
              <a:avLst/>
            </a:prstGeom>
            <a:noFill/>
            <a:ln w="9525">
              <a:noFill/>
              <a:miter lim="800000"/>
              <a:headEnd/>
              <a:tailEnd/>
            </a:ln>
          </p:spPr>
          <p:txBody>
            <a:bodyPr wrap="none" lIns="99487" tIns="49743" rIns="99487" bIns="49743" anchor="ctr">
              <a:spAutoFit/>
            </a:bodyPr>
            <a:lstStyle/>
            <a:p>
              <a:pPr algn="ctr">
                <a:spcBef>
                  <a:spcPct val="50000"/>
                </a:spcBef>
              </a:pPr>
              <a:r>
                <a:rPr lang="en-US" altLang="en-US" sz="1300" b="1" dirty="0">
                  <a:latin typeface="Arial" pitchFamily="34" charset="0"/>
                </a:rPr>
                <a:t>REC &gt; 127</a:t>
              </a:r>
            </a:p>
          </p:txBody>
        </p:sp>
        <p:sp>
          <p:nvSpPr>
            <p:cNvPr id="80919" name="Text Box 20"/>
            <p:cNvSpPr txBox="1">
              <a:spLocks noChangeArrowheads="1"/>
            </p:cNvSpPr>
            <p:nvPr>
              <p:custDataLst>
                <p:tags r:id="rId22"/>
              </p:custDataLst>
            </p:nvPr>
          </p:nvSpPr>
          <p:spPr bwMode="auto">
            <a:xfrm>
              <a:off x="3403488" y="2557640"/>
              <a:ext cx="1004022" cy="300512"/>
            </a:xfrm>
            <a:prstGeom prst="rect">
              <a:avLst/>
            </a:prstGeom>
            <a:noFill/>
            <a:ln w="9525">
              <a:noFill/>
              <a:miter lim="800000"/>
              <a:headEnd/>
              <a:tailEnd/>
            </a:ln>
          </p:spPr>
          <p:txBody>
            <a:bodyPr wrap="none" lIns="99487" tIns="49743" rIns="99487" bIns="49743" anchor="ctr">
              <a:spAutoFit/>
            </a:bodyPr>
            <a:lstStyle/>
            <a:p>
              <a:pPr algn="ctr">
                <a:spcBef>
                  <a:spcPct val="50000"/>
                </a:spcBef>
              </a:pPr>
              <a:r>
                <a:rPr lang="en-US" altLang="en-US" sz="1300" b="1" dirty="0">
                  <a:latin typeface="Arial" pitchFamily="34" charset="0"/>
                </a:rPr>
                <a:t>TEC &gt; 127</a:t>
              </a:r>
            </a:p>
          </p:txBody>
        </p:sp>
        <p:sp>
          <p:nvSpPr>
            <p:cNvPr id="80920" name="Text Box 21"/>
            <p:cNvSpPr txBox="1">
              <a:spLocks noChangeArrowheads="1"/>
            </p:cNvSpPr>
            <p:nvPr>
              <p:custDataLst>
                <p:tags r:id="rId23"/>
              </p:custDataLst>
            </p:nvPr>
          </p:nvSpPr>
          <p:spPr bwMode="auto">
            <a:xfrm>
              <a:off x="3665425" y="2404181"/>
              <a:ext cx="450986" cy="300512"/>
            </a:xfrm>
            <a:prstGeom prst="rect">
              <a:avLst/>
            </a:prstGeom>
            <a:noFill/>
            <a:ln w="9525">
              <a:noFill/>
              <a:miter lim="800000"/>
              <a:headEnd/>
              <a:tailEnd/>
            </a:ln>
          </p:spPr>
          <p:txBody>
            <a:bodyPr wrap="none" lIns="99487" tIns="49743" rIns="99487" bIns="49743" anchor="ctr">
              <a:spAutoFit/>
            </a:bodyPr>
            <a:lstStyle/>
            <a:p>
              <a:pPr algn="ctr">
                <a:spcBef>
                  <a:spcPct val="50000"/>
                </a:spcBef>
              </a:pPr>
              <a:r>
                <a:rPr lang="en-US" altLang="en-US" sz="1300" b="1" dirty="0">
                  <a:latin typeface="Arial" pitchFamily="34" charset="0"/>
                </a:rPr>
                <a:t>OR</a:t>
              </a:r>
            </a:p>
          </p:txBody>
        </p:sp>
        <p:sp>
          <p:nvSpPr>
            <p:cNvPr id="80921" name="AutoShape 22"/>
            <p:cNvSpPr>
              <a:spLocks noChangeArrowheads="1"/>
            </p:cNvSpPr>
            <p:nvPr>
              <p:custDataLst>
                <p:tags r:id="rId24"/>
              </p:custDataLst>
            </p:nvPr>
          </p:nvSpPr>
          <p:spPr bwMode="auto">
            <a:xfrm>
              <a:off x="3486830" y="2268361"/>
              <a:ext cx="843643" cy="610306"/>
            </a:xfrm>
            <a:prstGeom prst="wedgeRoundRectCallout">
              <a:avLst>
                <a:gd name="adj1" fmla="val -1042"/>
                <a:gd name="adj2" fmla="val 91926"/>
                <a:gd name="adj3" fmla="val 16667"/>
              </a:avLst>
            </a:prstGeom>
            <a:noFill/>
            <a:ln w="12700">
              <a:solidFill>
                <a:schemeClr val="tx1"/>
              </a:solidFill>
              <a:miter lim="800000"/>
              <a:headEnd/>
              <a:tailEnd/>
            </a:ln>
          </p:spPr>
          <p:txBody>
            <a:bodyPr wrap="none" lIns="99487" tIns="49743" rIns="99487" bIns="49743" anchor="ctr"/>
            <a:lstStyle/>
            <a:p>
              <a:pPr algn="ctr"/>
              <a:endParaRPr lang="en-GB" altLang="en-US" sz="2200" b="1" dirty="0">
                <a:latin typeface="Times New Roman" pitchFamily="18" charset="0"/>
              </a:endParaRPr>
            </a:p>
          </p:txBody>
        </p:sp>
        <p:sp>
          <p:nvSpPr>
            <p:cNvPr id="80922" name="AutoShape 23"/>
            <p:cNvSpPr>
              <a:spLocks noChangeArrowheads="1"/>
            </p:cNvSpPr>
            <p:nvPr>
              <p:custDataLst>
                <p:tags r:id="rId25"/>
              </p:custDataLst>
            </p:nvPr>
          </p:nvSpPr>
          <p:spPr bwMode="auto">
            <a:xfrm>
              <a:off x="4194401" y="3716515"/>
              <a:ext cx="1051153" cy="532694"/>
            </a:xfrm>
            <a:prstGeom prst="wedgeRoundRectCallout">
              <a:avLst>
                <a:gd name="adj1" fmla="val -41347"/>
                <a:gd name="adj2" fmla="val -77083"/>
                <a:gd name="adj3" fmla="val 16667"/>
              </a:avLst>
            </a:prstGeom>
            <a:noFill/>
            <a:ln w="12700">
              <a:solidFill>
                <a:schemeClr val="tx1"/>
              </a:solidFill>
              <a:miter lim="800000"/>
              <a:headEnd/>
              <a:tailEnd/>
            </a:ln>
          </p:spPr>
          <p:txBody>
            <a:bodyPr wrap="none" lIns="99487" tIns="49743" rIns="99487" bIns="49743" anchor="ctr"/>
            <a:lstStyle/>
            <a:p>
              <a:pPr algn="ctr"/>
              <a:endParaRPr lang="en-GB" altLang="en-US" sz="2200" b="1" dirty="0">
                <a:latin typeface="Times New Roman" pitchFamily="18" charset="0"/>
              </a:endParaRPr>
            </a:p>
          </p:txBody>
        </p:sp>
        <p:sp>
          <p:nvSpPr>
            <p:cNvPr id="80923" name="Text Box 24"/>
            <p:cNvSpPr txBox="1">
              <a:spLocks noChangeArrowheads="1"/>
            </p:cNvSpPr>
            <p:nvPr>
              <p:custDataLst>
                <p:tags r:id="rId26"/>
              </p:custDataLst>
            </p:nvPr>
          </p:nvSpPr>
          <p:spPr bwMode="auto">
            <a:xfrm>
              <a:off x="4194402" y="3700640"/>
              <a:ext cx="1119438" cy="300512"/>
            </a:xfrm>
            <a:prstGeom prst="rect">
              <a:avLst/>
            </a:prstGeom>
            <a:noFill/>
            <a:ln w="9525">
              <a:noFill/>
              <a:miter lim="800000"/>
              <a:headEnd/>
              <a:tailEnd/>
            </a:ln>
          </p:spPr>
          <p:txBody>
            <a:bodyPr wrap="none" lIns="99487" tIns="49743" rIns="99487" bIns="49743" anchor="ctr">
              <a:spAutoFit/>
            </a:bodyPr>
            <a:lstStyle/>
            <a:p>
              <a:pPr algn="ctr">
                <a:spcBef>
                  <a:spcPct val="50000"/>
                </a:spcBef>
              </a:pPr>
              <a:r>
                <a:rPr lang="en-US" altLang="en-US" sz="1300" b="1" dirty="0">
                  <a:latin typeface="Arial" pitchFamily="34" charset="0"/>
                </a:rPr>
                <a:t>REC &lt;= 127</a:t>
              </a:r>
            </a:p>
          </p:txBody>
        </p:sp>
        <p:sp>
          <p:nvSpPr>
            <p:cNvPr id="80924" name="Text Box 25"/>
            <p:cNvSpPr txBox="1">
              <a:spLocks noChangeArrowheads="1"/>
            </p:cNvSpPr>
            <p:nvPr>
              <p:custDataLst>
                <p:tags r:id="rId27"/>
              </p:custDataLst>
            </p:nvPr>
          </p:nvSpPr>
          <p:spPr bwMode="auto">
            <a:xfrm>
              <a:off x="4458041" y="3852334"/>
              <a:ext cx="561593" cy="300512"/>
            </a:xfrm>
            <a:prstGeom prst="rect">
              <a:avLst/>
            </a:prstGeom>
            <a:noFill/>
            <a:ln w="9525">
              <a:noFill/>
              <a:miter lim="800000"/>
              <a:headEnd/>
              <a:tailEnd/>
            </a:ln>
          </p:spPr>
          <p:txBody>
            <a:bodyPr wrap="none" lIns="99487" tIns="49743" rIns="99487" bIns="49743" anchor="ctr">
              <a:spAutoFit/>
            </a:bodyPr>
            <a:lstStyle/>
            <a:p>
              <a:pPr algn="ctr">
                <a:spcBef>
                  <a:spcPct val="50000"/>
                </a:spcBef>
              </a:pPr>
              <a:r>
                <a:rPr lang="en-US" altLang="en-US" sz="1300" b="1" dirty="0">
                  <a:latin typeface="Arial" pitchFamily="34" charset="0"/>
                </a:rPr>
                <a:t>AND</a:t>
              </a:r>
            </a:p>
          </p:txBody>
        </p:sp>
        <p:sp>
          <p:nvSpPr>
            <p:cNvPr id="80925" name="Text Box 26"/>
            <p:cNvSpPr txBox="1">
              <a:spLocks noChangeArrowheads="1"/>
            </p:cNvSpPr>
            <p:nvPr>
              <p:custDataLst>
                <p:tags r:id="rId28"/>
              </p:custDataLst>
            </p:nvPr>
          </p:nvSpPr>
          <p:spPr bwMode="auto">
            <a:xfrm>
              <a:off x="4199505" y="4005792"/>
              <a:ext cx="1101806" cy="300512"/>
            </a:xfrm>
            <a:prstGeom prst="rect">
              <a:avLst/>
            </a:prstGeom>
            <a:noFill/>
            <a:ln w="9525">
              <a:noFill/>
              <a:miter lim="800000"/>
              <a:headEnd/>
              <a:tailEnd/>
            </a:ln>
          </p:spPr>
          <p:txBody>
            <a:bodyPr wrap="none" lIns="99487" tIns="49743" rIns="99487" bIns="49743" anchor="ctr">
              <a:spAutoFit/>
            </a:bodyPr>
            <a:lstStyle/>
            <a:p>
              <a:pPr algn="ctr">
                <a:spcBef>
                  <a:spcPct val="50000"/>
                </a:spcBef>
              </a:pPr>
              <a:r>
                <a:rPr lang="en-US" altLang="en-US" sz="1300" b="1" dirty="0">
                  <a:latin typeface="Arial" pitchFamily="34" charset="0"/>
                </a:rPr>
                <a:t>TEC &lt;= 127</a:t>
              </a:r>
            </a:p>
          </p:txBody>
        </p:sp>
        <p:sp>
          <p:nvSpPr>
            <p:cNvPr id="80926" name="AutoShape 27"/>
            <p:cNvSpPr>
              <a:spLocks noChangeArrowheads="1"/>
            </p:cNvSpPr>
            <p:nvPr>
              <p:custDataLst>
                <p:tags r:id="rId29"/>
              </p:custDataLst>
            </p:nvPr>
          </p:nvSpPr>
          <p:spPr bwMode="auto">
            <a:xfrm>
              <a:off x="5141800" y="4630209"/>
              <a:ext cx="1357313" cy="534458"/>
            </a:xfrm>
            <a:prstGeom prst="wedgeRoundRectCallout">
              <a:avLst>
                <a:gd name="adj1" fmla="val 2083"/>
                <a:gd name="adj2" fmla="val -107440"/>
                <a:gd name="adj3" fmla="val 16667"/>
              </a:avLst>
            </a:prstGeom>
            <a:noFill/>
            <a:ln w="12700">
              <a:solidFill>
                <a:schemeClr val="tx1"/>
              </a:solidFill>
              <a:miter lim="800000"/>
              <a:headEnd/>
              <a:tailEnd/>
            </a:ln>
          </p:spPr>
          <p:txBody>
            <a:bodyPr wrap="none" lIns="99487" tIns="49743" rIns="99487" bIns="49743" anchor="ctr"/>
            <a:lstStyle/>
            <a:p>
              <a:pPr algn="ctr"/>
              <a:endParaRPr lang="en-GB" altLang="en-US" sz="2200" b="1" dirty="0">
                <a:latin typeface="Times New Roman" pitchFamily="18" charset="0"/>
              </a:endParaRPr>
            </a:p>
          </p:txBody>
        </p:sp>
        <p:sp>
          <p:nvSpPr>
            <p:cNvPr id="80927" name="Text Box 28"/>
            <p:cNvSpPr txBox="1">
              <a:spLocks noChangeArrowheads="1"/>
            </p:cNvSpPr>
            <p:nvPr>
              <p:custDataLst>
                <p:tags r:id="rId30"/>
              </p:custDataLst>
            </p:nvPr>
          </p:nvSpPr>
          <p:spPr bwMode="auto">
            <a:xfrm>
              <a:off x="4338978" y="4843640"/>
              <a:ext cx="200982" cy="300512"/>
            </a:xfrm>
            <a:prstGeom prst="rect">
              <a:avLst/>
            </a:prstGeom>
            <a:noFill/>
            <a:ln w="9525">
              <a:noFill/>
              <a:miter lim="800000"/>
              <a:headEnd/>
              <a:tailEnd/>
            </a:ln>
          </p:spPr>
          <p:txBody>
            <a:bodyPr wrap="none" lIns="99487" tIns="49743" rIns="99487" bIns="49743" anchor="ctr">
              <a:spAutoFit/>
            </a:bodyPr>
            <a:lstStyle/>
            <a:p>
              <a:pPr algn="ctr">
                <a:spcBef>
                  <a:spcPct val="50000"/>
                </a:spcBef>
              </a:pPr>
              <a:endParaRPr lang="en-GB" altLang="en-US" sz="1300" b="1" dirty="0">
                <a:latin typeface="Times New Roman" pitchFamily="18" charset="0"/>
              </a:endParaRPr>
            </a:p>
          </p:txBody>
        </p:sp>
        <p:sp>
          <p:nvSpPr>
            <p:cNvPr id="80928" name="Rectangle 29"/>
            <p:cNvSpPr>
              <a:spLocks noChangeArrowheads="1"/>
            </p:cNvSpPr>
            <p:nvPr>
              <p:custDataLst>
                <p:tags r:id="rId31"/>
              </p:custDataLst>
            </p:nvPr>
          </p:nvSpPr>
          <p:spPr bwMode="auto">
            <a:xfrm>
              <a:off x="5487080" y="4614334"/>
              <a:ext cx="470223" cy="300512"/>
            </a:xfrm>
            <a:prstGeom prst="rect">
              <a:avLst/>
            </a:prstGeom>
            <a:noFill/>
            <a:ln w="9525">
              <a:noFill/>
              <a:miter lim="800000"/>
              <a:headEnd/>
              <a:tailEnd/>
            </a:ln>
          </p:spPr>
          <p:txBody>
            <a:bodyPr wrap="none" lIns="99487" tIns="49743" rIns="99487" bIns="49743" anchor="ctr">
              <a:spAutoFit/>
            </a:bodyPr>
            <a:lstStyle/>
            <a:p>
              <a:pPr algn="ctr">
                <a:spcBef>
                  <a:spcPct val="50000"/>
                </a:spcBef>
              </a:pPr>
              <a:r>
                <a:rPr lang="en-US" altLang="en-US" sz="1300" b="1" dirty="0">
                  <a:latin typeface="Arial" pitchFamily="34" charset="0"/>
                </a:rPr>
                <a:t>Re-</a:t>
              </a:r>
            </a:p>
          </p:txBody>
        </p:sp>
        <p:sp>
          <p:nvSpPr>
            <p:cNvPr id="80929" name="Rectangle 30"/>
            <p:cNvSpPr>
              <a:spLocks noChangeArrowheads="1"/>
            </p:cNvSpPr>
            <p:nvPr>
              <p:custDataLst>
                <p:tags r:id="rId32"/>
              </p:custDataLst>
            </p:nvPr>
          </p:nvSpPr>
          <p:spPr bwMode="auto">
            <a:xfrm>
              <a:off x="5141800" y="4767792"/>
              <a:ext cx="1169132" cy="300512"/>
            </a:xfrm>
            <a:prstGeom prst="rect">
              <a:avLst/>
            </a:prstGeom>
            <a:noFill/>
            <a:ln w="9525">
              <a:noFill/>
              <a:miter lim="800000"/>
              <a:headEnd/>
              <a:tailEnd/>
            </a:ln>
          </p:spPr>
          <p:txBody>
            <a:bodyPr wrap="none" lIns="99487" tIns="49743" rIns="99487" bIns="49743" anchor="ctr">
              <a:spAutoFit/>
            </a:bodyPr>
            <a:lstStyle/>
            <a:p>
              <a:pPr algn="ctr">
                <a:spcBef>
                  <a:spcPct val="50000"/>
                </a:spcBef>
              </a:pPr>
              <a:r>
                <a:rPr lang="en-US" altLang="en-US" sz="1300" b="1" dirty="0">
                  <a:latin typeface="Arial" pitchFamily="34" charset="0"/>
                </a:rPr>
                <a:t>Initialization</a:t>
              </a:r>
            </a:p>
          </p:txBody>
        </p:sp>
        <p:sp>
          <p:nvSpPr>
            <p:cNvPr id="80930" name="Rectangle 31"/>
            <p:cNvSpPr>
              <a:spLocks noChangeArrowheads="1"/>
            </p:cNvSpPr>
            <p:nvPr>
              <p:custDataLst>
                <p:tags r:id="rId33"/>
              </p:custDataLst>
            </p:nvPr>
          </p:nvSpPr>
          <p:spPr bwMode="auto">
            <a:xfrm>
              <a:off x="5473473" y="4919487"/>
              <a:ext cx="545563" cy="300512"/>
            </a:xfrm>
            <a:prstGeom prst="rect">
              <a:avLst/>
            </a:prstGeom>
            <a:noFill/>
            <a:ln w="9525">
              <a:noFill/>
              <a:miter lim="800000"/>
              <a:headEnd/>
              <a:tailEnd/>
            </a:ln>
          </p:spPr>
          <p:txBody>
            <a:bodyPr wrap="none" lIns="99487" tIns="49743" rIns="99487" bIns="49743" anchor="ctr">
              <a:spAutoFit/>
            </a:bodyPr>
            <a:lstStyle/>
            <a:p>
              <a:pPr algn="ctr">
                <a:spcBef>
                  <a:spcPct val="50000"/>
                </a:spcBef>
              </a:pPr>
              <a:r>
                <a:rPr lang="en-US" altLang="en-US" sz="1300" b="1" dirty="0">
                  <a:latin typeface="Arial" pitchFamily="34" charset="0"/>
                </a:rPr>
                <a:t>only</a:t>
              </a:r>
            </a:p>
          </p:txBody>
        </p:sp>
        <p:sp>
          <p:nvSpPr>
            <p:cNvPr id="80931" name="AutoShape 32"/>
            <p:cNvSpPr>
              <a:spLocks noChangeArrowheads="1"/>
            </p:cNvSpPr>
            <p:nvPr>
              <p:custDataLst>
                <p:tags r:id="rId34"/>
              </p:custDataLst>
            </p:nvPr>
          </p:nvSpPr>
          <p:spPr bwMode="auto">
            <a:xfrm>
              <a:off x="6582456" y="2497667"/>
              <a:ext cx="845344" cy="305153"/>
            </a:xfrm>
            <a:prstGeom prst="wedgeRoundRectCallout">
              <a:avLst>
                <a:gd name="adj1" fmla="val -9375"/>
                <a:gd name="adj2" fmla="val 177606"/>
                <a:gd name="adj3" fmla="val 16667"/>
              </a:avLst>
            </a:prstGeom>
            <a:noFill/>
            <a:ln w="12700">
              <a:solidFill>
                <a:schemeClr val="tx1"/>
              </a:solidFill>
              <a:miter lim="800000"/>
              <a:headEnd/>
              <a:tailEnd/>
            </a:ln>
          </p:spPr>
          <p:txBody>
            <a:bodyPr wrap="none" lIns="99487" tIns="49743" rIns="99487" bIns="49743" anchor="ctr"/>
            <a:lstStyle/>
            <a:p>
              <a:pPr algn="ctr"/>
              <a:endParaRPr lang="en-GB" altLang="en-US" sz="2200" b="1" dirty="0">
                <a:latin typeface="Times New Roman" pitchFamily="18" charset="0"/>
              </a:endParaRPr>
            </a:p>
          </p:txBody>
        </p:sp>
        <p:sp>
          <p:nvSpPr>
            <p:cNvPr id="80932" name="Text Box 33"/>
            <p:cNvSpPr txBox="1">
              <a:spLocks noChangeArrowheads="1"/>
            </p:cNvSpPr>
            <p:nvPr>
              <p:custDataLst>
                <p:tags r:id="rId35"/>
              </p:custDataLst>
            </p:nvPr>
          </p:nvSpPr>
          <p:spPr bwMode="auto">
            <a:xfrm>
              <a:off x="6499113" y="2481792"/>
              <a:ext cx="1004022" cy="300512"/>
            </a:xfrm>
            <a:prstGeom prst="rect">
              <a:avLst/>
            </a:prstGeom>
            <a:noFill/>
            <a:ln w="9525">
              <a:noFill/>
              <a:miter lim="800000"/>
              <a:headEnd/>
              <a:tailEnd/>
            </a:ln>
          </p:spPr>
          <p:txBody>
            <a:bodyPr wrap="none" lIns="99487" tIns="49743" rIns="99487" bIns="49743" anchor="ctr">
              <a:spAutoFit/>
            </a:bodyPr>
            <a:lstStyle/>
            <a:p>
              <a:pPr algn="ctr">
                <a:spcBef>
                  <a:spcPct val="50000"/>
                </a:spcBef>
              </a:pPr>
              <a:r>
                <a:rPr lang="en-US" altLang="en-US" sz="1300" b="1" dirty="0">
                  <a:latin typeface="Arial" pitchFamily="34" charset="0"/>
                </a:rPr>
                <a:t>TEC &gt; 255</a:t>
              </a:r>
            </a:p>
          </p:txBody>
        </p:sp>
        <p:sp>
          <p:nvSpPr>
            <p:cNvPr id="80933" name="Text Box 34"/>
            <p:cNvSpPr txBox="1">
              <a:spLocks noChangeArrowheads="1"/>
            </p:cNvSpPr>
            <p:nvPr>
              <p:custDataLst>
                <p:tags r:id="rId36"/>
              </p:custDataLst>
            </p:nvPr>
          </p:nvSpPr>
          <p:spPr bwMode="auto">
            <a:xfrm>
              <a:off x="7630206" y="3416654"/>
              <a:ext cx="752350" cy="792955"/>
            </a:xfrm>
            <a:prstGeom prst="rect">
              <a:avLst/>
            </a:prstGeom>
            <a:noFill/>
            <a:ln w="9525">
              <a:noFill/>
              <a:miter lim="800000"/>
              <a:headEnd/>
              <a:tailEnd/>
            </a:ln>
          </p:spPr>
          <p:txBody>
            <a:bodyPr wrap="none" lIns="99487" tIns="49743" rIns="99487" bIns="49743" anchor="ctr">
              <a:spAutoFit/>
            </a:bodyPr>
            <a:lstStyle/>
            <a:p>
              <a:pPr algn="ctr">
                <a:spcBef>
                  <a:spcPct val="50000"/>
                </a:spcBef>
              </a:pPr>
              <a:r>
                <a:rPr lang="en-US" altLang="en-US" b="1" dirty="0">
                  <a:latin typeface="Arial" pitchFamily="34" charset="0"/>
                </a:rPr>
                <a:t>BUS </a:t>
              </a:r>
            </a:p>
            <a:p>
              <a:pPr algn="ctr">
                <a:spcBef>
                  <a:spcPct val="50000"/>
                </a:spcBef>
              </a:pPr>
              <a:r>
                <a:rPr lang="en-US" altLang="en-US" b="1" dirty="0">
                  <a:latin typeface="Arial" pitchFamily="34" charset="0"/>
                </a:rPr>
                <a:t>OFF</a:t>
              </a:r>
              <a:endParaRPr lang="en-US" altLang="en-US" sz="2200" b="1" dirty="0">
                <a:latin typeface="Arial" pitchFamily="34" charset="0"/>
              </a:endParaRPr>
            </a:p>
          </p:txBody>
        </p:sp>
        <p:sp>
          <p:nvSpPr>
            <p:cNvPr id="80934" name="Text Box 35"/>
            <p:cNvSpPr txBox="1">
              <a:spLocks noChangeArrowheads="1"/>
            </p:cNvSpPr>
            <p:nvPr>
              <p:custDataLst>
                <p:tags r:id="rId37"/>
              </p:custDataLst>
            </p:nvPr>
          </p:nvSpPr>
          <p:spPr bwMode="auto">
            <a:xfrm>
              <a:off x="4866255" y="2427112"/>
              <a:ext cx="1184070" cy="792955"/>
            </a:xfrm>
            <a:prstGeom prst="rect">
              <a:avLst/>
            </a:prstGeom>
            <a:noFill/>
            <a:ln w="9525">
              <a:noFill/>
              <a:miter lim="800000"/>
              <a:headEnd/>
              <a:tailEnd/>
            </a:ln>
          </p:spPr>
          <p:txBody>
            <a:bodyPr wrap="none" lIns="99487" tIns="49743" rIns="99487" bIns="49743" anchor="ctr">
              <a:spAutoFit/>
            </a:bodyPr>
            <a:lstStyle/>
            <a:p>
              <a:pPr algn="ctr">
                <a:spcBef>
                  <a:spcPct val="50000"/>
                </a:spcBef>
              </a:pPr>
              <a:r>
                <a:rPr lang="en-US" altLang="en-US" b="1" dirty="0">
                  <a:latin typeface="Arial" pitchFamily="34" charset="0"/>
                </a:rPr>
                <a:t>ERROR </a:t>
              </a:r>
            </a:p>
            <a:p>
              <a:pPr algn="ctr">
                <a:spcBef>
                  <a:spcPct val="50000"/>
                </a:spcBef>
              </a:pPr>
              <a:r>
                <a:rPr lang="en-US" altLang="en-US" b="1" dirty="0">
                  <a:latin typeface="Arial" pitchFamily="34" charset="0"/>
                </a:rPr>
                <a:t>PASSIVE</a:t>
              </a:r>
              <a:endParaRPr lang="en-US" altLang="en-US" sz="2200" b="1" dirty="0">
                <a:latin typeface="Arial" pitchFamily="34" charset="0"/>
              </a:endParaRPr>
            </a:p>
          </p:txBody>
        </p:sp>
        <p:sp>
          <p:nvSpPr>
            <p:cNvPr id="80935" name="Text Box 36"/>
            <p:cNvSpPr txBox="1">
              <a:spLocks noChangeArrowheads="1"/>
            </p:cNvSpPr>
            <p:nvPr>
              <p:custDataLst>
                <p:tags r:id="rId38"/>
              </p:custDataLst>
            </p:nvPr>
          </p:nvSpPr>
          <p:spPr bwMode="auto">
            <a:xfrm>
              <a:off x="2311514" y="3340806"/>
              <a:ext cx="1098599" cy="792955"/>
            </a:xfrm>
            <a:prstGeom prst="rect">
              <a:avLst/>
            </a:prstGeom>
            <a:noFill/>
            <a:ln w="9525">
              <a:noFill/>
              <a:miter lim="800000"/>
              <a:headEnd/>
              <a:tailEnd/>
            </a:ln>
          </p:spPr>
          <p:txBody>
            <a:bodyPr wrap="none" lIns="99487" tIns="49743" rIns="99487" bIns="49743" anchor="ctr">
              <a:spAutoFit/>
            </a:bodyPr>
            <a:lstStyle/>
            <a:p>
              <a:pPr algn="ctr">
                <a:spcBef>
                  <a:spcPct val="50000"/>
                </a:spcBef>
              </a:pPr>
              <a:r>
                <a:rPr lang="en-US" altLang="en-US" b="1" dirty="0">
                  <a:latin typeface="Arial" pitchFamily="34" charset="0"/>
                </a:rPr>
                <a:t>ERROR </a:t>
              </a:r>
            </a:p>
            <a:p>
              <a:pPr algn="ctr">
                <a:spcBef>
                  <a:spcPct val="50000"/>
                </a:spcBef>
              </a:pPr>
              <a:r>
                <a:rPr lang="en-US" altLang="en-US" b="1" dirty="0">
                  <a:latin typeface="Arial" pitchFamily="34" charset="0"/>
                </a:rPr>
                <a:t>ACTIVE</a:t>
              </a:r>
              <a:endParaRPr lang="en-US" altLang="en-US" sz="2200" b="1" dirty="0">
                <a:latin typeface="Arial" pitchFamily="34" charset="0"/>
              </a:endParaRPr>
            </a:p>
          </p:txBody>
        </p:sp>
        <p:sp>
          <p:nvSpPr>
            <p:cNvPr id="80936" name="Text Box 37"/>
            <p:cNvSpPr txBox="1">
              <a:spLocks noChangeArrowheads="1"/>
            </p:cNvSpPr>
            <p:nvPr>
              <p:custDataLst>
                <p:tags r:id="rId39"/>
              </p:custDataLst>
            </p:nvPr>
          </p:nvSpPr>
          <p:spPr bwMode="auto">
            <a:xfrm>
              <a:off x="1137898" y="4157487"/>
              <a:ext cx="1119438" cy="300512"/>
            </a:xfrm>
            <a:prstGeom prst="rect">
              <a:avLst/>
            </a:prstGeom>
            <a:noFill/>
            <a:ln w="9525">
              <a:noFill/>
              <a:miter lim="800000"/>
              <a:headEnd/>
              <a:tailEnd/>
            </a:ln>
          </p:spPr>
          <p:txBody>
            <a:bodyPr wrap="none" lIns="99487" tIns="49743" rIns="99487" bIns="49743" anchor="ctr">
              <a:spAutoFit/>
            </a:bodyPr>
            <a:lstStyle/>
            <a:p>
              <a:pPr algn="ctr">
                <a:spcBef>
                  <a:spcPct val="50000"/>
                </a:spcBef>
              </a:pPr>
              <a:r>
                <a:rPr lang="en-US" altLang="en-US" sz="1300" b="1" dirty="0">
                  <a:latin typeface="Arial" pitchFamily="34" charset="0"/>
                </a:rPr>
                <a:t>REC &lt;= 127</a:t>
              </a:r>
            </a:p>
          </p:txBody>
        </p:sp>
        <p:sp>
          <p:nvSpPr>
            <p:cNvPr id="80937" name="Text Box 38"/>
            <p:cNvSpPr txBox="1">
              <a:spLocks noChangeArrowheads="1"/>
            </p:cNvSpPr>
            <p:nvPr>
              <p:custDataLst>
                <p:tags r:id="rId40"/>
              </p:custDataLst>
            </p:nvPr>
          </p:nvSpPr>
          <p:spPr bwMode="auto">
            <a:xfrm>
              <a:off x="1143001" y="4462640"/>
              <a:ext cx="1101806" cy="300512"/>
            </a:xfrm>
            <a:prstGeom prst="rect">
              <a:avLst/>
            </a:prstGeom>
            <a:noFill/>
            <a:ln w="9525">
              <a:noFill/>
              <a:miter lim="800000"/>
              <a:headEnd/>
              <a:tailEnd/>
            </a:ln>
          </p:spPr>
          <p:txBody>
            <a:bodyPr wrap="none" lIns="99487" tIns="49743" rIns="99487" bIns="49743" anchor="ctr">
              <a:spAutoFit/>
            </a:bodyPr>
            <a:lstStyle/>
            <a:p>
              <a:pPr algn="ctr">
                <a:spcBef>
                  <a:spcPct val="50000"/>
                </a:spcBef>
              </a:pPr>
              <a:r>
                <a:rPr lang="en-US" altLang="en-US" sz="1300" b="1" dirty="0">
                  <a:latin typeface="Arial" pitchFamily="34" charset="0"/>
                </a:rPr>
                <a:t>TEC &lt;= 127</a:t>
              </a:r>
            </a:p>
          </p:txBody>
        </p:sp>
        <p:sp>
          <p:nvSpPr>
            <p:cNvPr id="80938" name="Text Box 39"/>
            <p:cNvSpPr txBox="1">
              <a:spLocks noChangeArrowheads="1"/>
            </p:cNvSpPr>
            <p:nvPr>
              <p:custDataLst>
                <p:tags r:id="rId41"/>
              </p:custDataLst>
            </p:nvPr>
          </p:nvSpPr>
          <p:spPr bwMode="auto">
            <a:xfrm>
              <a:off x="1413443" y="4309181"/>
              <a:ext cx="450986" cy="300512"/>
            </a:xfrm>
            <a:prstGeom prst="rect">
              <a:avLst/>
            </a:prstGeom>
            <a:noFill/>
            <a:ln w="9525">
              <a:noFill/>
              <a:miter lim="800000"/>
              <a:headEnd/>
              <a:tailEnd/>
            </a:ln>
          </p:spPr>
          <p:txBody>
            <a:bodyPr wrap="none" lIns="99487" tIns="49743" rIns="99487" bIns="49743" anchor="ctr">
              <a:spAutoFit/>
            </a:bodyPr>
            <a:lstStyle/>
            <a:p>
              <a:pPr algn="ctr">
                <a:spcBef>
                  <a:spcPct val="50000"/>
                </a:spcBef>
              </a:pPr>
              <a:r>
                <a:rPr lang="en-US" altLang="en-US" sz="1300" b="1" dirty="0">
                  <a:latin typeface="Arial" pitchFamily="34" charset="0"/>
                </a:rPr>
                <a:t>OR</a:t>
              </a:r>
            </a:p>
          </p:txBody>
        </p:sp>
        <p:sp>
          <p:nvSpPr>
            <p:cNvPr id="80940" name="Text Box 41"/>
            <p:cNvSpPr txBox="1">
              <a:spLocks noChangeArrowheads="1"/>
            </p:cNvSpPr>
            <p:nvPr>
              <p:custDataLst>
                <p:tags r:id="rId42"/>
              </p:custDataLst>
            </p:nvPr>
          </p:nvSpPr>
          <p:spPr bwMode="auto">
            <a:xfrm>
              <a:off x="3670528" y="5323417"/>
              <a:ext cx="4274596" cy="300512"/>
            </a:xfrm>
            <a:prstGeom prst="rect">
              <a:avLst/>
            </a:prstGeom>
            <a:noFill/>
            <a:ln w="9525">
              <a:noFill/>
              <a:miter lim="800000"/>
              <a:headEnd/>
              <a:tailEnd/>
            </a:ln>
          </p:spPr>
          <p:txBody>
            <a:bodyPr wrap="none" lIns="99487" tIns="49743" rIns="99487" bIns="49743" anchor="ctr">
              <a:spAutoFit/>
            </a:bodyPr>
            <a:lstStyle/>
            <a:p>
              <a:r>
                <a:rPr lang="en-US" altLang="en-US" sz="1300" dirty="0">
                  <a:latin typeface="Arial" pitchFamily="34" charset="0"/>
                </a:rPr>
                <a:t>After 128 occurrences of 11 consecutive recessive bits </a:t>
              </a:r>
            </a:p>
          </p:txBody>
        </p:sp>
      </p:grpSp>
    </p:spTree>
    <p:custDataLst>
      <p:tags r:id="rId1"/>
    </p:custDataLst>
    <p:extLst>
      <p:ext uri="{BB962C8B-B14F-4D97-AF65-F5344CB8AC3E}">
        <p14:creationId xmlns:p14="http://schemas.microsoft.com/office/powerpoint/2010/main" val="306478553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0898" name="Picture 45" descr="BEQIK_FR.png" hidden="1"/>
          <p:cNvPicPr>
            <a:picLocks/>
          </p:cNvPicPr>
          <p:nvPr>
            <p:custDataLst>
              <p:tags r:id="rId2"/>
            </p:custDataLst>
          </p:nvPr>
        </p:nvPicPr>
        <p:blipFill>
          <a:blip r:embed="rId9"/>
          <a:srcRect/>
          <a:stretch>
            <a:fillRect/>
          </a:stretch>
        </p:blipFill>
        <p:spPr bwMode="auto">
          <a:xfrm>
            <a:off x="81643" y="6281209"/>
            <a:ext cx="408214" cy="194028"/>
          </a:xfrm>
          <a:prstGeom prst="rect">
            <a:avLst/>
          </a:prstGeom>
          <a:noFill/>
          <a:ln w="0">
            <a:noFill/>
            <a:miter lim="800000"/>
            <a:headEnd/>
            <a:tailEnd/>
          </a:ln>
        </p:spPr>
      </p:pic>
      <p:sp>
        <p:nvSpPr>
          <p:cNvPr id="80901" name="Text Box 2"/>
          <p:cNvSpPr txBox="1">
            <a:spLocks noChangeArrowheads="1"/>
          </p:cNvSpPr>
          <p:nvPr>
            <p:custDataLst>
              <p:tags r:id="rId3"/>
            </p:custDataLst>
          </p:nvPr>
        </p:nvSpPr>
        <p:spPr bwMode="auto">
          <a:xfrm>
            <a:off x="571500" y="0"/>
            <a:ext cx="6123214" cy="578556"/>
          </a:xfrm>
          <a:prstGeom prst="rect">
            <a:avLst/>
          </a:prstGeom>
          <a:noFill/>
          <a:ln w="0">
            <a:noFill/>
            <a:miter lim="800000"/>
            <a:headEnd/>
            <a:tailEnd/>
          </a:ln>
        </p:spPr>
        <p:txBody>
          <a:bodyPr lIns="0" tIns="62179" rIns="0" bIns="0" anchor="ctr"/>
          <a:lstStyle/>
          <a:p>
            <a:pPr>
              <a:lnSpc>
                <a:spcPct val="111000"/>
              </a:lnSpc>
            </a:pPr>
            <a:r>
              <a:rPr lang="en-US" altLang="en-US" b="1">
                <a:solidFill>
                  <a:srgbClr val="FFFFFF"/>
                </a:solidFill>
              </a:rPr>
              <a:t>CAN </a:t>
            </a:r>
          </a:p>
        </p:txBody>
      </p:sp>
      <p:sp>
        <p:nvSpPr>
          <p:cNvPr id="80902" name="Rectangle 43"/>
          <p:cNvSpPr>
            <a:spLocks noChangeArrowheads="1"/>
          </p:cNvSpPr>
          <p:nvPr>
            <p:custDataLst>
              <p:tags r:id="rId4"/>
            </p:custDataLst>
          </p:nvPr>
        </p:nvSpPr>
        <p:spPr bwMode="auto">
          <a:xfrm>
            <a:off x="6939643" y="227543"/>
            <a:ext cx="1959429" cy="137583"/>
          </a:xfrm>
          <a:prstGeom prst="rect">
            <a:avLst/>
          </a:prstGeom>
          <a:noFill/>
          <a:ln w="0">
            <a:noFill/>
            <a:miter lim="800000"/>
            <a:headEnd/>
            <a:tailEnd/>
          </a:ln>
        </p:spPr>
        <p:txBody>
          <a:bodyPr lIns="0" tIns="0" rIns="0" bIns="0" anchor="ctr">
            <a:spAutoFit/>
          </a:bodyPr>
          <a:lstStyle/>
          <a:p>
            <a:pPr eaLnBrk="1" hangingPunct="1"/>
            <a:r>
              <a:rPr lang="en-US" altLang="en-US" sz="900" dirty="0">
                <a:solidFill>
                  <a:srgbClr val="FFFFFF"/>
                </a:solidFill>
              </a:rPr>
              <a:t> </a:t>
            </a:r>
          </a:p>
        </p:txBody>
      </p:sp>
      <p:sp>
        <p:nvSpPr>
          <p:cNvPr id="80903" name="Rectangle 42"/>
          <p:cNvSpPr>
            <a:spLocks noChangeArrowheads="1"/>
          </p:cNvSpPr>
          <p:nvPr>
            <p:custDataLst>
              <p:tags r:id="rId5"/>
            </p:custDataLst>
          </p:nvPr>
        </p:nvSpPr>
        <p:spPr bwMode="auto">
          <a:xfrm>
            <a:off x="571500" y="6265333"/>
            <a:ext cx="6123214" cy="211667"/>
          </a:xfrm>
          <a:prstGeom prst="rect">
            <a:avLst/>
          </a:prstGeom>
          <a:noFill/>
          <a:ln w="0">
            <a:noFill/>
            <a:miter lim="800000"/>
            <a:headEnd/>
            <a:tailEnd/>
          </a:ln>
        </p:spPr>
        <p:txBody>
          <a:bodyPr wrap="none" lIns="0" tIns="0" rIns="0" bIns="0" anchor="b"/>
          <a:lstStyle/>
          <a:p>
            <a:pPr eaLnBrk="1" hangingPunct="1"/>
            <a:endParaRPr lang="en-US" altLang="en-US" sz="1300" dirty="0">
              <a:solidFill>
                <a:srgbClr val="000000"/>
              </a:solidFill>
            </a:endParaRPr>
          </a:p>
        </p:txBody>
      </p:sp>
      <p:sp>
        <p:nvSpPr>
          <p:cNvPr id="80904" name="Text Box 5"/>
          <p:cNvSpPr txBox="1">
            <a:spLocks noChangeArrowheads="1"/>
          </p:cNvSpPr>
          <p:nvPr>
            <p:custDataLst>
              <p:tags r:id="rId6"/>
            </p:custDataLst>
          </p:nvPr>
        </p:nvSpPr>
        <p:spPr bwMode="auto">
          <a:xfrm>
            <a:off x="831185" y="471633"/>
            <a:ext cx="7625101" cy="531345"/>
          </a:xfrm>
          <a:prstGeom prst="rect">
            <a:avLst/>
          </a:prstGeom>
          <a:noFill/>
          <a:ln w="9525">
            <a:noFill/>
            <a:miter lim="800000"/>
            <a:headEnd/>
            <a:tailEnd/>
          </a:ln>
        </p:spPr>
        <p:txBody>
          <a:bodyPr wrap="square" lIns="99487" tIns="49743" rIns="99487" bIns="49743">
            <a:spAutoFit/>
          </a:bodyPr>
          <a:lstStyle/>
          <a:p>
            <a:pPr algn="ctr">
              <a:spcBef>
                <a:spcPct val="50000"/>
              </a:spcBef>
            </a:pPr>
            <a:r>
              <a:rPr lang="en-US" altLang="en-US" sz="2800" b="1" dirty="0">
                <a:latin typeface="Arial" pitchFamily="34" charset="0"/>
              </a:rPr>
              <a:t>Error Handling in CAN</a:t>
            </a:r>
          </a:p>
        </p:txBody>
      </p:sp>
      <p:sp>
        <p:nvSpPr>
          <p:cNvPr id="2" name="Rectangle 1">
            <a:extLst>
              <a:ext uri="{FF2B5EF4-FFF2-40B4-BE49-F238E27FC236}">
                <a16:creationId xmlns:a16="http://schemas.microsoft.com/office/drawing/2014/main" id="{63084858-786A-4CA5-8EAD-570BDDC942EF}"/>
              </a:ext>
            </a:extLst>
          </p:cNvPr>
          <p:cNvSpPr/>
          <p:nvPr/>
        </p:nvSpPr>
        <p:spPr>
          <a:xfrm>
            <a:off x="624185" y="1109485"/>
            <a:ext cx="8039100" cy="6740307"/>
          </a:xfrm>
          <a:prstGeom prst="rect">
            <a:avLst/>
          </a:prstGeom>
        </p:spPr>
        <p:txBody>
          <a:bodyPr wrap="square">
            <a:spAutoFit/>
          </a:bodyPr>
          <a:lstStyle/>
          <a:p>
            <a:pPr marL="285750" indent="-285750" algn="just">
              <a:buFont typeface="Wingdings" panose="05000000000000000000" pitchFamily="2" charset="2"/>
              <a:buChar char="v"/>
            </a:pPr>
            <a:r>
              <a:rPr lang="en-US" dirty="0">
                <a:solidFill>
                  <a:srgbClr val="303232"/>
                </a:solidFill>
                <a:latin typeface="Arial" panose="020B0604020202020204" pitchFamily="34" charset="0"/>
                <a:cs typeface="Arial" panose="020B0604020202020204" pitchFamily="34" charset="0"/>
              </a:rPr>
              <a:t>Each node maintains two error counters: </a:t>
            </a:r>
          </a:p>
          <a:p>
            <a:pPr marL="742950" lvl="1" indent="-285750" algn="just">
              <a:buFont typeface="Wingdings" panose="05000000000000000000" pitchFamily="2" charset="2"/>
              <a:buChar char="v"/>
            </a:pPr>
            <a:r>
              <a:rPr lang="en-US" dirty="0">
                <a:solidFill>
                  <a:srgbClr val="303232"/>
                </a:solidFill>
                <a:latin typeface="Arial" panose="020B0604020202020204" pitchFamily="34" charset="0"/>
                <a:cs typeface="Arial" panose="020B0604020202020204" pitchFamily="34" charset="0"/>
              </a:rPr>
              <a:t>Transmit Error Counter and the Receive Error Counter.</a:t>
            </a:r>
          </a:p>
          <a:p>
            <a:pPr marL="742950" lvl="1" indent="-285750" algn="just">
              <a:buFont typeface="Wingdings" panose="05000000000000000000" pitchFamily="2" charset="2"/>
              <a:buChar char="v"/>
            </a:pPr>
            <a:endParaRPr lang="en-US" dirty="0">
              <a:solidFill>
                <a:srgbClr val="303232"/>
              </a:solidFill>
              <a:latin typeface="Arial" panose="020B0604020202020204" pitchFamily="34" charset="0"/>
              <a:cs typeface="Arial" panose="020B0604020202020204" pitchFamily="34" charset="0"/>
            </a:endParaRPr>
          </a:p>
          <a:p>
            <a:pPr marL="742950" lvl="1" indent="-285750" algn="just">
              <a:buFont typeface="Wingdings" panose="05000000000000000000" pitchFamily="2" charset="2"/>
              <a:buChar char="v"/>
            </a:pPr>
            <a:r>
              <a:rPr lang="en-US" dirty="0">
                <a:solidFill>
                  <a:srgbClr val="303232"/>
                </a:solidFill>
                <a:latin typeface="Arial" panose="020B0604020202020204" pitchFamily="34" charset="0"/>
                <a:cs typeface="Arial" panose="020B0604020202020204" pitchFamily="34" charset="0"/>
              </a:rPr>
              <a:t>A transmitter detecting a fault increments its Transmit Error Counter faster than the listening nodes will increment their Receive Error Counter. </a:t>
            </a:r>
          </a:p>
          <a:p>
            <a:pPr marL="742950" lvl="1" indent="-285750" algn="just">
              <a:buFont typeface="Wingdings" panose="05000000000000000000" pitchFamily="2" charset="2"/>
              <a:buChar char="v"/>
            </a:pPr>
            <a:endParaRPr lang="en-US" dirty="0">
              <a:solidFill>
                <a:srgbClr val="303232"/>
              </a:solidFill>
              <a:latin typeface="Arial" panose="020B0604020202020204" pitchFamily="34" charset="0"/>
              <a:cs typeface="Arial" panose="020B0604020202020204" pitchFamily="34" charset="0"/>
            </a:endParaRPr>
          </a:p>
          <a:p>
            <a:pPr marL="742950" lvl="1" indent="-285750" algn="just">
              <a:buFont typeface="Wingdings" panose="05000000000000000000" pitchFamily="2" charset="2"/>
              <a:buChar char="v"/>
            </a:pPr>
            <a:r>
              <a:rPr lang="en-US" dirty="0">
                <a:solidFill>
                  <a:srgbClr val="303232"/>
                </a:solidFill>
                <a:latin typeface="Arial" panose="020B0604020202020204" pitchFamily="34" charset="0"/>
                <a:cs typeface="Arial" panose="020B0604020202020204" pitchFamily="34" charset="0"/>
              </a:rPr>
              <a:t>Transmit errors give 8 error points, and receive errors give 1 error point. Correctly transmitted and/or received messages causes the counter(s) to decrease.</a:t>
            </a:r>
          </a:p>
          <a:p>
            <a:pPr marL="742950" lvl="1" indent="-285750" algn="just">
              <a:buFont typeface="Wingdings" panose="05000000000000000000" pitchFamily="2" charset="2"/>
              <a:buChar char="v"/>
            </a:pPr>
            <a:endParaRPr lang="en-US" dirty="0">
              <a:solidFill>
                <a:srgbClr val="303232"/>
              </a:solidFill>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v"/>
            </a:pPr>
            <a:r>
              <a:rPr lang="en-US" dirty="0">
                <a:solidFill>
                  <a:srgbClr val="303232"/>
                </a:solidFill>
                <a:latin typeface="Arial" panose="020B0604020202020204" pitchFamily="34" charset="0"/>
                <a:cs typeface="Arial" panose="020B0604020202020204" pitchFamily="34" charset="0"/>
              </a:rPr>
              <a:t>When the Transmit Error Counter raises above 127 (i.e. after 16 attempts), node A goes Error Passive. The difference is that it will now transmit Passive Error Flags on the bus. </a:t>
            </a:r>
          </a:p>
          <a:p>
            <a:pPr marL="285750" indent="-285750" algn="just">
              <a:buFont typeface="Wingdings" panose="05000000000000000000" pitchFamily="2" charset="2"/>
              <a:buChar char="v"/>
            </a:pPr>
            <a:endParaRPr lang="en-US" dirty="0">
              <a:solidFill>
                <a:srgbClr val="303232"/>
              </a:solidFill>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v"/>
            </a:pPr>
            <a:r>
              <a:rPr lang="en-US" dirty="0">
                <a:solidFill>
                  <a:srgbClr val="303232"/>
                </a:solidFill>
                <a:latin typeface="Arial" panose="020B0604020202020204" pitchFamily="34" charset="0"/>
                <a:cs typeface="Arial" panose="020B0604020202020204" pitchFamily="34" charset="0"/>
              </a:rPr>
              <a:t>A Passive Error Flag comprises 6 recessive bits, and will not destroy other bus traffic – so the other nodes will not hear A complaining about bus errors. However, A continues to increase its Transmit Error Counter. When it raises above 255, node A finally gives in and goes Bus Off.</a:t>
            </a:r>
          </a:p>
          <a:p>
            <a:pPr marL="742950" lvl="1" indent="-285750" algn="just">
              <a:buFont typeface="Wingdings" panose="05000000000000000000" pitchFamily="2" charset="2"/>
              <a:buChar char="v"/>
            </a:pPr>
            <a:endParaRPr lang="en-US" dirty="0">
              <a:solidFill>
                <a:srgbClr val="303232"/>
              </a:solidFill>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v"/>
            </a:pPr>
            <a:endParaRPr lang="en-US" dirty="0">
              <a:solidFill>
                <a:srgbClr val="303232"/>
              </a:solidFill>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v"/>
            </a:pPr>
            <a:endParaRPr lang="en-US" dirty="0">
              <a:solidFill>
                <a:srgbClr val="303232"/>
              </a:solidFill>
              <a:latin typeface="Arial" panose="020B0604020202020204" pitchFamily="34" charset="0"/>
              <a:cs typeface="Arial" panose="020B0604020202020204" pitchFamily="34" charset="0"/>
            </a:endParaRPr>
          </a:p>
          <a:p>
            <a:endParaRPr lang="en-US" dirty="0">
              <a:solidFill>
                <a:srgbClr val="303232"/>
              </a:solidFill>
              <a:latin typeface="Conv_AgoraSansProRegular"/>
            </a:endParaRPr>
          </a:p>
          <a:p>
            <a:endParaRPr lang="en-US" dirty="0"/>
          </a:p>
        </p:txBody>
      </p:sp>
    </p:spTree>
    <p:custDataLst>
      <p:tags r:id="rId1"/>
    </p:custDataLst>
    <p:extLst>
      <p:ext uri="{BB962C8B-B14F-4D97-AF65-F5344CB8AC3E}">
        <p14:creationId xmlns:p14="http://schemas.microsoft.com/office/powerpoint/2010/main" val="4728065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7"/>
          <p:cNvSpPr>
            <a:spLocks noGrp="1"/>
          </p:cNvSpPr>
          <p:nvPr>
            <p:ph type="title" idx="4294967295"/>
            <p:custDataLst>
              <p:tags r:id="rId1"/>
            </p:custDataLst>
          </p:nvPr>
        </p:nvSpPr>
        <p:spPr>
          <a:xfrm>
            <a:off x="1257300" y="231775"/>
            <a:ext cx="7886700" cy="1325563"/>
          </a:xfrm>
        </p:spPr>
        <p:txBody>
          <a:bodyPr>
            <a:normAutofit/>
          </a:bodyPr>
          <a:lstStyle/>
          <a:p>
            <a:pPr algn="ctr">
              <a:spcBef>
                <a:spcPts val="0"/>
              </a:spcBef>
              <a:spcAft>
                <a:spcPts val="0"/>
              </a:spcAft>
              <a:defRPr/>
            </a:pPr>
            <a:r>
              <a:rPr lang="en-GB" sz="2800" b="1" dirty="0">
                <a:latin typeface="Arial" panose="020B0604020202020204" pitchFamily="34" charset="0"/>
                <a:cs typeface="Arial" panose="020B0604020202020204" pitchFamily="34" charset="0"/>
              </a:rPr>
              <a:t>Introduction to CAN</a:t>
            </a:r>
          </a:p>
        </p:txBody>
      </p:sp>
      <p:sp>
        <p:nvSpPr>
          <p:cNvPr id="6" name="Text Box 6"/>
          <p:cNvSpPr txBox="1">
            <a:spLocks noChangeArrowheads="1"/>
          </p:cNvSpPr>
          <p:nvPr>
            <p:custDataLst>
              <p:tags r:id="rId2"/>
            </p:custDataLst>
          </p:nvPr>
        </p:nvSpPr>
        <p:spPr bwMode="auto">
          <a:xfrm>
            <a:off x="990600" y="1828800"/>
            <a:ext cx="5268913"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nSpc>
                <a:spcPct val="100000"/>
              </a:lnSpc>
              <a:spcBef>
                <a:spcPct val="50000"/>
              </a:spcBef>
              <a:buClrTx/>
              <a:buSzTx/>
              <a:buFontTx/>
              <a:buNone/>
            </a:pPr>
            <a:r>
              <a:rPr lang="en-US" altLang="en-US" sz="2700" dirty="0">
                <a:latin typeface="Arial" panose="020B0604020202020204" pitchFamily="34" charset="0"/>
              </a:rPr>
              <a:t>The Necessity</a:t>
            </a:r>
          </a:p>
        </p:txBody>
      </p:sp>
      <p:sp>
        <p:nvSpPr>
          <p:cNvPr id="7" name="Text Box 7"/>
          <p:cNvSpPr txBox="1">
            <a:spLocks noChangeArrowheads="1"/>
          </p:cNvSpPr>
          <p:nvPr>
            <p:custDataLst>
              <p:tags r:id="rId3"/>
            </p:custDataLst>
          </p:nvPr>
        </p:nvSpPr>
        <p:spPr bwMode="auto">
          <a:xfrm>
            <a:off x="1219200" y="2590800"/>
            <a:ext cx="6477000" cy="677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nSpc>
                <a:spcPct val="100000"/>
              </a:lnSpc>
              <a:spcBef>
                <a:spcPct val="50000"/>
              </a:spcBef>
              <a:buClrTx/>
              <a:buSzTx/>
              <a:buNone/>
            </a:pPr>
            <a:r>
              <a:rPr lang="en-US" altLang="en-US" sz="1900" dirty="0">
                <a:latin typeface="Arial" panose="020B0604020202020204" pitchFamily="34" charset="0"/>
              </a:rPr>
              <a:t>Usage of more and more electronics in Modern Motor Vehicles</a:t>
            </a:r>
          </a:p>
        </p:txBody>
      </p:sp>
      <p:sp>
        <p:nvSpPr>
          <p:cNvPr id="8" name="Text Box 8"/>
          <p:cNvSpPr txBox="1">
            <a:spLocks noChangeArrowheads="1"/>
          </p:cNvSpPr>
          <p:nvPr>
            <p:custDataLst>
              <p:tags r:id="rId4"/>
            </p:custDataLst>
          </p:nvPr>
        </p:nvSpPr>
        <p:spPr bwMode="auto">
          <a:xfrm>
            <a:off x="1219200" y="3810000"/>
            <a:ext cx="6923088" cy="677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nSpc>
                <a:spcPct val="100000"/>
              </a:lnSpc>
              <a:spcBef>
                <a:spcPct val="50000"/>
              </a:spcBef>
              <a:buClrTx/>
              <a:buSzTx/>
              <a:buNone/>
            </a:pPr>
            <a:r>
              <a:rPr lang="en-US" altLang="en-US" sz="1900" dirty="0">
                <a:latin typeface="Arial" panose="020B0604020202020204" pitchFamily="34" charset="0"/>
              </a:rPr>
              <a:t>Usage of dedicated “Electronic Control Units” for each individual functionality                          </a:t>
            </a:r>
          </a:p>
        </p:txBody>
      </p:sp>
      <p:sp>
        <p:nvSpPr>
          <p:cNvPr id="9" name="Text Box 9"/>
          <p:cNvSpPr txBox="1">
            <a:spLocks noChangeArrowheads="1"/>
          </p:cNvSpPr>
          <p:nvPr>
            <p:custDataLst>
              <p:tags r:id="rId5"/>
            </p:custDataLst>
          </p:nvPr>
        </p:nvSpPr>
        <p:spPr bwMode="auto">
          <a:xfrm>
            <a:off x="1143000" y="5029200"/>
            <a:ext cx="6688138" cy="677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nSpc>
                <a:spcPct val="100000"/>
              </a:lnSpc>
              <a:spcBef>
                <a:spcPct val="50000"/>
              </a:spcBef>
              <a:buClrTx/>
              <a:buSzTx/>
              <a:buNone/>
            </a:pPr>
            <a:r>
              <a:rPr lang="en-US" altLang="en-US" sz="1900" dirty="0">
                <a:latin typeface="Arial" panose="020B0604020202020204" pitchFamily="34" charset="0"/>
              </a:rPr>
              <a:t>The need for information exchange between various ECUs and also to share some sensors in common</a:t>
            </a:r>
          </a:p>
        </p:txBody>
      </p:sp>
    </p:spTree>
    <p:extLst>
      <p:ext uri="{BB962C8B-B14F-4D97-AF65-F5344CB8AC3E}">
        <p14:creationId xmlns:p14="http://schemas.microsoft.com/office/powerpoint/2010/main" val="8247858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0898" name="Picture 45" descr="BEQIK_FR.png" hidden="1"/>
          <p:cNvPicPr>
            <a:picLocks/>
          </p:cNvPicPr>
          <p:nvPr>
            <p:custDataLst>
              <p:tags r:id="rId2"/>
            </p:custDataLst>
          </p:nvPr>
        </p:nvPicPr>
        <p:blipFill>
          <a:blip r:embed="rId9"/>
          <a:srcRect/>
          <a:stretch>
            <a:fillRect/>
          </a:stretch>
        </p:blipFill>
        <p:spPr bwMode="auto">
          <a:xfrm>
            <a:off x="81643" y="6281209"/>
            <a:ext cx="408214" cy="194028"/>
          </a:xfrm>
          <a:prstGeom prst="rect">
            <a:avLst/>
          </a:prstGeom>
          <a:noFill/>
          <a:ln w="0">
            <a:noFill/>
            <a:miter lim="800000"/>
            <a:headEnd/>
            <a:tailEnd/>
          </a:ln>
        </p:spPr>
      </p:pic>
      <p:sp>
        <p:nvSpPr>
          <p:cNvPr id="80901" name="Text Box 2"/>
          <p:cNvSpPr txBox="1">
            <a:spLocks noChangeArrowheads="1"/>
          </p:cNvSpPr>
          <p:nvPr>
            <p:custDataLst>
              <p:tags r:id="rId3"/>
            </p:custDataLst>
          </p:nvPr>
        </p:nvSpPr>
        <p:spPr bwMode="auto">
          <a:xfrm>
            <a:off x="571500" y="0"/>
            <a:ext cx="6123214" cy="578556"/>
          </a:xfrm>
          <a:prstGeom prst="rect">
            <a:avLst/>
          </a:prstGeom>
          <a:noFill/>
          <a:ln w="0">
            <a:noFill/>
            <a:miter lim="800000"/>
            <a:headEnd/>
            <a:tailEnd/>
          </a:ln>
        </p:spPr>
        <p:txBody>
          <a:bodyPr lIns="0" tIns="62179" rIns="0" bIns="0" anchor="ctr"/>
          <a:lstStyle/>
          <a:p>
            <a:pPr>
              <a:lnSpc>
                <a:spcPct val="111000"/>
              </a:lnSpc>
            </a:pPr>
            <a:r>
              <a:rPr lang="en-US" altLang="en-US" b="1">
                <a:solidFill>
                  <a:srgbClr val="FFFFFF"/>
                </a:solidFill>
              </a:rPr>
              <a:t>CAN </a:t>
            </a:r>
          </a:p>
        </p:txBody>
      </p:sp>
      <p:sp>
        <p:nvSpPr>
          <p:cNvPr id="80902" name="Rectangle 43"/>
          <p:cNvSpPr>
            <a:spLocks noChangeArrowheads="1"/>
          </p:cNvSpPr>
          <p:nvPr>
            <p:custDataLst>
              <p:tags r:id="rId4"/>
            </p:custDataLst>
          </p:nvPr>
        </p:nvSpPr>
        <p:spPr bwMode="auto">
          <a:xfrm>
            <a:off x="6939643" y="227543"/>
            <a:ext cx="1959429" cy="137583"/>
          </a:xfrm>
          <a:prstGeom prst="rect">
            <a:avLst/>
          </a:prstGeom>
          <a:noFill/>
          <a:ln w="0">
            <a:noFill/>
            <a:miter lim="800000"/>
            <a:headEnd/>
            <a:tailEnd/>
          </a:ln>
        </p:spPr>
        <p:txBody>
          <a:bodyPr lIns="0" tIns="0" rIns="0" bIns="0" anchor="ctr">
            <a:spAutoFit/>
          </a:bodyPr>
          <a:lstStyle/>
          <a:p>
            <a:pPr eaLnBrk="1" hangingPunct="1"/>
            <a:r>
              <a:rPr lang="en-US" altLang="en-US" sz="900" dirty="0">
                <a:solidFill>
                  <a:srgbClr val="FFFFFF"/>
                </a:solidFill>
              </a:rPr>
              <a:t> </a:t>
            </a:r>
          </a:p>
        </p:txBody>
      </p:sp>
      <p:sp>
        <p:nvSpPr>
          <p:cNvPr id="80903" name="Rectangle 42"/>
          <p:cNvSpPr>
            <a:spLocks noChangeArrowheads="1"/>
          </p:cNvSpPr>
          <p:nvPr>
            <p:custDataLst>
              <p:tags r:id="rId5"/>
            </p:custDataLst>
          </p:nvPr>
        </p:nvSpPr>
        <p:spPr bwMode="auto">
          <a:xfrm>
            <a:off x="571500" y="6265333"/>
            <a:ext cx="6123214" cy="211667"/>
          </a:xfrm>
          <a:prstGeom prst="rect">
            <a:avLst/>
          </a:prstGeom>
          <a:noFill/>
          <a:ln w="0">
            <a:noFill/>
            <a:miter lim="800000"/>
            <a:headEnd/>
            <a:tailEnd/>
          </a:ln>
        </p:spPr>
        <p:txBody>
          <a:bodyPr wrap="none" lIns="0" tIns="0" rIns="0" bIns="0" anchor="b"/>
          <a:lstStyle/>
          <a:p>
            <a:pPr eaLnBrk="1" hangingPunct="1"/>
            <a:endParaRPr lang="en-US" altLang="en-US" sz="1300" dirty="0">
              <a:solidFill>
                <a:srgbClr val="000000"/>
              </a:solidFill>
            </a:endParaRPr>
          </a:p>
        </p:txBody>
      </p:sp>
      <p:sp>
        <p:nvSpPr>
          <p:cNvPr id="80904" name="Text Box 5"/>
          <p:cNvSpPr txBox="1">
            <a:spLocks noChangeArrowheads="1"/>
          </p:cNvSpPr>
          <p:nvPr>
            <p:custDataLst>
              <p:tags r:id="rId6"/>
            </p:custDataLst>
          </p:nvPr>
        </p:nvSpPr>
        <p:spPr bwMode="auto">
          <a:xfrm>
            <a:off x="831185" y="471633"/>
            <a:ext cx="7625101" cy="531345"/>
          </a:xfrm>
          <a:prstGeom prst="rect">
            <a:avLst/>
          </a:prstGeom>
          <a:noFill/>
          <a:ln w="9525">
            <a:noFill/>
            <a:miter lim="800000"/>
            <a:headEnd/>
            <a:tailEnd/>
          </a:ln>
        </p:spPr>
        <p:txBody>
          <a:bodyPr wrap="square" lIns="99487" tIns="49743" rIns="99487" bIns="49743">
            <a:spAutoFit/>
          </a:bodyPr>
          <a:lstStyle/>
          <a:p>
            <a:pPr algn="ctr">
              <a:spcBef>
                <a:spcPct val="50000"/>
              </a:spcBef>
            </a:pPr>
            <a:r>
              <a:rPr lang="en-US" altLang="en-US" sz="2800" b="1" dirty="0">
                <a:latin typeface="Arial" pitchFamily="34" charset="0"/>
              </a:rPr>
              <a:t>What is Bus Off?</a:t>
            </a:r>
          </a:p>
        </p:txBody>
      </p:sp>
      <p:sp>
        <p:nvSpPr>
          <p:cNvPr id="2" name="Rectangle 1">
            <a:extLst>
              <a:ext uri="{FF2B5EF4-FFF2-40B4-BE49-F238E27FC236}">
                <a16:creationId xmlns:a16="http://schemas.microsoft.com/office/drawing/2014/main" id="{63084858-786A-4CA5-8EAD-570BDDC942EF}"/>
              </a:ext>
            </a:extLst>
          </p:cNvPr>
          <p:cNvSpPr/>
          <p:nvPr/>
        </p:nvSpPr>
        <p:spPr>
          <a:xfrm>
            <a:off x="624185" y="1109485"/>
            <a:ext cx="8039100" cy="1477328"/>
          </a:xfrm>
          <a:prstGeom prst="rect">
            <a:avLst/>
          </a:prstGeom>
        </p:spPr>
        <p:txBody>
          <a:bodyPr wrap="square">
            <a:spAutoFit/>
          </a:bodyPr>
          <a:lstStyle/>
          <a:p>
            <a:pPr marL="742950" lvl="1" indent="-285750" algn="just">
              <a:buFont typeface="Wingdings" panose="05000000000000000000" pitchFamily="2" charset="2"/>
              <a:buChar char="v"/>
            </a:pPr>
            <a:endParaRPr lang="en-US" dirty="0">
              <a:solidFill>
                <a:srgbClr val="303232"/>
              </a:solidFill>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v"/>
            </a:pPr>
            <a:endParaRPr lang="en-US" dirty="0">
              <a:solidFill>
                <a:srgbClr val="303232"/>
              </a:solidFill>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v"/>
            </a:pPr>
            <a:endParaRPr lang="en-US" dirty="0">
              <a:solidFill>
                <a:srgbClr val="303232"/>
              </a:solidFill>
              <a:latin typeface="Arial" panose="020B0604020202020204" pitchFamily="34" charset="0"/>
              <a:cs typeface="Arial" panose="020B0604020202020204" pitchFamily="34" charset="0"/>
            </a:endParaRPr>
          </a:p>
          <a:p>
            <a:endParaRPr lang="en-US" dirty="0">
              <a:solidFill>
                <a:srgbClr val="303232"/>
              </a:solidFill>
              <a:latin typeface="Conv_AgoraSansProRegular"/>
            </a:endParaRPr>
          </a:p>
          <a:p>
            <a:endParaRPr lang="en-US" dirty="0"/>
          </a:p>
        </p:txBody>
      </p:sp>
    </p:spTree>
    <p:custDataLst>
      <p:tags r:id="rId1"/>
    </p:custDataLst>
    <p:extLst>
      <p:ext uri="{BB962C8B-B14F-4D97-AF65-F5344CB8AC3E}">
        <p14:creationId xmlns:p14="http://schemas.microsoft.com/office/powerpoint/2010/main" val="3343881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custDataLst>
              <p:tags r:id="rId1"/>
            </p:custDataLst>
          </p:nvPr>
        </p:nvSpPr>
        <p:spPr bwMode="auto">
          <a:xfrm>
            <a:off x="520337" y="426542"/>
            <a:ext cx="8153400" cy="523220"/>
          </a:xfrm>
          <a:prstGeom prst="rect">
            <a:avLst/>
          </a:prstGeom>
          <a:noFill/>
          <a:ln w="9525">
            <a:noFill/>
            <a:miter lim="800000"/>
            <a:headEnd/>
            <a:tailEnd/>
          </a:ln>
        </p:spPr>
        <p:txBody>
          <a:bodyPr wrap="square">
            <a:spAutoFit/>
          </a:bodyPr>
          <a:lstStyle/>
          <a:p>
            <a:pPr algn="ctr">
              <a:spcBef>
                <a:spcPct val="50000"/>
              </a:spcBef>
            </a:pPr>
            <a:r>
              <a:rPr lang="en-IN" sz="2800" b="1" dirty="0">
                <a:latin typeface="Arial" panose="020B0604020202020204" pitchFamily="34" charset="0"/>
                <a:cs typeface="Arial" panose="020B0604020202020204" pitchFamily="34" charset="0"/>
              </a:rPr>
              <a:t>The Overload Frame</a:t>
            </a:r>
            <a:endParaRPr lang="en-US" altLang="en-US" sz="2800" b="1" dirty="0">
              <a:latin typeface="Arial" panose="020B0604020202020204" pitchFamily="34" charset="0"/>
              <a:cs typeface="Arial" panose="020B0604020202020204" pitchFamily="34" charset="0"/>
            </a:endParaRPr>
          </a:p>
        </p:txBody>
      </p:sp>
      <p:sp>
        <p:nvSpPr>
          <p:cNvPr id="2" name="Rectangle 1"/>
          <p:cNvSpPr/>
          <p:nvPr/>
        </p:nvSpPr>
        <p:spPr>
          <a:xfrm>
            <a:off x="735874" y="1447800"/>
            <a:ext cx="7722326" cy="1754326"/>
          </a:xfrm>
          <a:prstGeom prst="rect">
            <a:avLst/>
          </a:prstGeom>
        </p:spPr>
        <p:txBody>
          <a:bodyPr wrap="square">
            <a:spAutoFit/>
          </a:bodyPr>
          <a:lstStyle/>
          <a:p>
            <a:pPr marL="285750" indent="-285750" algn="just">
              <a:buFont typeface="Wingdings" panose="05000000000000000000" pitchFamily="2" charset="2"/>
              <a:buChar char="v"/>
            </a:pPr>
            <a:r>
              <a:rPr lang="en-US" dirty="0">
                <a:latin typeface="Arial" panose="020B0604020202020204" pitchFamily="34" charset="0"/>
                <a:cs typeface="Arial" panose="020B0604020202020204" pitchFamily="34" charset="0"/>
              </a:rPr>
              <a:t>Very similar to the Error Frame with regard to the format and it is transmitted by a node that becomes too busy. </a:t>
            </a:r>
          </a:p>
          <a:p>
            <a:pPr marL="285750" indent="-285750" algn="just">
              <a:buFont typeface="Wingdings" panose="05000000000000000000" pitchFamily="2" charset="2"/>
              <a:buChar char="v"/>
            </a:pPr>
            <a:endParaRPr lang="en-US" dirty="0">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v"/>
            </a:pPr>
            <a:r>
              <a:rPr lang="en-US" dirty="0">
                <a:latin typeface="Arial" panose="020B0604020202020204" pitchFamily="34" charset="0"/>
                <a:cs typeface="Arial" panose="020B0604020202020204" pitchFamily="34" charset="0"/>
              </a:rPr>
              <a:t>The Overload Frame is not used very often, as today’s CAN controllers are clever enough not to use it. In fact, the only controller that will generate Overload Frames is the now obsolete 82526.</a:t>
            </a:r>
          </a:p>
        </p:txBody>
      </p:sp>
    </p:spTree>
    <p:extLst>
      <p:ext uri="{BB962C8B-B14F-4D97-AF65-F5344CB8AC3E}">
        <p14:creationId xmlns:p14="http://schemas.microsoft.com/office/powerpoint/2010/main" val="401529904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custDataLst>
              <p:tags r:id="rId1"/>
            </p:custDataLst>
          </p:nvPr>
        </p:nvSpPr>
        <p:spPr bwMode="auto">
          <a:xfrm>
            <a:off x="990600" y="457200"/>
            <a:ext cx="7391400" cy="519113"/>
          </a:xfrm>
          <a:prstGeom prst="rect">
            <a:avLst/>
          </a:prstGeom>
          <a:noFill/>
          <a:ln w="9525">
            <a:noFill/>
            <a:miter lim="800000"/>
            <a:headEnd/>
            <a:tailEnd/>
          </a:ln>
        </p:spPr>
        <p:txBody>
          <a:bodyPr wrap="square">
            <a:spAutoFit/>
          </a:bodyPr>
          <a:lstStyle/>
          <a:p>
            <a:pPr algn="ctr">
              <a:spcBef>
                <a:spcPct val="50000"/>
              </a:spcBef>
            </a:pPr>
            <a:r>
              <a:rPr lang="en-US" altLang="en-US" sz="2800" b="1" dirty="0">
                <a:latin typeface="Arial" pitchFamily="34" charset="0"/>
              </a:rPr>
              <a:t>CAN Physical </a:t>
            </a:r>
            <a:r>
              <a:rPr lang="en-US" altLang="en-US" sz="2800" b="1" dirty="0">
                <a:latin typeface="Arial" panose="020B0604020202020204" pitchFamily="34" charset="0"/>
                <a:cs typeface="Arial" panose="020B0604020202020204" pitchFamily="34" charset="0"/>
              </a:rPr>
              <a:t>Layer - </a:t>
            </a:r>
            <a:r>
              <a:rPr lang="en-IN" sz="2800" b="1" dirty="0">
                <a:latin typeface="Arial" panose="020B0604020202020204" pitchFamily="34" charset="0"/>
                <a:cs typeface="Arial" panose="020B0604020202020204" pitchFamily="34" charset="0"/>
              </a:rPr>
              <a:t>The CAN Bus lines</a:t>
            </a:r>
            <a:endParaRPr lang="en-US" altLang="en-US" sz="2800" b="1" dirty="0">
              <a:latin typeface="Arial" panose="020B0604020202020204" pitchFamily="34" charset="0"/>
              <a:cs typeface="Arial" panose="020B0604020202020204" pitchFamily="34" charset="0"/>
            </a:endParaRPr>
          </a:p>
        </p:txBody>
      </p:sp>
      <p:pic>
        <p:nvPicPr>
          <p:cNvPr id="4" name="Picture 5"/>
          <p:cNvPicPr>
            <a:picLocks noChangeAspect="1" noChangeArrowheads="1"/>
          </p:cNvPicPr>
          <p:nvPr>
            <p:custDataLst>
              <p:tags r:id="rId2"/>
            </p:custDataLst>
          </p:nvPr>
        </p:nvPicPr>
        <p:blipFill>
          <a:blip r:embed="rId5"/>
          <a:srcRect/>
          <a:stretch>
            <a:fillRect/>
          </a:stretch>
        </p:blipFill>
        <p:spPr bwMode="auto">
          <a:xfrm>
            <a:off x="4953000" y="1082675"/>
            <a:ext cx="3725070" cy="3184525"/>
          </a:xfrm>
          <a:prstGeom prst="rect">
            <a:avLst/>
          </a:prstGeom>
          <a:noFill/>
          <a:ln w="9525">
            <a:noFill/>
            <a:miter lim="800000"/>
            <a:headEnd/>
            <a:tailEnd/>
          </a:ln>
        </p:spPr>
      </p:pic>
      <p:pic>
        <p:nvPicPr>
          <p:cNvPr id="6" name="Picture 8_" descr="http://upload.wikimedia.org/wikipedia/commons/thumb/c/c0/CAN_Node.png/220px-CAN_Node.png">
            <a:hlinkClick r:id="rId6"/>
          </p:cNvPr>
          <p:cNvPicPr>
            <a:picLocks noChangeAspect="1" noChangeArrowheads="1"/>
          </p:cNvPicPr>
          <p:nvPr>
            <p:custDataLst>
              <p:tags r:id="rId3"/>
            </p:custDataLst>
          </p:nvPr>
        </p:nvPicPr>
        <p:blipFill>
          <a:blip r:embed="rId7"/>
          <a:srcRect/>
          <a:stretch>
            <a:fillRect/>
          </a:stretch>
        </p:blipFill>
        <p:spPr bwMode="auto">
          <a:xfrm>
            <a:off x="5515372" y="4267200"/>
            <a:ext cx="2600325" cy="2374900"/>
          </a:xfrm>
          <a:prstGeom prst="rect">
            <a:avLst/>
          </a:prstGeom>
          <a:noFill/>
          <a:ln w="9525">
            <a:noFill/>
            <a:miter lim="800000"/>
            <a:headEnd/>
            <a:tailEnd/>
          </a:ln>
        </p:spPr>
      </p:pic>
      <p:sp>
        <p:nvSpPr>
          <p:cNvPr id="2" name="Rectangle 1"/>
          <p:cNvSpPr/>
          <p:nvPr/>
        </p:nvSpPr>
        <p:spPr>
          <a:xfrm>
            <a:off x="407125" y="1127879"/>
            <a:ext cx="4572000" cy="5632311"/>
          </a:xfrm>
          <a:prstGeom prst="rect">
            <a:avLst/>
          </a:prstGeom>
        </p:spPr>
        <p:txBody>
          <a:bodyPr>
            <a:spAutoFit/>
          </a:bodyPr>
          <a:lstStyle/>
          <a:p>
            <a:pPr marL="342900" indent="-342900" algn="just">
              <a:buFont typeface="Wingdings" panose="05000000000000000000" pitchFamily="2" charset="2"/>
              <a:buChar char="v"/>
            </a:pPr>
            <a:r>
              <a:rPr lang="en-US" sz="2000" dirty="0">
                <a:latin typeface="Arial" panose="020B0604020202020204" pitchFamily="34" charset="0"/>
                <a:cs typeface="Arial" panose="020B0604020202020204" pitchFamily="34" charset="0"/>
              </a:rPr>
              <a:t>The CAN bus uses Non-Return To Zero (NRZ) with bit-stuffing. There are two different signaling states: dominant (logically 0) and recessive (logically 1). </a:t>
            </a:r>
          </a:p>
          <a:p>
            <a:pPr marL="342900" indent="-342900" algn="just">
              <a:buFont typeface="Wingdings" panose="05000000000000000000" pitchFamily="2" charset="2"/>
              <a:buChar char="v"/>
            </a:pPr>
            <a:endParaRPr lang="en-US" sz="2000" dirty="0">
              <a:latin typeface="Arial" panose="020B0604020202020204" pitchFamily="34" charset="0"/>
              <a:cs typeface="Arial" panose="020B0604020202020204" pitchFamily="34" charset="0"/>
            </a:endParaRPr>
          </a:p>
          <a:p>
            <a:pPr marL="342900" indent="-342900" algn="just">
              <a:buFont typeface="Wingdings" panose="05000000000000000000" pitchFamily="2" charset="2"/>
              <a:buChar char="v"/>
            </a:pPr>
            <a:r>
              <a:rPr lang="en-US" sz="2000" dirty="0">
                <a:latin typeface="Arial" panose="020B0604020202020204" pitchFamily="34" charset="0"/>
                <a:cs typeface="Arial" panose="020B0604020202020204" pitchFamily="34" charset="0"/>
              </a:rPr>
              <a:t>These correspond to certain electrical levels which depend on the physical layer used (there are several.) </a:t>
            </a:r>
          </a:p>
          <a:p>
            <a:pPr marL="342900" indent="-342900" algn="just">
              <a:buFont typeface="Wingdings" panose="05000000000000000000" pitchFamily="2" charset="2"/>
              <a:buChar char="v"/>
            </a:pPr>
            <a:endParaRPr lang="en-US" sz="2000" dirty="0">
              <a:latin typeface="Arial" panose="020B0604020202020204" pitchFamily="34" charset="0"/>
              <a:cs typeface="Arial" panose="020B0604020202020204" pitchFamily="34" charset="0"/>
            </a:endParaRPr>
          </a:p>
          <a:p>
            <a:pPr marL="342900" indent="-342900" algn="just">
              <a:buFont typeface="Wingdings" panose="05000000000000000000" pitchFamily="2" charset="2"/>
              <a:buChar char="v"/>
            </a:pPr>
            <a:r>
              <a:rPr lang="en-US" sz="2000" dirty="0">
                <a:latin typeface="Arial" panose="020B0604020202020204" pitchFamily="34" charset="0"/>
                <a:cs typeface="Arial" panose="020B0604020202020204" pitchFamily="34" charset="0"/>
              </a:rPr>
              <a:t>The modules are connected to the bus in a wired-AND fashion: </a:t>
            </a:r>
            <a:r>
              <a:rPr lang="en-US" sz="2000" i="1" dirty="0">
                <a:latin typeface="Arial" panose="020B0604020202020204" pitchFamily="34" charset="0"/>
                <a:cs typeface="Arial" panose="020B0604020202020204" pitchFamily="34" charset="0"/>
              </a:rPr>
              <a:t>If just one node is driving the bus to the dominant state, then the whole bus is in that state regardless of the number of nodes transmitting a recessive state.</a:t>
            </a:r>
            <a:endParaRPr lang="en-IN" sz="2000" i="1" dirty="0">
              <a:latin typeface="Arial" panose="020B0604020202020204" pitchFamily="34" charset="0"/>
              <a:cs typeface="Arial" panose="020B0604020202020204" pitchFamily="34"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5234" name="Picture 9" descr="BEQIK_FR.png" hidden="1"/>
          <p:cNvPicPr>
            <a:picLocks/>
          </p:cNvPicPr>
          <p:nvPr>
            <p:custDataLst>
              <p:tags r:id="rId2"/>
            </p:custDataLst>
          </p:nvPr>
        </p:nvPicPr>
        <p:blipFill>
          <a:blip r:embed="rId9"/>
          <a:srcRect/>
          <a:stretch>
            <a:fillRect/>
          </a:stretch>
        </p:blipFill>
        <p:spPr bwMode="auto">
          <a:xfrm>
            <a:off x="81643" y="6281209"/>
            <a:ext cx="408214" cy="194028"/>
          </a:xfrm>
          <a:prstGeom prst="rect">
            <a:avLst/>
          </a:prstGeom>
          <a:noFill/>
          <a:ln w="0">
            <a:noFill/>
            <a:miter lim="800000"/>
            <a:headEnd/>
            <a:tailEnd/>
          </a:ln>
        </p:spPr>
      </p:pic>
      <p:sp>
        <p:nvSpPr>
          <p:cNvPr id="95236" name="Text Box 2"/>
          <p:cNvSpPr txBox="1">
            <a:spLocks noChangeArrowheads="1"/>
          </p:cNvSpPr>
          <p:nvPr>
            <p:custDataLst>
              <p:tags r:id="rId3"/>
            </p:custDataLst>
          </p:nvPr>
        </p:nvSpPr>
        <p:spPr bwMode="auto">
          <a:xfrm>
            <a:off x="571500" y="0"/>
            <a:ext cx="6123214" cy="578556"/>
          </a:xfrm>
          <a:prstGeom prst="rect">
            <a:avLst/>
          </a:prstGeom>
          <a:noFill/>
          <a:ln w="0">
            <a:noFill/>
            <a:miter lim="800000"/>
            <a:headEnd/>
            <a:tailEnd/>
          </a:ln>
        </p:spPr>
        <p:txBody>
          <a:bodyPr lIns="0" tIns="62179" rIns="0" bIns="0" anchor="ctr"/>
          <a:lstStyle/>
          <a:p>
            <a:pPr>
              <a:lnSpc>
                <a:spcPct val="111000"/>
              </a:lnSpc>
            </a:pPr>
            <a:r>
              <a:rPr lang="en-US" altLang="en-US" b="1">
                <a:solidFill>
                  <a:srgbClr val="FFFFFF"/>
                </a:solidFill>
              </a:rPr>
              <a:t>CAN </a:t>
            </a:r>
          </a:p>
        </p:txBody>
      </p:sp>
      <p:sp>
        <p:nvSpPr>
          <p:cNvPr id="95237" name="Rectangle 7"/>
          <p:cNvSpPr>
            <a:spLocks noChangeArrowheads="1"/>
          </p:cNvSpPr>
          <p:nvPr>
            <p:custDataLst>
              <p:tags r:id="rId4"/>
            </p:custDataLst>
          </p:nvPr>
        </p:nvSpPr>
        <p:spPr bwMode="auto">
          <a:xfrm>
            <a:off x="6939643" y="227543"/>
            <a:ext cx="1959429" cy="137583"/>
          </a:xfrm>
          <a:prstGeom prst="rect">
            <a:avLst/>
          </a:prstGeom>
          <a:noFill/>
          <a:ln w="0">
            <a:noFill/>
            <a:miter lim="800000"/>
            <a:headEnd/>
            <a:tailEnd/>
          </a:ln>
        </p:spPr>
        <p:txBody>
          <a:bodyPr lIns="0" tIns="0" rIns="0" bIns="0" anchor="ctr">
            <a:spAutoFit/>
          </a:bodyPr>
          <a:lstStyle/>
          <a:p>
            <a:pPr eaLnBrk="1" hangingPunct="1"/>
            <a:r>
              <a:rPr lang="en-US" altLang="en-US" sz="900" dirty="0">
                <a:solidFill>
                  <a:srgbClr val="FFFFFF"/>
                </a:solidFill>
              </a:rPr>
              <a:t> </a:t>
            </a:r>
          </a:p>
        </p:txBody>
      </p:sp>
      <p:sp>
        <p:nvSpPr>
          <p:cNvPr id="95239" name="Rectangle 6"/>
          <p:cNvSpPr>
            <a:spLocks noChangeArrowheads="1"/>
          </p:cNvSpPr>
          <p:nvPr>
            <p:custDataLst>
              <p:tags r:id="rId5"/>
            </p:custDataLst>
          </p:nvPr>
        </p:nvSpPr>
        <p:spPr bwMode="auto">
          <a:xfrm>
            <a:off x="571500" y="6265333"/>
            <a:ext cx="6123214" cy="211667"/>
          </a:xfrm>
          <a:prstGeom prst="rect">
            <a:avLst/>
          </a:prstGeom>
          <a:noFill/>
          <a:ln w="0">
            <a:noFill/>
            <a:miter lim="800000"/>
            <a:headEnd/>
            <a:tailEnd/>
          </a:ln>
        </p:spPr>
        <p:txBody>
          <a:bodyPr wrap="none" lIns="0" tIns="0" rIns="0" bIns="0" anchor="b"/>
          <a:lstStyle/>
          <a:p>
            <a:pPr eaLnBrk="1" hangingPunct="1"/>
            <a:endParaRPr lang="en-US" altLang="en-US" sz="1300" dirty="0">
              <a:solidFill>
                <a:srgbClr val="000000"/>
              </a:solidFill>
            </a:endParaRPr>
          </a:p>
        </p:txBody>
      </p:sp>
      <p:sp>
        <p:nvSpPr>
          <p:cNvPr id="9" name="Text Box 5"/>
          <p:cNvSpPr txBox="1">
            <a:spLocks noChangeArrowheads="1"/>
          </p:cNvSpPr>
          <p:nvPr>
            <p:custDataLst>
              <p:tags r:id="rId6"/>
            </p:custDataLst>
          </p:nvPr>
        </p:nvSpPr>
        <p:spPr bwMode="auto">
          <a:xfrm>
            <a:off x="914400" y="578556"/>
            <a:ext cx="7304995" cy="519113"/>
          </a:xfrm>
          <a:prstGeom prst="rect">
            <a:avLst/>
          </a:prstGeom>
          <a:noFill/>
          <a:ln w="9525">
            <a:noFill/>
            <a:miter lim="800000"/>
            <a:headEnd/>
            <a:tailEnd/>
          </a:ln>
        </p:spPr>
        <p:txBody>
          <a:bodyPr wrap="square">
            <a:spAutoFit/>
          </a:bodyPr>
          <a:lstStyle/>
          <a:p>
            <a:pPr algn="ctr">
              <a:spcBef>
                <a:spcPct val="50000"/>
              </a:spcBef>
            </a:pPr>
            <a:r>
              <a:rPr lang="en-US" altLang="en-US" sz="2800" b="1" dirty="0">
                <a:latin typeface="Arial" pitchFamily="34" charset="0"/>
              </a:rPr>
              <a:t>CAN </a:t>
            </a:r>
            <a:r>
              <a:rPr lang="en-US" altLang="en-US" sz="2800" b="1" dirty="0">
                <a:latin typeface="Arial" panose="020B0604020202020204" pitchFamily="34" charset="0"/>
                <a:cs typeface="Arial" panose="020B0604020202020204" pitchFamily="34" charset="0"/>
              </a:rPr>
              <a:t>Physical Layer - </a:t>
            </a:r>
            <a:r>
              <a:rPr lang="en-IN" sz="2800" b="1" dirty="0">
                <a:latin typeface="Arial" panose="020B0604020202020204" pitchFamily="34" charset="0"/>
                <a:cs typeface="Arial" panose="020B0604020202020204" pitchFamily="34" charset="0"/>
              </a:rPr>
              <a:t>CAN Connectors</a:t>
            </a:r>
            <a:endParaRPr lang="en-US" altLang="en-US" sz="2800" b="1" dirty="0">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607327" y="2286000"/>
            <a:ext cx="2698473" cy="2586037"/>
          </a:xfrm>
          <a:prstGeom prst="rect">
            <a:avLst/>
          </a:prstGeom>
        </p:spPr>
      </p:pic>
      <p:sp>
        <p:nvSpPr>
          <p:cNvPr id="3" name="Rectangle 2"/>
          <p:cNvSpPr/>
          <p:nvPr/>
        </p:nvSpPr>
        <p:spPr>
          <a:xfrm>
            <a:off x="641264" y="1676225"/>
            <a:ext cx="4572000" cy="4401205"/>
          </a:xfrm>
          <a:prstGeom prst="rect">
            <a:avLst/>
          </a:prstGeom>
        </p:spPr>
        <p:txBody>
          <a:bodyPr>
            <a:spAutoFit/>
          </a:bodyPr>
          <a:lstStyle/>
          <a:p>
            <a:pPr algn="just"/>
            <a:r>
              <a:rPr lang="en-US" sz="2000" dirty="0">
                <a:latin typeface="Arial" panose="020B0604020202020204" pitchFamily="34" charset="0"/>
                <a:cs typeface="Arial" panose="020B0604020202020204" pitchFamily="34" charset="0"/>
              </a:rPr>
              <a:t>There is no standard at all for CAN bus connectors! Usually, each Higher Layer Protocol(!) defines one or a few preferred connector types. </a:t>
            </a:r>
          </a:p>
          <a:p>
            <a:pPr algn="just"/>
            <a:endParaRPr lang="en-US" sz="2000" dirty="0">
              <a:latin typeface="Arial" panose="020B0604020202020204" pitchFamily="34" charset="0"/>
              <a:cs typeface="Arial" panose="020B0604020202020204" pitchFamily="34" charset="0"/>
            </a:endParaRPr>
          </a:p>
          <a:p>
            <a:pPr algn="just"/>
            <a:r>
              <a:rPr lang="en-US" sz="2000" dirty="0">
                <a:latin typeface="Arial" panose="020B0604020202020204" pitchFamily="34" charset="0"/>
                <a:cs typeface="Arial" panose="020B0604020202020204" pitchFamily="34" charset="0"/>
              </a:rPr>
              <a:t>Common types include,</a:t>
            </a:r>
          </a:p>
          <a:p>
            <a:pPr algn="just"/>
            <a:endParaRPr lang="en-US" sz="2000" dirty="0">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v"/>
            </a:pPr>
            <a:r>
              <a:rPr lang="en-US" sz="2000" dirty="0">
                <a:latin typeface="Arial" panose="020B0604020202020204" pitchFamily="34" charset="0"/>
                <a:cs typeface="Arial" panose="020B0604020202020204" pitchFamily="34" charset="0"/>
              </a:rPr>
              <a:t>9-pin DB, proposed by </a:t>
            </a:r>
            <a:r>
              <a:rPr lang="en-US" sz="2000" dirty="0" err="1">
                <a:latin typeface="Arial" panose="020B0604020202020204" pitchFamily="34" charset="0"/>
                <a:cs typeface="Arial" panose="020B0604020202020204" pitchFamily="34" charset="0"/>
              </a:rPr>
              <a:t>CiA.</a:t>
            </a:r>
            <a:endParaRPr lang="en-US" sz="2000" dirty="0">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v"/>
            </a:pPr>
            <a:r>
              <a:rPr lang="en-US" sz="2000" dirty="0">
                <a:latin typeface="Arial" panose="020B0604020202020204" pitchFamily="34" charset="0"/>
                <a:cs typeface="Arial" panose="020B0604020202020204" pitchFamily="34" charset="0"/>
              </a:rPr>
              <a:t>5-pin Mini-C and/or Micro-C, used by </a:t>
            </a:r>
            <a:r>
              <a:rPr lang="en-US" sz="2000" dirty="0" err="1">
                <a:latin typeface="Arial" panose="020B0604020202020204" pitchFamily="34" charset="0"/>
                <a:cs typeface="Arial" panose="020B0604020202020204" pitchFamily="34" charset="0"/>
              </a:rPr>
              <a:t>DeviceNet</a:t>
            </a:r>
            <a:r>
              <a:rPr lang="en-US" sz="2000" dirty="0">
                <a:latin typeface="Arial" panose="020B0604020202020204" pitchFamily="34" charset="0"/>
                <a:cs typeface="Arial" panose="020B0604020202020204" pitchFamily="34" charset="0"/>
              </a:rPr>
              <a:t> and SDS.</a:t>
            </a:r>
          </a:p>
          <a:p>
            <a:pPr marL="285750" indent="-285750" algn="just">
              <a:buFont typeface="Wingdings" panose="05000000000000000000" pitchFamily="2" charset="2"/>
              <a:buChar char="v"/>
            </a:pPr>
            <a:r>
              <a:rPr lang="en-US" sz="2000" dirty="0">
                <a:latin typeface="Arial" panose="020B0604020202020204" pitchFamily="34" charset="0"/>
                <a:cs typeface="Arial" panose="020B0604020202020204" pitchFamily="34" charset="0"/>
              </a:rPr>
              <a:t>6-pin </a:t>
            </a:r>
            <a:r>
              <a:rPr lang="en-US" sz="2000" dirty="0" err="1">
                <a:latin typeface="Arial" panose="020B0604020202020204" pitchFamily="34" charset="0"/>
                <a:cs typeface="Arial" panose="020B0604020202020204" pitchFamily="34" charset="0"/>
              </a:rPr>
              <a:t>Deutch</a:t>
            </a:r>
            <a:r>
              <a:rPr lang="en-US" sz="2000" dirty="0">
                <a:latin typeface="Arial" panose="020B0604020202020204" pitchFamily="34" charset="0"/>
                <a:cs typeface="Arial" panose="020B0604020202020204" pitchFamily="34" charset="0"/>
              </a:rPr>
              <a:t> connector, proposed by CANHUG for mobile hydraulics.</a:t>
            </a:r>
          </a:p>
          <a:p>
            <a:pPr marL="285750" indent="-285750" algn="just">
              <a:buFont typeface="Wingdings" panose="05000000000000000000" pitchFamily="2" charset="2"/>
              <a:buChar char="v"/>
            </a:pPr>
            <a:r>
              <a:rPr lang="en-US" sz="2000" dirty="0">
                <a:latin typeface="Arial" panose="020B0604020202020204" pitchFamily="34" charset="0"/>
                <a:cs typeface="Arial" panose="020B0604020202020204" pitchFamily="34" charset="0"/>
              </a:rPr>
              <a:t>Go to Page 7 to view a few different connector layouts.</a:t>
            </a:r>
            <a:endParaRPr lang="en-US" sz="2000" dirty="0">
              <a:effectLst/>
              <a:latin typeface="Arial" panose="020B0604020202020204" pitchFamily="34" charset="0"/>
              <a:cs typeface="Arial" panose="020B0604020202020204" pitchFamily="34" charset="0"/>
            </a:endParaRPr>
          </a:p>
        </p:txBody>
      </p:sp>
    </p:spTree>
    <p:custDataLst>
      <p:tags r:id="rId1"/>
    </p:custData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custDataLst>
              <p:tags r:id="rId1"/>
            </p:custDataLst>
          </p:nvPr>
        </p:nvSpPr>
        <p:spPr bwMode="auto">
          <a:xfrm>
            <a:off x="838200" y="457200"/>
            <a:ext cx="7618412" cy="461665"/>
          </a:xfrm>
          <a:prstGeom prst="rect">
            <a:avLst/>
          </a:prstGeom>
          <a:noFill/>
          <a:ln w="9525">
            <a:noFill/>
            <a:miter lim="800000"/>
            <a:headEnd/>
            <a:tailEnd/>
          </a:ln>
        </p:spPr>
        <p:txBody>
          <a:bodyPr wrap="square">
            <a:spAutoFit/>
          </a:bodyPr>
          <a:lstStyle/>
          <a:p>
            <a:pPr algn="ctr">
              <a:spcBef>
                <a:spcPct val="50000"/>
              </a:spcBef>
            </a:pPr>
            <a:r>
              <a:rPr lang="en-US" altLang="en-US" sz="2400" b="1" dirty="0">
                <a:latin typeface="Arial" pitchFamily="34" charset="0"/>
              </a:rPr>
              <a:t>CAN </a:t>
            </a:r>
            <a:r>
              <a:rPr lang="en-US" altLang="en-US" sz="2400" b="1" dirty="0">
                <a:latin typeface="Arial" panose="020B0604020202020204" pitchFamily="34" charset="0"/>
                <a:cs typeface="Arial" panose="020B0604020202020204" pitchFamily="34" charset="0"/>
              </a:rPr>
              <a:t>Physical Layer - </a:t>
            </a:r>
            <a:r>
              <a:rPr lang="en-US" altLang="en-US" sz="2400" b="1" dirty="0">
                <a:latin typeface="Arial" pitchFamily="34" charset="0"/>
              </a:rPr>
              <a:t>CAN Bus Levels</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38600" y="1143000"/>
            <a:ext cx="4648200" cy="2371725"/>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38600" y="3886200"/>
            <a:ext cx="3705225" cy="2562225"/>
          </a:xfrm>
          <a:prstGeom prst="rect">
            <a:avLst/>
          </a:prstGeom>
        </p:spPr>
      </p:pic>
      <p:sp>
        <p:nvSpPr>
          <p:cNvPr id="4" name="Rectangle 3"/>
          <p:cNvSpPr/>
          <p:nvPr/>
        </p:nvSpPr>
        <p:spPr>
          <a:xfrm>
            <a:off x="381000" y="1070044"/>
            <a:ext cx="3276600" cy="5632311"/>
          </a:xfrm>
          <a:prstGeom prst="rect">
            <a:avLst/>
          </a:prstGeom>
        </p:spPr>
        <p:txBody>
          <a:bodyPr wrap="square">
            <a:spAutoFit/>
          </a:bodyPr>
          <a:lstStyle/>
          <a:p>
            <a:pPr marL="342900" indent="-342900" algn="just">
              <a:buFont typeface="Wingdings" panose="05000000000000000000" pitchFamily="2" charset="2"/>
              <a:buChar char="v"/>
            </a:pPr>
            <a:r>
              <a:rPr lang="en-US" sz="2000" dirty="0">
                <a:latin typeface="Arial" panose="020B0604020202020204" pitchFamily="34" charset="0"/>
                <a:cs typeface="Arial" panose="020B0604020202020204" pitchFamily="34" charset="0"/>
              </a:rPr>
              <a:t>The CAN bus has two logical states: dominant and recessive. </a:t>
            </a:r>
          </a:p>
          <a:p>
            <a:pPr marL="342900" indent="-342900" algn="just">
              <a:buFont typeface="Wingdings" panose="05000000000000000000" pitchFamily="2" charset="2"/>
              <a:buChar char="v"/>
            </a:pPr>
            <a:endParaRPr lang="en-US" sz="2000" dirty="0">
              <a:latin typeface="Arial" panose="020B0604020202020204" pitchFamily="34" charset="0"/>
              <a:cs typeface="Arial" panose="020B0604020202020204" pitchFamily="34" charset="0"/>
            </a:endParaRPr>
          </a:p>
          <a:p>
            <a:pPr marL="342900" indent="-342900" algn="just">
              <a:buFont typeface="Wingdings" panose="05000000000000000000" pitchFamily="2" charset="2"/>
              <a:buChar char="v"/>
            </a:pPr>
            <a:endParaRPr lang="en-US" sz="2000" dirty="0">
              <a:latin typeface="Arial" panose="020B0604020202020204" pitchFamily="34" charset="0"/>
              <a:cs typeface="Arial" panose="020B0604020202020204" pitchFamily="34" charset="0"/>
            </a:endParaRPr>
          </a:p>
          <a:p>
            <a:pPr marL="342900" indent="-342900" algn="just">
              <a:buFont typeface="Wingdings" panose="05000000000000000000" pitchFamily="2" charset="2"/>
              <a:buChar char="v"/>
            </a:pPr>
            <a:r>
              <a:rPr lang="en-US" sz="2000" dirty="0">
                <a:latin typeface="Arial" panose="020B0604020202020204" pitchFamily="34" charset="0"/>
                <a:cs typeface="Arial" panose="020B0604020202020204" pitchFamily="34" charset="0"/>
              </a:rPr>
              <a:t>The dominant state occurs when a logic low level is applied to the transmit input pin (usually called TXD) of the transceiver. </a:t>
            </a:r>
          </a:p>
          <a:p>
            <a:pPr marL="342900" indent="-342900" algn="just">
              <a:buFont typeface="Wingdings" panose="05000000000000000000" pitchFamily="2" charset="2"/>
              <a:buChar char="v"/>
            </a:pPr>
            <a:endParaRPr lang="en-US" sz="2000" dirty="0">
              <a:latin typeface="Arial" panose="020B0604020202020204" pitchFamily="34" charset="0"/>
              <a:cs typeface="Arial" panose="020B0604020202020204" pitchFamily="34" charset="0"/>
            </a:endParaRPr>
          </a:p>
          <a:p>
            <a:pPr marL="342900" indent="-342900" algn="just">
              <a:buFont typeface="Wingdings" panose="05000000000000000000" pitchFamily="2" charset="2"/>
              <a:buChar char="v"/>
            </a:pPr>
            <a:endParaRPr lang="en-US" sz="2000" dirty="0">
              <a:latin typeface="Arial" panose="020B0604020202020204" pitchFamily="34" charset="0"/>
              <a:cs typeface="Arial" panose="020B0604020202020204" pitchFamily="34" charset="0"/>
            </a:endParaRPr>
          </a:p>
          <a:p>
            <a:pPr marL="342900" indent="-342900" algn="just">
              <a:buFont typeface="Wingdings" panose="05000000000000000000" pitchFamily="2" charset="2"/>
              <a:buChar char="v"/>
            </a:pPr>
            <a:r>
              <a:rPr lang="en-US" sz="2000" dirty="0">
                <a:latin typeface="Arial" panose="020B0604020202020204" pitchFamily="34" charset="0"/>
                <a:cs typeface="Arial" panose="020B0604020202020204" pitchFamily="34" charset="0"/>
              </a:rPr>
              <a:t>The recessive state corresponds to a logic high level on the transmit input pin of the transceiver. </a:t>
            </a:r>
            <a:endParaRPr lang="en-IN" sz="2000" dirty="0">
              <a:latin typeface="Arial" panose="020B0604020202020204" pitchFamily="34" charset="0"/>
              <a:cs typeface="Arial" panose="020B0604020202020204" pitchFamily="34"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custDataLst>
              <p:tags r:id="rId1"/>
            </p:custDataLst>
          </p:nvPr>
        </p:nvSpPr>
        <p:spPr bwMode="auto">
          <a:xfrm>
            <a:off x="838200" y="457200"/>
            <a:ext cx="7618412" cy="461665"/>
          </a:xfrm>
          <a:prstGeom prst="rect">
            <a:avLst/>
          </a:prstGeom>
          <a:noFill/>
          <a:ln w="9525">
            <a:noFill/>
            <a:miter lim="800000"/>
            <a:headEnd/>
            <a:tailEnd/>
          </a:ln>
        </p:spPr>
        <p:txBody>
          <a:bodyPr wrap="square">
            <a:spAutoFit/>
          </a:bodyPr>
          <a:lstStyle/>
          <a:p>
            <a:pPr algn="ctr">
              <a:spcBef>
                <a:spcPct val="50000"/>
              </a:spcBef>
            </a:pPr>
            <a:r>
              <a:rPr lang="en-US" altLang="en-US" sz="2400" b="1" dirty="0">
                <a:latin typeface="Arial" pitchFamily="34" charset="0"/>
              </a:rPr>
              <a:t>CAN </a:t>
            </a:r>
            <a:r>
              <a:rPr lang="en-US" altLang="en-US" sz="2400" b="1" dirty="0">
                <a:latin typeface="Arial" panose="020B0604020202020204" pitchFamily="34" charset="0"/>
                <a:cs typeface="Arial" panose="020B0604020202020204" pitchFamily="34" charset="0"/>
              </a:rPr>
              <a:t>Physical Layer - </a:t>
            </a:r>
            <a:r>
              <a:rPr lang="en-US" altLang="en-US" sz="2400" b="1" dirty="0">
                <a:latin typeface="Arial" pitchFamily="34" charset="0"/>
              </a:rPr>
              <a:t>CAN Bus Levels</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1000" y="1254909"/>
            <a:ext cx="4265612" cy="2250291"/>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91000" y="3776763"/>
            <a:ext cx="4114800" cy="2471637"/>
          </a:xfrm>
          <a:prstGeom prst="rect">
            <a:avLst/>
          </a:prstGeom>
        </p:spPr>
      </p:pic>
      <p:sp>
        <p:nvSpPr>
          <p:cNvPr id="4" name="Rectangle 3"/>
          <p:cNvSpPr/>
          <p:nvPr/>
        </p:nvSpPr>
        <p:spPr>
          <a:xfrm>
            <a:off x="304800" y="1307842"/>
            <a:ext cx="3505200" cy="5016758"/>
          </a:xfrm>
          <a:prstGeom prst="rect">
            <a:avLst/>
          </a:prstGeom>
        </p:spPr>
        <p:txBody>
          <a:bodyPr wrap="square">
            <a:spAutoFit/>
          </a:bodyPr>
          <a:lstStyle/>
          <a:p>
            <a:pPr marL="342900" indent="-342900" algn="just">
              <a:buFont typeface="Wingdings" panose="05000000000000000000" pitchFamily="2" charset="2"/>
              <a:buChar char="v"/>
            </a:pPr>
            <a:r>
              <a:rPr lang="en-US" sz="2000" dirty="0">
                <a:latin typeface="Arial" panose="020B0604020202020204" pitchFamily="34" charset="0"/>
                <a:cs typeface="Arial" panose="020B0604020202020204" pitchFamily="34" charset="0"/>
              </a:rPr>
              <a:t>Both CANH and CANL bus pins are biased to the same level: ~2.5V. </a:t>
            </a:r>
          </a:p>
          <a:p>
            <a:pPr marL="342900" indent="-342900" algn="just">
              <a:buFont typeface="Wingdings" panose="05000000000000000000" pitchFamily="2" charset="2"/>
              <a:buChar char="v"/>
            </a:pPr>
            <a:endParaRPr lang="en-US" sz="2000" dirty="0">
              <a:latin typeface="Arial" panose="020B0604020202020204" pitchFamily="34" charset="0"/>
              <a:cs typeface="Arial" panose="020B0604020202020204" pitchFamily="34" charset="0"/>
            </a:endParaRPr>
          </a:p>
          <a:p>
            <a:pPr marL="342900" indent="-342900" algn="just">
              <a:buFont typeface="Wingdings" panose="05000000000000000000" pitchFamily="2" charset="2"/>
              <a:buChar char="v"/>
            </a:pPr>
            <a:r>
              <a:rPr lang="en-US" sz="2000" dirty="0">
                <a:latin typeface="Arial" panose="020B0604020202020204" pitchFamily="34" charset="0"/>
                <a:cs typeface="Arial" panose="020B0604020202020204" pitchFamily="34" charset="0"/>
              </a:rPr>
              <a:t>During the dominant state, the CANH bus pin is biased to a higher voltage potential (~3.5V) and the CANL bus pin is biased to a lower voltage potential (~1.5V). </a:t>
            </a:r>
          </a:p>
          <a:p>
            <a:pPr marL="342900" indent="-342900" algn="just">
              <a:buFont typeface="Wingdings" panose="05000000000000000000" pitchFamily="2" charset="2"/>
              <a:buChar char="v"/>
            </a:pPr>
            <a:endParaRPr lang="en-US" sz="2000" dirty="0">
              <a:latin typeface="Arial" panose="020B0604020202020204" pitchFamily="34" charset="0"/>
              <a:cs typeface="Arial" panose="020B0604020202020204" pitchFamily="34" charset="0"/>
            </a:endParaRPr>
          </a:p>
          <a:p>
            <a:pPr marL="342900" indent="-342900" algn="just">
              <a:buFont typeface="Wingdings" panose="05000000000000000000" pitchFamily="2" charset="2"/>
              <a:buChar char="v"/>
            </a:pPr>
            <a:r>
              <a:rPr lang="en-US" sz="2000" dirty="0">
                <a:latin typeface="Arial" panose="020B0604020202020204" pitchFamily="34" charset="0"/>
                <a:cs typeface="Arial" panose="020B0604020202020204" pitchFamily="34" charset="0"/>
              </a:rPr>
              <a:t>By subtracting the voltage potential of the two bus pins, you can determine the logical state of the bus</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10816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custDataLst>
              <p:tags r:id="rId1"/>
            </p:custDataLst>
          </p:nvPr>
        </p:nvSpPr>
        <p:spPr bwMode="auto">
          <a:xfrm>
            <a:off x="685800" y="647700"/>
            <a:ext cx="7772399" cy="523220"/>
          </a:xfrm>
          <a:prstGeom prst="rect">
            <a:avLst/>
          </a:prstGeom>
          <a:noFill/>
          <a:ln w="9525">
            <a:noFill/>
            <a:miter lim="800000"/>
            <a:headEnd/>
            <a:tailEnd/>
          </a:ln>
        </p:spPr>
        <p:txBody>
          <a:bodyPr wrap="square">
            <a:spAutoFit/>
          </a:bodyPr>
          <a:lstStyle/>
          <a:p>
            <a:pPr algn="ctr">
              <a:spcBef>
                <a:spcPct val="50000"/>
              </a:spcBef>
            </a:pPr>
            <a:r>
              <a:rPr lang="en-US" altLang="en-US" sz="2800" b="1" dirty="0">
                <a:latin typeface="Arial" pitchFamily="34" charset="0"/>
              </a:rPr>
              <a:t>CAN bit timing/Baud rate calculation</a:t>
            </a:r>
          </a:p>
        </p:txBody>
      </p:sp>
      <p:sp>
        <p:nvSpPr>
          <p:cNvPr id="2" name="Rectangle 1"/>
          <p:cNvSpPr/>
          <p:nvPr/>
        </p:nvSpPr>
        <p:spPr>
          <a:xfrm>
            <a:off x="685800" y="1432469"/>
            <a:ext cx="7772399" cy="4308872"/>
          </a:xfrm>
          <a:prstGeom prst="rect">
            <a:avLst/>
          </a:prstGeom>
        </p:spPr>
        <p:txBody>
          <a:bodyPr wrap="square">
            <a:spAutoFit/>
          </a:bodyPr>
          <a:lstStyle/>
          <a:p>
            <a:r>
              <a:rPr lang="en-US" sz="2000" dirty="0">
                <a:latin typeface="Arial" panose="020B0604020202020204" pitchFamily="34" charset="0"/>
              </a:rPr>
              <a:t>The Nominal Bit Rate of the network is uniform throughout the network </a:t>
            </a:r>
            <a:r>
              <a:rPr lang="en-IN" sz="2000" dirty="0">
                <a:latin typeface="Arial" panose="020B0604020202020204" pitchFamily="34" charset="0"/>
              </a:rPr>
              <a:t>and is given by:</a:t>
            </a:r>
          </a:p>
          <a:p>
            <a:endParaRPr lang="en-IN" sz="2000" dirty="0">
              <a:latin typeface="Arial" panose="020B0604020202020204" pitchFamily="34" charset="0"/>
            </a:endParaRPr>
          </a:p>
          <a:p>
            <a:endParaRPr lang="en-IN" sz="2000" dirty="0">
              <a:latin typeface="Arial" panose="020B0604020202020204" pitchFamily="34" charset="0"/>
            </a:endParaRPr>
          </a:p>
          <a:p>
            <a:r>
              <a:rPr lang="en-US" sz="2000" dirty="0">
                <a:latin typeface="Arial" panose="020B0604020202020204" pitchFamily="34" charset="0"/>
              </a:rPr>
              <a:t>where </a:t>
            </a:r>
            <a:r>
              <a:rPr lang="en-US" sz="2000" i="1" dirty="0">
                <a:latin typeface="Arial" panose="020B0604020202020204" pitchFamily="34" charset="0"/>
              </a:rPr>
              <a:t>tNBT </a:t>
            </a:r>
            <a:r>
              <a:rPr lang="en-US" sz="2000" dirty="0">
                <a:latin typeface="Arial" panose="020B0604020202020204" pitchFamily="34" charset="0"/>
              </a:rPr>
              <a:t>is the Nominal Bit Time. </a:t>
            </a:r>
          </a:p>
          <a:p>
            <a:endParaRPr lang="en-US" sz="2000" dirty="0">
              <a:latin typeface="Arial" panose="020B0604020202020204" pitchFamily="34" charset="0"/>
            </a:endParaRPr>
          </a:p>
          <a:p>
            <a:r>
              <a:rPr lang="en-US" sz="2000" dirty="0">
                <a:latin typeface="Arial" panose="020B0604020202020204" pitchFamily="34" charset="0"/>
              </a:rPr>
              <a:t>A bit is divided into four separate non-overlapping time segments -</a:t>
            </a:r>
          </a:p>
          <a:p>
            <a:pPr marL="285750" indent="-285750">
              <a:buFont typeface="Wingdings" panose="05000000000000000000" pitchFamily="2" charset="2"/>
              <a:buChar char="v"/>
            </a:pPr>
            <a:r>
              <a:rPr lang="en-US" sz="2000" dirty="0">
                <a:latin typeface="Arial" panose="020B0604020202020204" pitchFamily="34" charset="0"/>
              </a:rPr>
              <a:t>SYNC_SEG</a:t>
            </a:r>
          </a:p>
          <a:p>
            <a:pPr marL="285750" indent="-285750">
              <a:buFont typeface="Wingdings" panose="05000000000000000000" pitchFamily="2" charset="2"/>
              <a:buChar char="v"/>
            </a:pPr>
            <a:r>
              <a:rPr lang="en-IN" sz="2000" dirty="0">
                <a:latin typeface="Arial" panose="020B0604020202020204" pitchFamily="34" charset="0"/>
              </a:rPr>
              <a:t>PROP_SEG </a:t>
            </a:r>
          </a:p>
          <a:p>
            <a:pPr marL="285750" indent="-285750">
              <a:buFont typeface="Wingdings" panose="05000000000000000000" pitchFamily="2" charset="2"/>
              <a:buChar char="v"/>
            </a:pPr>
            <a:r>
              <a:rPr lang="en-IN" sz="2000" dirty="0">
                <a:latin typeface="Arial" panose="020B0604020202020204" pitchFamily="34" charset="0"/>
              </a:rPr>
              <a:t>PHASE_SEG1</a:t>
            </a:r>
          </a:p>
          <a:p>
            <a:pPr marL="285750" indent="-285750">
              <a:buFont typeface="Wingdings" panose="05000000000000000000" pitchFamily="2" charset="2"/>
              <a:buChar char="v"/>
            </a:pPr>
            <a:r>
              <a:rPr lang="en-IN" sz="2000" dirty="0">
                <a:latin typeface="Arial" panose="020B0604020202020204" pitchFamily="34" charset="0"/>
              </a:rPr>
              <a:t>PHASE_SEG2.</a:t>
            </a:r>
          </a:p>
          <a:p>
            <a:pPr marL="285750" indent="-285750">
              <a:buFont typeface="Wingdings" panose="05000000000000000000" pitchFamily="2" charset="2"/>
              <a:buChar char="v"/>
            </a:pPr>
            <a:endParaRPr lang="en-IN" dirty="0">
              <a:latin typeface="Arial" panose="020B0604020202020204" pitchFamily="34" charset="0"/>
            </a:endParaRPr>
          </a:p>
          <a:p>
            <a:endParaRPr lang="en-IN" dirty="0"/>
          </a:p>
          <a:p>
            <a:endParaRPr lang="en-IN" dirty="0"/>
          </a:p>
        </p:txBody>
      </p:sp>
      <p:pic>
        <p:nvPicPr>
          <p:cNvPr id="3" name="Picture 2"/>
          <p:cNvPicPr>
            <a:picLocks noChangeAspect="1"/>
          </p:cNvPicPr>
          <p:nvPr/>
        </p:nvPicPr>
        <p:blipFill>
          <a:blip r:embed="rId3"/>
          <a:stretch>
            <a:fillRect/>
          </a:stretch>
        </p:blipFill>
        <p:spPr>
          <a:xfrm>
            <a:off x="3505200" y="2133600"/>
            <a:ext cx="1599180" cy="609600"/>
          </a:xfrm>
          <a:prstGeom prst="rect">
            <a:avLst/>
          </a:prstGeom>
        </p:spPr>
      </p:pic>
      <p:pic>
        <p:nvPicPr>
          <p:cNvPr id="6" name="Picture 5">
            <a:extLst>
              <a:ext uri="{FF2B5EF4-FFF2-40B4-BE49-F238E27FC236}">
                <a16:creationId xmlns:a16="http://schemas.microsoft.com/office/drawing/2014/main" id="{A9C499CE-3728-435A-8130-16FC3BD2865B}"/>
              </a:ext>
            </a:extLst>
          </p:cNvPr>
          <p:cNvPicPr>
            <a:picLocks noChangeAspect="1"/>
          </p:cNvPicPr>
          <p:nvPr/>
        </p:nvPicPr>
        <p:blipFill>
          <a:blip r:embed="rId4"/>
          <a:stretch>
            <a:fillRect/>
          </a:stretch>
        </p:blipFill>
        <p:spPr>
          <a:xfrm>
            <a:off x="1924760" y="4987740"/>
            <a:ext cx="5294478" cy="1501781"/>
          </a:xfrm>
          <a:prstGeom prst="rect">
            <a:avLst/>
          </a:prstGeo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custDataLst>
              <p:tags r:id="rId1"/>
            </p:custDataLst>
          </p:nvPr>
        </p:nvSpPr>
        <p:spPr bwMode="auto">
          <a:xfrm>
            <a:off x="685800" y="647700"/>
            <a:ext cx="7772399" cy="523220"/>
          </a:xfrm>
          <a:prstGeom prst="rect">
            <a:avLst/>
          </a:prstGeom>
          <a:noFill/>
          <a:ln w="9525">
            <a:noFill/>
            <a:miter lim="800000"/>
            <a:headEnd/>
            <a:tailEnd/>
          </a:ln>
        </p:spPr>
        <p:txBody>
          <a:bodyPr wrap="square">
            <a:spAutoFit/>
          </a:bodyPr>
          <a:lstStyle/>
          <a:p>
            <a:pPr algn="ctr">
              <a:spcBef>
                <a:spcPct val="50000"/>
              </a:spcBef>
            </a:pPr>
            <a:r>
              <a:rPr lang="en-US" altLang="en-US" sz="2800" b="1" dirty="0">
                <a:latin typeface="Arial" pitchFamily="34" charset="0"/>
              </a:rPr>
              <a:t>CAN bit timing/Baud rate calculation</a:t>
            </a:r>
          </a:p>
        </p:txBody>
      </p:sp>
      <p:sp>
        <p:nvSpPr>
          <p:cNvPr id="6" name="Rectangle 5"/>
          <p:cNvSpPr/>
          <p:nvPr/>
        </p:nvSpPr>
        <p:spPr>
          <a:xfrm>
            <a:off x="685799" y="1443841"/>
            <a:ext cx="7772399" cy="4401205"/>
          </a:xfrm>
          <a:prstGeom prst="rect">
            <a:avLst/>
          </a:prstGeom>
        </p:spPr>
        <p:txBody>
          <a:bodyPr wrap="square">
            <a:spAutoFit/>
          </a:bodyPr>
          <a:lstStyle/>
          <a:p>
            <a:pPr algn="just"/>
            <a:endParaRPr lang="en-US" sz="2000" dirty="0">
              <a:latin typeface="Arial" panose="020B0604020202020204" pitchFamily="34" charset="0"/>
            </a:endParaRPr>
          </a:p>
          <a:p>
            <a:pPr algn="just"/>
            <a:r>
              <a:rPr lang="en-US" sz="2000" dirty="0">
                <a:latin typeface="Arial" panose="020B0604020202020204" pitchFamily="34" charset="0"/>
              </a:rPr>
              <a:t>The period of the Nominal Bit Time (NBT) is the sum of the segment </a:t>
            </a:r>
            <a:r>
              <a:rPr lang="en-IN" sz="2000" dirty="0">
                <a:latin typeface="Arial" panose="020B0604020202020204" pitchFamily="34" charset="0"/>
              </a:rPr>
              <a:t>durations:</a:t>
            </a:r>
          </a:p>
          <a:p>
            <a:pPr algn="just"/>
            <a:endParaRPr lang="en-IN" sz="2000" dirty="0">
              <a:latin typeface="Arial" panose="020B0604020202020204" pitchFamily="34" charset="0"/>
            </a:endParaRPr>
          </a:p>
          <a:p>
            <a:pPr algn="just"/>
            <a:endParaRPr lang="en-IN" sz="2000" dirty="0">
              <a:latin typeface="Arial" panose="020B0604020202020204" pitchFamily="34" charset="0"/>
            </a:endParaRPr>
          </a:p>
          <a:p>
            <a:pPr algn="just"/>
            <a:endParaRPr lang="en-IN" sz="2000" dirty="0">
              <a:latin typeface="Arial" panose="020B0604020202020204" pitchFamily="34" charset="0"/>
            </a:endParaRPr>
          </a:p>
          <a:p>
            <a:pPr algn="just"/>
            <a:endParaRPr lang="en-US" sz="2000" dirty="0">
              <a:latin typeface="Arial" panose="020B0604020202020204" pitchFamily="34" charset="0"/>
            </a:endParaRPr>
          </a:p>
          <a:p>
            <a:pPr algn="just"/>
            <a:r>
              <a:rPr lang="en-US" sz="2000" dirty="0">
                <a:latin typeface="Arial" panose="020B0604020202020204" pitchFamily="34" charset="0"/>
              </a:rPr>
              <a:t>Each of these segments is an integer multiple of a unit of time called a Time Quantum, </a:t>
            </a:r>
            <a:r>
              <a:rPr lang="en-US" sz="2000" i="1" dirty="0">
                <a:latin typeface="Arial" panose="020B0604020202020204" pitchFamily="34" charset="0"/>
              </a:rPr>
              <a:t>tQ</a:t>
            </a:r>
            <a:r>
              <a:rPr lang="en-US" sz="2000" dirty="0">
                <a:latin typeface="Arial" panose="020B0604020202020204" pitchFamily="34" charset="0"/>
              </a:rPr>
              <a:t>. </a:t>
            </a:r>
          </a:p>
          <a:p>
            <a:pPr algn="just"/>
            <a:endParaRPr lang="en-US" sz="2000" dirty="0">
              <a:latin typeface="Arial" panose="020B0604020202020204" pitchFamily="34" charset="0"/>
            </a:endParaRPr>
          </a:p>
          <a:p>
            <a:pPr algn="just"/>
            <a:r>
              <a:rPr lang="en-US" sz="2000" dirty="0">
                <a:latin typeface="Arial" panose="020B0604020202020204" pitchFamily="34" charset="0"/>
              </a:rPr>
              <a:t>The duration of a Time Quantum is equal to the period of the CAN system clock, which is derived from the microcontroller (MCU) system clock or oscillator by way of a programmable prescaler, called the Baud Rate Prescaler.</a:t>
            </a:r>
          </a:p>
        </p:txBody>
      </p:sp>
      <p:pic>
        <p:nvPicPr>
          <p:cNvPr id="2" name="Picture 1">
            <a:extLst>
              <a:ext uri="{FF2B5EF4-FFF2-40B4-BE49-F238E27FC236}">
                <a16:creationId xmlns:a16="http://schemas.microsoft.com/office/drawing/2014/main" id="{B219578A-88F4-49E5-BB32-F748B8AABCD9}"/>
              </a:ext>
            </a:extLst>
          </p:cNvPr>
          <p:cNvPicPr>
            <a:picLocks noChangeAspect="1"/>
          </p:cNvPicPr>
          <p:nvPr/>
        </p:nvPicPr>
        <p:blipFill>
          <a:blip r:embed="rId3"/>
          <a:stretch>
            <a:fillRect/>
          </a:stretch>
        </p:blipFill>
        <p:spPr>
          <a:xfrm>
            <a:off x="2160472" y="2819400"/>
            <a:ext cx="4823052" cy="343781"/>
          </a:xfrm>
          <a:prstGeom prst="rect">
            <a:avLst/>
          </a:prstGeom>
        </p:spPr>
      </p:pic>
    </p:spTree>
    <p:extLst>
      <p:ext uri="{BB962C8B-B14F-4D97-AF65-F5344CB8AC3E}">
        <p14:creationId xmlns:p14="http://schemas.microsoft.com/office/powerpoint/2010/main" val="310384680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custDataLst>
              <p:tags r:id="rId1"/>
            </p:custDataLst>
          </p:nvPr>
        </p:nvSpPr>
        <p:spPr bwMode="auto">
          <a:xfrm>
            <a:off x="685800" y="647700"/>
            <a:ext cx="7772399" cy="954107"/>
          </a:xfrm>
          <a:prstGeom prst="rect">
            <a:avLst/>
          </a:prstGeom>
          <a:noFill/>
          <a:ln w="9525">
            <a:noFill/>
            <a:miter lim="800000"/>
            <a:headEnd/>
            <a:tailEnd/>
          </a:ln>
        </p:spPr>
        <p:txBody>
          <a:bodyPr wrap="square">
            <a:spAutoFit/>
          </a:bodyPr>
          <a:lstStyle/>
          <a:p>
            <a:pPr algn="ctr">
              <a:spcBef>
                <a:spcPct val="50000"/>
              </a:spcBef>
            </a:pPr>
            <a:r>
              <a:rPr lang="en-US" altLang="en-US" sz="2800" b="1" dirty="0">
                <a:latin typeface="Arial" pitchFamily="34" charset="0"/>
              </a:rPr>
              <a:t>Relationship Between CAN system Clock and CAN bit period</a:t>
            </a:r>
          </a:p>
        </p:txBody>
      </p:sp>
      <p:pic>
        <p:nvPicPr>
          <p:cNvPr id="2" name="Picture 1"/>
          <p:cNvPicPr>
            <a:picLocks noChangeAspect="1"/>
          </p:cNvPicPr>
          <p:nvPr/>
        </p:nvPicPr>
        <p:blipFill>
          <a:blip r:embed="rId3"/>
          <a:stretch>
            <a:fillRect/>
          </a:stretch>
        </p:blipFill>
        <p:spPr>
          <a:xfrm>
            <a:off x="509217" y="1601807"/>
            <a:ext cx="8125564" cy="4896254"/>
          </a:xfrm>
          <a:prstGeom prst="rect">
            <a:avLst/>
          </a:prstGeom>
        </p:spPr>
      </p:pic>
    </p:spTree>
    <p:extLst>
      <p:ext uri="{BB962C8B-B14F-4D97-AF65-F5344CB8AC3E}">
        <p14:creationId xmlns:p14="http://schemas.microsoft.com/office/powerpoint/2010/main" val="180048820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custDataLst>
              <p:tags r:id="rId1"/>
            </p:custDataLst>
          </p:nvPr>
        </p:nvSpPr>
        <p:spPr bwMode="auto">
          <a:xfrm>
            <a:off x="685800" y="647700"/>
            <a:ext cx="7772399" cy="523220"/>
          </a:xfrm>
          <a:prstGeom prst="rect">
            <a:avLst/>
          </a:prstGeom>
          <a:noFill/>
          <a:ln w="9525">
            <a:noFill/>
            <a:miter lim="800000"/>
            <a:headEnd/>
            <a:tailEnd/>
          </a:ln>
        </p:spPr>
        <p:txBody>
          <a:bodyPr wrap="square">
            <a:spAutoFit/>
          </a:bodyPr>
          <a:lstStyle/>
          <a:p>
            <a:pPr algn="ctr">
              <a:spcBef>
                <a:spcPct val="50000"/>
              </a:spcBef>
            </a:pPr>
            <a:r>
              <a:rPr lang="en-US" altLang="en-US" sz="2800" b="1" dirty="0">
                <a:latin typeface="Arial" pitchFamily="34" charset="0"/>
              </a:rPr>
              <a:t>CAN bit timing segment values</a:t>
            </a:r>
          </a:p>
        </p:txBody>
      </p:sp>
      <p:pic>
        <p:nvPicPr>
          <p:cNvPr id="4" name="Picture 3"/>
          <p:cNvPicPr>
            <a:picLocks noChangeAspect="1"/>
          </p:cNvPicPr>
          <p:nvPr/>
        </p:nvPicPr>
        <p:blipFill>
          <a:blip r:embed="rId3"/>
          <a:stretch>
            <a:fillRect/>
          </a:stretch>
        </p:blipFill>
        <p:spPr>
          <a:xfrm>
            <a:off x="1066800" y="1828800"/>
            <a:ext cx="7086600" cy="3124199"/>
          </a:xfrm>
          <a:prstGeom prst="rect">
            <a:avLst/>
          </a:prstGeom>
        </p:spPr>
      </p:pic>
    </p:spTree>
    <p:extLst>
      <p:ext uri="{BB962C8B-B14F-4D97-AF65-F5344CB8AC3E}">
        <p14:creationId xmlns:p14="http://schemas.microsoft.com/office/powerpoint/2010/main" val="20626952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7"/>
          <p:cNvSpPr>
            <a:spLocks noGrp="1"/>
          </p:cNvSpPr>
          <p:nvPr>
            <p:ph type="title" idx="4294967295"/>
            <p:custDataLst>
              <p:tags r:id="rId1"/>
            </p:custDataLst>
          </p:nvPr>
        </p:nvSpPr>
        <p:spPr>
          <a:xfrm>
            <a:off x="0" y="176213"/>
            <a:ext cx="7886700" cy="1327150"/>
          </a:xfrm>
        </p:spPr>
        <p:txBody>
          <a:bodyPr>
            <a:normAutofit/>
          </a:bodyPr>
          <a:lstStyle/>
          <a:p>
            <a:pPr algn="ctr">
              <a:spcBef>
                <a:spcPts val="0"/>
              </a:spcBef>
              <a:spcAft>
                <a:spcPts val="0"/>
              </a:spcAft>
              <a:defRPr/>
            </a:pPr>
            <a:r>
              <a:rPr lang="en-GB" sz="2800" b="1" dirty="0">
                <a:latin typeface="Arial" panose="020B0604020202020204" pitchFamily="34" charset="0"/>
                <a:cs typeface="Arial" panose="020B0604020202020204" pitchFamily="34" charset="0"/>
              </a:rPr>
              <a:t>Introduction to CAN</a:t>
            </a:r>
          </a:p>
        </p:txBody>
      </p:sp>
      <p:sp>
        <p:nvSpPr>
          <p:cNvPr id="10" name="Text Box 6"/>
          <p:cNvSpPr txBox="1">
            <a:spLocks noChangeArrowheads="1"/>
          </p:cNvSpPr>
          <p:nvPr>
            <p:custDataLst>
              <p:tags r:id="rId2"/>
            </p:custDataLst>
          </p:nvPr>
        </p:nvSpPr>
        <p:spPr bwMode="auto">
          <a:xfrm>
            <a:off x="1011238" y="1508125"/>
            <a:ext cx="6684962" cy="384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nSpc>
                <a:spcPct val="100000"/>
              </a:lnSpc>
              <a:spcBef>
                <a:spcPct val="50000"/>
              </a:spcBef>
              <a:buClrTx/>
              <a:buSzTx/>
              <a:buFontTx/>
              <a:buNone/>
            </a:pPr>
            <a:r>
              <a:rPr lang="en-US" altLang="en-US" sz="1900" dirty="0">
                <a:latin typeface="Arial" panose="020B0604020202020204" pitchFamily="34" charset="0"/>
                <a:cs typeface="Arial" panose="020B0604020202020204" pitchFamily="34" charset="0"/>
              </a:rPr>
              <a:t>The communication between ECUs</a:t>
            </a:r>
          </a:p>
        </p:txBody>
      </p:sp>
      <p:sp>
        <p:nvSpPr>
          <p:cNvPr id="11" name="Text Box 7"/>
          <p:cNvSpPr txBox="1">
            <a:spLocks noChangeArrowheads="1"/>
          </p:cNvSpPr>
          <p:nvPr>
            <p:custDataLst>
              <p:tags r:id="rId3"/>
            </p:custDataLst>
          </p:nvPr>
        </p:nvSpPr>
        <p:spPr bwMode="auto">
          <a:xfrm>
            <a:off x="1011238" y="1958975"/>
            <a:ext cx="6618287" cy="384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nSpc>
                <a:spcPct val="100000"/>
              </a:lnSpc>
              <a:spcBef>
                <a:spcPct val="50000"/>
              </a:spcBef>
              <a:buClrTx/>
              <a:buSzTx/>
              <a:buNone/>
            </a:pPr>
            <a:r>
              <a:rPr lang="en-US" altLang="en-US" sz="1900" dirty="0">
                <a:latin typeface="Arial" panose="020B0604020202020204" pitchFamily="34" charset="0"/>
                <a:cs typeface="Arial" panose="020B0604020202020204" pitchFamily="34" charset="0"/>
              </a:rPr>
              <a:t>By point to point interconnection</a:t>
            </a:r>
          </a:p>
        </p:txBody>
      </p:sp>
      <p:sp>
        <p:nvSpPr>
          <p:cNvPr id="12" name="Rectangle 8"/>
          <p:cNvSpPr>
            <a:spLocks noChangeArrowheads="1"/>
          </p:cNvSpPr>
          <p:nvPr>
            <p:custDataLst>
              <p:tags r:id="rId4"/>
            </p:custDataLst>
          </p:nvPr>
        </p:nvSpPr>
        <p:spPr bwMode="auto">
          <a:xfrm>
            <a:off x="1546225" y="2603500"/>
            <a:ext cx="1268413" cy="64452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gn="ctr">
              <a:lnSpc>
                <a:spcPct val="100000"/>
              </a:lnSpc>
              <a:buClrTx/>
              <a:buSzTx/>
              <a:buFontTx/>
              <a:buNone/>
            </a:pPr>
            <a:r>
              <a:rPr lang="en-US" altLang="en-US" sz="1900">
                <a:latin typeface="Arial" panose="020B0604020202020204" pitchFamily="34" charset="0"/>
                <a:cs typeface="Arial" panose="020B0604020202020204" pitchFamily="34" charset="0"/>
              </a:rPr>
              <a:t>ENGINE </a:t>
            </a:r>
          </a:p>
          <a:p>
            <a:pPr algn="ctr">
              <a:lnSpc>
                <a:spcPct val="100000"/>
              </a:lnSpc>
              <a:buClrTx/>
              <a:buSzTx/>
              <a:buFontTx/>
              <a:buNone/>
            </a:pPr>
            <a:r>
              <a:rPr lang="en-US" altLang="en-US" sz="1900">
                <a:latin typeface="Arial" panose="020B0604020202020204" pitchFamily="34" charset="0"/>
                <a:cs typeface="Arial" panose="020B0604020202020204" pitchFamily="34" charset="0"/>
              </a:rPr>
              <a:t>CO NTROL</a:t>
            </a:r>
          </a:p>
        </p:txBody>
      </p:sp>
      <p:sp>
        <p:nvSpPr>
          <p:cNvPr id="13" name="Rectangle 9"/>
          <p:cNvSpPr>
            <a:spLocks noChangeArrowheads="1"/>
          </p:cNvSpPr>
          <p:nvPr>
            <p:custDataLst>
              <p:tags r:id="rId5"/>
            </p:custDataLst>
          </p:nvPr>
        </p:nvSpPr>
        <p:spPr bwMode="auto">
          <a:xfrm>
            <a:off x="4086224" y="2603500"/>
            <a:ext cx="1400175" cy="64452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gn="ctr">
              <a:lnSpc>
                <a:spcPct val="100000"/>
              </a:lnSpc>
              <a:buClrTx/>
              <a:buSzTx/>
              <a:buFontTx/>
              <a:buNone/>
            </a:pPr>
            <a:r>
              <a:rPr lang="en-US" altLang="en-US" sz="1900" dirty="0">
                <a:latin typeface="Arial" panose="020B0604020202020204" pitchFamily="34" charset="0"/>
                <a:cs typeface="Arial" panose="020B0604020202020204" pitchFamily="34" charset="0"/>
              </a:rPr>
              <a:t>ANTI-LOCK</a:t>
            </a:r>
          </a:p>
          <a:p>
            <a:pPr algn="ctr">
              <a:lnSpc>
                <a:spcPct val="100000"/>
              </a:lnSpc>
              <a:buClrTx/>
              <a:buSzTx/>
              <a:buFontTx/>
              <a:buNone/>
            </a:pPr>
            <a:r>
              <a:rPr lang="en-US" altLang="en-US" sz="1900" dirty="0">
                <a:latin typeface="Arial" panose="020B0604020202020204" pitchFamily="34" charset="0"/>
                <a:cs typeface="Arial" panose="020B0604020202020204" pitchFamily="34" charset="0"/>
              </a:rPr>
              <a:t>BREAKING</a:t>
            </a:r>
          </a:p>
        </p:txBody>
      </p:sp>
      <p:sp>
        <p:nvSpPr>
          <p:cNvPr id="14" name="Rectangle 10"/>
          <p:cNvSpPr>
            <a:spLocks noChangeArrowheads="1"/>
          </p:cNvSpPr>
          <p:nvPr>
            <p:custDataLst>
              <p:tags r:id="rId6"/>
            </p:custDataLst>
          </p:nvPr>
        </p:nvSpPr>
        <p:spPr bwMode="auto">
          <a:xfrm>
            <a:off x="1295401" y="3570287"/>
            <a:ext cx="1828800" cy="64452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gn="ctr">
              <a:lnSpc>
                <a:spcPct val="100000"/>
              </a:lnSpc>
              <a:buClrTx/>
              <a:buSzTx/>
              <a:buFontTx/>
              <a:buNone/>
            </a:pPr>
            <a:r>
              <a:rPr lang="en-US" altLang="en-US" sz="1900" dirty="0">
                <a:latin typeface="Arial" panose="020B0604020202020204" pitchFamily="34" charset="0"/>
                <a:cs typeface="Arial" panose="020B0604020202020204" pitchFamily="34" charset="0"/>
              </a:rPr>
              <a:t>ACTIVE</a:t>
            </a:r>
          </a:p>
          <a:p>
            <a:pPr algn="ctr">
              <a:lnSpc>
                <a:spcPct val="100000"/>
              </a:lnSpc>
              <a:buClrTx/>
              <a:buSzTx/>
              <a:buFontTx/>
              <a:buNone/>
            </a:pPr>
            <a:r>
              <a:rPr lang="en-US" altLang="en-US" sz="1900" dirty="0">
                <a:latin typeface="Arial" panose="020B0604020202020204" pitchFamily="34" charset="0"/>
                <a:cs typeface="Arial" panose="020B0604020202020204" pitchFamily="34" charset="0"/>
              </a:rPr>
              <a:t>SUSPENSION</a:t>
            </a:r>
          </a:p>
        </p:txBody>
      </p:sp>
      <p:sp>
        <p:nvSpPr>
          <p:cNvPr id="15" name="Rectangle 11"/>
          <p:cNvSpPr>
            <a:spLocks noChangeArrowheads="1"/>
          </p:cNvSpPr>
          <p:nvPr>
            <p:custDataLst>
              <p:tags r:id="rId7"/>
            </p:custDataLst>
          </p:nvPr>
        </p:nvSpPr>
        <p:spPr bwMode="auto">
          <a:xfrm>
            <a:off x="4086225" y="3570287"/>
            <a:ext cx="1270000" cy="64452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gn="ctr">
              <a:lnSpc>
                <a:spcPct val="100000"/>
              </a:lnSpc>
              <a:buClrTx/>
              <a:buSzTx/>
              <a:buFontTx/>
              <a:buNone/>
            </a:pPr>
            <a:r>
              <a:rPr lang="en-US" altLang="en-US" sz="1900">
                <a:latin typeface="Arial" panose="020B0604020202020204" pitchFamily="34" charset="0"/>
                <a:cs typeface="Arial" panose="020B0604020202020204" pitchFamily="34" charset="0"/>
              </a:rPr>
              <a:t>AIR </a:t>
            </a:r>
          </a:p>
          <a:p>
            <a:pPr algn="ctr">
              <a:lnSpc>
                <a:spcPct val="100000"/>
              </a:lnSpc>
              <a:buClrTx/>
              <a:buSzTx/>
              <a:buFontTx/>
              <a:buNone/>
            </a:pPr>
            <a:r>
              <a:rPr lang="en-US" altLang="en-US" sz="1900">
                <a:latin typeface="Arial" panose="020B0604020202020204" pitchFamily="34" charset="0"/>
                <a:cs typeface="Arial" panose="020B0604020202020204" pitchFamily="34" charset="0"/>
              </a:rPr>
              <a:t>BAGS</a:t>
            </a:r>
          </a:p>
        </p:txBody>
      </p:sp>
      <p:sp>
        <p:nvSpPr>
          <p:cNvPr id="16" name="Rectangle 12"/>
          <p:cNvSpPr>
            <a:spLocks noChangeArrowheads="1"/>
          </p:cNvSpPr>
          <p:nvPr>
            <p:custDataLst>
              <p:tags r:id="rId8"/>
            </p:custDataLst>
          </p:nvPr>
        </p:nvSpPr>
        <p:spPr bwMode="auto">
          <a:xfrm>
            <a:off x="1143001" y="2563812"/>
            <a:ext cx="4953000" cy="19970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eaLnBrk="1" hangingPunct="1">
              <a:lnSpc>
                <a:spcPct val="100000"/>
              </a:lnSpc>
              <a:buClrTx/>
              <a:buSzTx/>
              <a:buFontTx/>
              <a:buNone/>
            </a:pPr>
            <a:endParaRPr lang="en-US" altLang="en-US" sz="1900">
              <a:latin typeface="Arial" panose="020B0604020202020204" pitchFamily="34" charset="0"/>
              <a:cs typeface="Arial" panose="020B0604020202020204" pitchFamily="34" charset="0"/>
            </a:endParaRPr>
          </a:p>
        </p:txBody>
      </p:sp>
      <p:sp>
        <p:nvSpPr>
          <p:cNvPr id="17" name="Line 13"/>
          <p:cNvSpPr>
            <a:spLocks noChangeShapeType="1"/>
          </p:cNvSpPr>
          <p:nvPr>
            <p:custDataLst>
              <p:tags r:id="rId9"/>
            </p:custDataLst>
          </p:nvPr>
        </p:nvSpPr>
        <p:spPr bwMode="auto">
          <a:xfrm>
            <a:off x="2147888" y="3248025"/>
            <a:ext cx="0" cy="322262"/>
          </a:xfrm>
          <a:prstGeom prst="line">
            <a:avLst/>
          </a:prstGeom>
          <a:noFill/>
          <a:ln w="19050">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wrap="none" anchor="ctr"/>
          <a:lstStyle/>
          <a:p>
            <a:endParaRPr lang="en-GB" sz="1900">
              <a:latin typeface="Arial" panose="020B0604020202020204" pitchFamily="34" charset="0"/>
              <a:cs typeface="Arial" panose="020B0604020202020204" pitchFamily="34" charset="0"/>
            </a:endParaRPr>
          </a:p>
        </p:txBody>
      </p:sp>
      <p:sp>
        <p:nvSpPr>
          <p:cNvPr id="18" name="Line 14"/>
          <p:cNvSpPr>
            <a:spLocks noChangeShapeType="1"/>
          </p:cNvSpPr>
          <p:nvPr>
            <p:custDataLst>
              <p:tags r:id="rId10"/>
            </p:custDataLst>
          </p:nvPr>
        </p:nvSpPr>
        <p:spPr bwMode="auto">
          <a:xfrm>
            <a:off x="2814638" y="2925762"/>
            <a:ext cx="1271587" cy="0"/>
          </a:xfrm>
          <a:prstGeom prst="line">
            <a:avLst/>
          </a:prstGeom>
          <a:noFill/>
          <a:ln w="19050">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wrap="none" anchor="ctr"/>
          <a:lstStyle/>
          <a:p>
            <a:endParaRPr lang="en-GB" sz="1900">
              <a:latin typeface="Arial" panose="020B0604020202020204" pitchFamily="34" charset="0"/>
              <a:cs typeface="Arial" panose="020B0604020202020204" pitchFamily="34" charset="0"/>
            </a:endParaRPr>
          </a:p>
        </p:txBody>
      </p:sp>
      <p:sp>
        <p:nvSpPr>
          <p:cNvPr id="19" name="Line 15"/>
          <p:cNvSpPr>
            <a:spLocks noChangeShapeType="1"/>
          </p:cNvSpPr>
          <p:nvPr>
            <p:custDataLst>
              <p:tags r:id="rId11"/>
            </p:custDataLst>
          </p:nvPr>
        </p:nvSpPr>
        <p:spPr bwMode="auto">
          <a:xfrm>
            <a:off x="4754563" y="3248025"/>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sz="1900">
              <a:latin typeface="Arial" panose="020B0604020202020204" pitchFamily="34" charset="0"/>
              <a:cs typeface="Arial" panose="020B0604020202020204" pitchFamily="34" charset="0"/>
            </a:endParaRPr>
          </a:p>
        </p:txBody>
      </p:sp>
      <p:sp>
        <p:nvSpPr>
          <p:cNvPr id="20" name="Line 16"/>
          <p:cNvSpPr>
            <a:spLocks noChangeShapeType="1"/>
          </p:cNvSpPr>
          <p:nvPr>
            <p:custDataLst>
              <p:tags r:id="rId12"/>
            </p:custDataLst>
          </p:nvPr>
        </p:nvSpPr>
        <p:spPr bwMode="auto">
          <a:xfrm>
            <a:off x="4754563" y="3248025"/>
            <a:ext cx="0" cy="322262"/>
          </a:xfrm>
          <a:prstGeom prst="line">
            <a:avLst/>
          </a:prstGeom>
          <a:noFill/>
          <a:ln w="19050">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wrap="none" anchor="ctr"/>
          <a:lstStyle/>
          <a:p>
            <a:endParaRPr lang="en-GB" sz="1900">
              <a:latin typeface="Arial" panose="020B0604020202020204" pitchFamily="34" charset="0"/>
              <a:cs typeface="Arial" panose="020B0604020202020204" pitchFamily="34" charset="0"/>
            </a:endParaRPr>
          </a:p>
        </p:txBody>
      </p:sp>
      <p:sp>
        <p:nvSpPr>
          <p:cNvPr id="21" name="Line 17"/>
          <p:cNvSpPr>
            <a:spLocks noChangeShapeType="1"/>
          </p:cNvSpPr>
          <p:nvPr>
            <p:custDataLst>
              <p:tags r:id="rId13"/>
            </p:custDataLst>
          </p:nvPr>
        </p:nvSpPr>
        <p:spPr bwMode="auto">
          <a:xfrm>
            <a:off x="3124201" y="3892549"/>
            <a:ext cx="962024" cy="1"/>
          </a:xfrm>
          <a:prstGeom prst="line">
            <a:avLst/>
          </a:prstGeom>
          <a:noFill/>
          <a:ln w="19050">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wrap="none" anchor="ctr"/>
          <a:lstStyle/>
          <a:p>
            <a:endParaRPr lang="en-GB" sz="1900">
              <a:latin typeface="Arial" panose="020B0604020202020204" pitchFamily="34" charset="0"/>
              <a:cs typeface="Arial" panose="020B0604020202020204" pitchFamily="34" charset="0"/>
            </a:endParaRPr>
          </a:p>
        </p:txBody>
      </p:sp>
      <p:sp>
        <p:nvSpPr>
          <p:cNvPr id="22" name="Line 18"/>
          <p:cNvSpPr>
            <a:spLocks noChangeShapeType="1"/>
          </p:cNvSpPr>
          <p:nvPr>
            <p:custDataLst>
              <p:tags r:id="rId14"/>
            </p:custDataLst>
          </p:nvPr>
        </p:nvSpPr>
        <p:spPr bwMode="auto">
          <a:xfrm>
            <a:off x="2814638" y="3248025"/>
            <a:ext cx="1271587" cy="322262"/>
          </a:xfrm>
          <a:prstGeom prst="line">
            <a:avLst/>
          </a:prstGeom>
          <a:noFill/>
          <a:ln w="19050">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wrap="none" anchor="ctr"/>
          <a:lstStyle/>
          <a:p>
            <a:endParaRPr lang="en-GB" sz="1900">
              <a:latin typeface="Arial" panose="020B0604020202020204" pitchFamily="34" charset="0"/>
              <a:cs typeface="Arial" panose="020B0604020202020204" pitchFamily="34" charset="0"/>
            </a:endParaRPr>
          </a:p>
        </p:txBody>
      </p:sp>
      <p:sp>
        <p:nvSpPr>
          <p:cNvPr id="23" name="Line 19"/>
          <p:cNvSpPr>
            <a:spLocks noChangeShapeType="1"/>
          </p:cNvSpPr>
          <p:nvPr>
            <p:custDataLst>
              <p:tags r:id="rId15"/>
            </p:custDataLst>
          </p:nvPr>
        </p:nvSpPr>
        <p:spPr bwMode="auto">
          <a:xfrm flipV="1">
            <a:off x="2814638" y="3248025"/>
            <a:ext cx="1271587" cy="322262"/>
          </a:xfrm>
          <a:prstGeom prst="line">
            <a:avLst/>
          </a:prstGeom>
          <a:noFill/>
          <a:ln w="19050">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wrap="none" anchor="ctr"/>
          <a:lstStyle/>
          <a:p>
            <a:endParaRPr lang="en-GB" sz="1900">
              <a:latin typeface="Arial" panose="020B0604020202020204" pitchFamily="34" charset="0"/>
              <a:cs typeface="Arial" panose="020B0604020202020204" pitchFamily="34" charset="0"/>
            </a:endParaRPr>
          </a:p>
        </p:txBody>
      </p:sp>
      <p:sp>
        <p:nvSpPr>
          <p:cNvPr id="24" name="Text Box 20"/>
          <p:cNvSpPr txBox="1">
            <a:spLocks noChangeArrowheads="1"/>
          </p:cNvSpPr>
          <p:nvPr>
            <p:custDataLst>
              <p:tags r:id="rId16"/>
            </p:custDataLst>
          </p:nvPr>
        </p:nvSpPr>
        <p:spPr bwMode="auto">
          <a:xfrm>
            <a:off x="1011238" y="4667250"/>
            <a:ext cx="6618287" cy="384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nSpc>
                <a:spcPct val="100000"/>
              </a:lnSpc>
              <a:spcBef>
                <a:spcPct val="50000"/>
              </a:spcBef>
              <a:buClrTx/>
              <a:buSzTx/>
              <a:buNone/>
            </a:pPr>
            <a:r>
              <a:rPr lang="en-US" altLang="en-US" sz="1900" dirty="0">
                <a:latin typeface="Arial" panose="020B0604020202020204" pitchFamily="34" charset="0"/>
                <a:cs typeface="Arial" panose="020B0604020202020204" pitchFamily="34" charset="0"/>
              </a:rPr>
              <a:t>DISADVANTAGES</a:t>
            </a:r>
          </a:p>
        </p:txBody>
      </p:sp>
      <p:sp>
        <p:nvSpPr>
          <p:cNvPr id="25" name="Text Box 21"/>
          <p:cNvSpPr txBox="1">
            <a:spLocks noChangeArrowheads="1"/>
          </p:cNvSpPr>
          <p:nvPr>
            <p:custDataLst>
              <p:tags r:id="rId17"/>
            </p:custDataLst>
          </p:nvPr>
        </p:nvSpPr>
        <p:spPr bwMode="auto">
          <a:xfrm>
            <a:off x="1144588" y="5097462"/>
            <a:ext cx="1439818" cy="384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nSpc>
                <a:spcPct val="100000"/>
              </a:lnSpc>
              <a:buClrTx/>
              <a:buSzTx/>
              <a:buFontTx/>
              <a:buChar char="•"/>
            </a:pPr>
            <a:r>
              <a:rPr lang="en-US" altLang="en-US" sz="1900">
                <a:latin typeface="Arial" panose="020B0604020202020204" pitchFamily="34" charset="0"/>
                <a:cs typeface="Arial" panose="020B0604020202020204" pitchFamily="34" charset="0"/>
              </a:rPr>
              <a:t> Unreliable</a:t>
            </a:r>
          </a:p>
        </p:txBody>
      </p:sp>
      <p:sp>
        <p:nvSpPr>
          <p:cNvPr id="26" name="Text Box 22"/>
          <p:cNvSpPr txBox="1">
            <a:spLocks noChangeArrowheads="1"/>
          </p:cNvSpPr>
          <p:nvPr>
            <p:custDataLst>
              <p:tags r:id="rId18"/>
            </p:custDataLst>
          </p:nvPr>
        </p:nvSpPr>
        <p:spPr bwMode="auto">
          <a:xfrm>
            <a:off x="1144588" y="5419725"/>
            <a:ext cx="2347117" cy="384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nSpc>
                <a:spcPct val="100000"/>
              </a:lnSpc>
              <a:buClrTx/>
              <a:buSzTx/>
              <a:buFontTx/>
              <a:buChar char="•"/>
            </a:pPr>
            <a:r>
              <a:rPr lang="en-US" altLang="en-US" sz="1900">
                <a:latin typeface="Arial" panose="020B0604020202020204" pitchFamily="34" charset="0"/>
                <a:cs typeface="Arial" panose="020B0604020202020204" pitchFamily="34" charset="0"/>
              </a:rPr>
              <a:t> More material cost</a:t>
            </a:r>
          </a:p>
        </p:txBody>
      </p:sp>
      <p:sp>
        <p:nvSpPr>
          <p:cNvPr id="27" name="Text Box 23"/>
          <p:cNvSpPr txBox="1">
            <a:spLocks noChangeArrowheads="1"/>
          </p:cNvSpPr>
          <p:nvPr>
            <p:custDataLst>
              <p:tags r:id="rId19"/>
            </p:custDataLst>
          </p:nvPr>
        </p:nvSpPr>
        <p:spPr bwMode="auto">
          <a:xfrm>
            <a:off x="1144588" y="5741987"/>
            <a:ext cx="2634054" cy="384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nSpc>
                <a:spcPct val="100000"/>
              </a:lnSpc>
              <a:buClrTx/>
              <a:buSzTx/>
              <a:buFontTx/>
              <a:buChar char="•"/>
            </a:pPr>
            <a:r>
              <a:rPr lang="en-US" altLang="en-US" sz="1900">
                <a:latin typeface="Arial" panose="020B0604020202020204" pitchFamily="34" charset="0"/>
                <a:cs typeface="Arial" panose="020B0604020202020204" pitchFamily="34" charset="0"/>
              </a:rPr>
              <a:t> More production time</a:t>
            </a:r>
          </a:p>
        </p:txBody>
      </p:sp>
    </p:spTree>
    <p:extLst>
      <p:ext uri="{BB962C8B-B14F-4D97-AF65-F5344CB8AC3E}">
        <p14:creationId xmlns:p14="http://schemas.microsoft.com/office/powerpoint/2010/main" val="123458726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custDataLst>
              <p:tags r:id="rId1"/>
            </p:custDataLst>
          </p:nvPr>
        </p:nvSpPr>
        <p:spPr bwMode="auto">
          <a:xfrm>
            <a:off x="685800" y="647700"/>
            <a:ext cx="7772399" cy="523220"/>
          </a:xfrm>
          <a:prstGeom prst="rect">
            <a:avLst/>
          </a:prstGeom>
          <a:noFill/>
          <a:ln w="9525">
            <a:noFill/>
            <a:miter lim="800000"/>
            <a:headEnd/>
            <a:tailEnd/>
          </a:ln>
        </p:spPr>
        <p:txBody>
          <a:bodyPr wrap="square">
            <a:spAutoFit/>
          </a:bodyPr>
          <a:lstStyle/>
          <a:p>
            <a:pPr algn="ctr">
              <a:spcBef>
                <a:spcPct val="50000"/>
              </a:spcBef>
            </a:pPr>
            <a:r>
              <a:rPr lang="en-US" altLang="en-US" sz="2800" b="1" dirty="0">
                <a:latin typeface="Arial" pitchFamily="34" charset="0"/>
              </a:rPr>
              <a:t>Synchronization Segment</a:t>
            </a:r>
          </a:p>
        </p:txBody>
      </p:sp>
      <p:sp>
        <p:nvSpPr>
          <p:cNvPr id="8" name="Rectangle 7">
            <a:extLst>
              <a:ext uri="{FF2B5EF4-FFF2-40B4-BE49-F238E27FC236}">
                <a16:creationId xmlns:a16="http://schemas.microsoft.com/office/drawing/2014/main" id="{4111B530-6BF7-465B-8794-7DE730792CF7}"/>
              </a:ext>
            </a:extLst>
          </p:cNvPr>
          <p:cNvSpPr/>
          <p:nvPr/>
        </p:nvSpPr>
        <p:spPr>
          <a:xfrm>
            <a:off x="533400" y="1432469"/>
            <a:ext cx="8153400" cy="5232202"/>
          </a:xfrm>
          <a:prstGeom prst="rect">
            <a:avLst/>
          </a:prstGeom>
        </p:spPr>
        <p:txBody>
          <a:bodyPr wrap="square">
            <a:spAutoFit/>
          </a:bodyPr>
          <a:lstStyle/>
          <a:p>
            <a:pPr marL="342900" indent="-342900" algn="just">
              <a:buFont typeface="Wingdings" panose="05000000000000000000" pitchFamily="2" charset="2"/>
              <a:buChar char="v"/>
            </a:pPr>
            <a:r>
              <a:rPr lang="en-US" sz="2000" dirty="0">
                <a:latin typeface="Arial" panose="020B0604020202020204" pitchFamily="34" charset="0"/>
                <a:cs typeface="Arial" panose="020B0604020202020204" pitchFamily="34" charset="0"/>
              </a:rPr>
              <a:t>For each CAN node, the nominal start of each bit is the beginning of the SYNC_SEG segment. For nodes that are transmitting, the new bit value is transmitted from the beginning of the SYNC_SEG segment. </a:t>
            </a:r>
          </a:p>
          <a:p>
            <a:pPr marL="342900" indent="-342900" algn="just">
              <a:buFont typeface="Wingdings" panose="05000000000000000000" pitchFamily="2" charset="2"/>
              <a:buChar char="v"/>
            </a:pPr>
            <a:endParaRPr lang="en-US" sz="2000" dirty="0">
              <a:latin typeface="Arial" panose="020B0604020202020204" pitchFamily="34" charset="0"/>
              <a:cs typeface="Arial" panose="020B0604020202020204" pitchFamily="34" charset="0"/>
            </a:endParaRPr>
          </a:p>
          <a:p>
            <a:pPr marL="342900" indent="-342900" algn="just">
              <a:buFont typeface="Wingdings" panose="05000000000000000000" pitchFamily="2" charset="2"/>
              <a:buChar char="v"/>
            </a:pPr>
            <a:r>
              <a:rPr lang="en-US" sz="2000" dirty="0">
                <a:latin typeface="Arial" panose="020B0604020202020204" pitchFamily="34" charset="0"/>
                <a:cs typeface="Arial" panose="020B0604020202020204" pitchFamily="34" charset="0"/>
              </a:rPr>
              <a:t>For receiving nodes, the start of the received bit is expected to occur during the SYNC_SEG segment. Due to the propagation delay of the transmitted signal through the physical interface to the bus and along the bus itself, the SYNC_SEG segment of receiving nodes will be delayed with respect to the SYNC_SEG segment of the transmitting node(s).</a:t>
            </a:r>
          </a:p>
          <a:p>
            <a:pPr marL="342900" indent="-342900" algn="just">
              <a:buFont typeface="Wingdings" panose="05000000000000000000" pitchFamily="2" charset="2"/>
              <a:buChar char="v"/>
            </a:pPr>
            <a:endParaRPr lang="en-US" sz="2000" dirty="0">
              <a:latin typeface="Arial" panose="020B0604020202020204" pitchFamily="34" charset="0"/>
              <a:cs typeface="Arial" panose="020B0604020202020204" pitchFamily="34" charset="0"/>
            </a:endParaRPr>
          </a:p>
          <a:p>
            <a:pPr marL="342900" indent="-342900" algn="just">
              <a:buFont typeface="Wingdings" panose="05000000000000000000" pitchFamily="2" charset="2"/>
              <a:buChar char="v"/>
            </a:pPr>
            <a:r>
              <a:rPr lang="en-US" sz="2000" dirty="0">
                <a:latin typeface="Arial" panose="020B0604020202020204" pitchFamily="34" charset="0"/>
                <a:cs typeface="Arial" panose="020B0604020202020204" pitchFamily="34" charset="0"/>
              </a:rPr>
              <a:t>The actual delay will vary depending on the distance between the transmitting and receiving nodes being considered.</a:t>
            </a:r>
          </a:p>
          <a:p>
            <a:pPr algn="just"/>
            <a:endParaRPr lang="en-IN" dirty="0">
              <a:latin typeface="Arial" panose="020B0604020202020204" pitchFamily="34" charset="0"/>
            </a:endParaRPr>
          </a:p>
          <a:p>
            <a:endParaRPr lang="en-IN" dirty="0"/>
          </a:p>
          <a:p>
            <a:endParaRPr lang="en-IN" dirty="0"/>
          </a:p>
        </p:txBody>
      </p:sp>
    </p:spTree>
    <p:extLst>
      <p:ext uri="{BB962C8B-B14F-4D97-AF65-F5344CB8AC3E}">
        <p14:creationId xmlns:p14="http://schemas.microsoft.com/office/powerpoint/2010/main" val="147641063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custDataLst>
              <p:tags r:id="rId1"/>
            </p:custDataLst>
          </p:nvPr>
        </p:nvSpPr>
        <p:spPr bwMode="auto">
          <a:xfrm>
            <a:off x="685800" y="647700"/>
            <a:ext cx="7772399" cy="523220"/>
          </a:xfrm>
          <a:prstGeom prst="rect">
            <a:avLst/>
          </a:prstGeom>
          <a:noFill/>
          <a:ln w="9525">
            <a:noFill/>
            <a:miter lim="800000"/>
            <a:headEnd/>
            <a:tailEnd/>
          </a:ln>
        </p:spPr>
        <p:txBody>
          <a:bodyPr wrap="square">
            <a:spAutoFit/>
          </a:bodyPr>
          <a:lstStyle/>
          <a:p>
            <a:pPr algn="ctr">
              <a:spcBef>
                <a:spcPct val="50000"/>
              </a:spcBef>
            </a:pPr>
            <a:r>
              <a:rPr lang="en-US" altLang="en-US" sz="2800" b="1" dirty="0">
                <a:latin typeface="Arial" pitchFamily="34" charset="0"/>
              </a:rPr>
              <a:t>Propagation delay between nodes</a:t>
            </a:r>
          </a:p>
        </p:txBody>
      </p:sp>
      <p:pic>
        <p:nvPicPr>
          <p:cNvPr id="2" name="Picture 1">
            <a:extLst>
              <a:ext uri="{FF2B5EF4-FFF2-40B4-BE49-F238E27FC236}">
                <a16:creationId xmlns:a16="http://schemas.microsoft.com/office/drawing/2014/main" id="{5E26BD0A-F85B-4412-9E20-8D6F81D7B1A5}"/>
              </a:ext>
            </a:extLst>
          </p:cNvPr>
          <p:cNvPicPr>
            <a:picLocks noChangeAspect="1"/>
          </p:cNvPicPr>
          <p:nvPr/>
        </p:nvPicPr>
        <p:blipFill>
          <a:blip r:embed="rId3"/>
          <a:stretch>
            <a:fillRect/>
          </a:stretch>
        </p:blipFill>
        <p:spPr>
          <a:xfrm>
            <a:off x="609600" y="1676400"/>
            <a:ext cx="8077200" cy="4038600"/>
          </a:xfrm>
          <a:prstGeom prst="rect">
            <a:avLst/>
          </a:prstGeom>
        </p:spPr>
      </p:pic>
    </p:spTree>
    <p:extLst>
      <p:ext uri="{BB962C8B-B14F-4D97-AF65-F5344CB8AC3E}">
        <p14:creationId xmlns:p14="http://schemas.microsoft.com/office/powerpoint/2010/main" val="186334595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custDataLst>
              <p:tags r:id="rId1"/>
            </p:custDataLst>
          </p:nvPr>
        </p:nvSpPr>
        <p:spPr bwMode="auto">
          <a:xfrm>
            <a:off x="685800" y="647700"/>
            <a:ext cx="7772399" cy="523220"/>
          </a:xfrm>
          <a:prstGeom prst="rect">
            <a:avLst/>
          </a:prstGeom>
          <a:noFill/>
          <a:ln w="9525">
            <a:noFill/>
            <a:miter lim="800000"/>
            <a:headEnd/>
            <a:tailEnd/>
          </a:ln>
        </p:spPr>
        <p:txBody>
          <a:bodyPr wrap="square">
            <a:spAutoFit/>
          </a:bodyPr>
          <a:lstStyle/>
          <a:p>
            <a:pPr algn="ctr">
              <a:spcBef>
                <a:spcPct val="50000"/>
              </a:spcBef>
            </a:pPr>
            <a:r>
              <a:rPr lang="en-US" altLang="en-US" sz="2800" b="1" dirty="0">
                <a:latin typeface="Arial" pitchFamily="34" charset="0"/>
              </a:rPr>
              <a:t>Bit Synchronization</a:t>
            </a:r>
          </a:p>
        </p:txBody>
      </p:sp>
      <p:sp>
        <p:nvSpPr>
          <p:cNvPr id="8" name="Rectangle 7">
            <a:extLst>
              <a:ext uri="{FF2B5EF4-FFF2-40B4-BE49-F238E27FC236}">
                <a16:creationId xmlns:a16="http://schemas.microsoft.com/office/drawing/2014/main" id="{4111B530-6BF7-465B-8794-7DE730792CF7}"/>
              </a:ext>
            </a:extLst>
          </p:cNvPr>
          <p:cNvSpPr/>
          <p:nvPr/>
        </p:nvSpPr>
        <p:spPr>
          <a:xfrm>
            <a:off x="533400" y="1432469"/>
            <a:ext cx="8153400" cy="923330"/>
          </a:xfrm>
          <a:prstGeom prst="rect">
            <a:avLst/>
          </a:prstGeom>
        </p:spPr>
        <p:txBody>
          <a:bodyPr wrap="square">
            <a:spAutoFit/>
          </a:bodyPr>
          <a:lstStyle/>
          <a:p>
            <a:pPr algn="just"/>
            <a:endParaRPr lang="en-IN" dirty="0">
              <a:latin typeface="Arial" panose="020B0604020202020204" pitchFamily="34" charset="0"/>
            </a:endParaRPr>
          </a:p>
          <a:p>
            <a:endParaRPr lang="en-IN" dirty="0"/>
          </a:p>
          <a:p>
            <a:endParaRPr lang="en-IN" dirty="0"/>
          </a:p>
        </p:txBody>
      </p:sp>
      <p:sp>
        <p:nvSpPr>
          <p:cNvPr id="4" name="Rectangle 3">
            <a:extLst>
              <a:ext uri="{FF2B5EF4-FFF2-40B4-BE49-F238E27FC236}">
                <a16:creationId xmlns:a16="http://schemas.microsoft.com/office/drawing/2014/main" id="{00219AC3-970F-4B2D-A7BA-F1EE39D0B7CA}"/>
              </a:ext>
            </a:extLst>
          </p:cNvPr>
          <p:cNvSpPr/>
          <p:nvPr/>
        </p:nvSpPr>
        <p:spPr>
          <a:xfrm>
            <a:off x="533400" y="1432469"/>
            <a:ext cx="8153400" cy="5909310"/>
          </a:xfrm>
          <a:prstGeom prst="rect">
            <a:avLst/>
          </a:prstGeom>
        </p:spPr>
        <p:txBody>
          <a:bodyPr wrap="square">
            <a:spAutoFit/>
          </a:bodyPr>
          <a:lstStyle/>
          <a:p>
            <a:pPr marL="285750" indent="-285750" algn="just">
              <a:buFont typeface="Wingdings" panose="05000000000000000000" pitchFamily="2" charset="2"/>
              <a:buChar char="v"/>
            </a:pPr>
            <a:r>
              <a:rPr lang="en-US" dirty="0">
                <a:latin typeface="Arial" panose="020B0604020202020204" pitchFamily="34" charset="0"/>
                <a:cs typeface="Arial" panose="020B0604020202020204" pitchFamily="34" charset="0"/>
              </a:rPr>
              <a:t>Synchronization is required due to phase errors between nodes which may arise due to nodes having slightly different oscillator frequencies, or due to changes in propagation delay when a different node starts transmitting.</a:t>
            </a:r>
          </a:p>
          <a:p>
            <a:pPr marL="285750" indent="-285750" algn="just">
              <a:buFont typeface="Wingdings" panose="05000000000000000000" pitchFamily="2" charset="2"/>
              <a:buChar char="v"/>
            </a:pPr>
            <a:endParaRPr lang="en-US" dirty="0">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v"/>
            </a:pPr>
            <a:r>
              <a:rPr lang="en-US" dirty="0">
                <a:latin typeface="Arial" panose="020B0604020202020204" pitchFamily="34" charset="0"/>
                <a:cs typeface="Arial" panose="020B0604020202020204" pitchFamily="34" charset="0"/>
              </a:rPr>
              <a:t>Two types of synchronization are defined, hard synchronization and re-synchronization. </a:t>
            </a:r>
          </a:p>
          <a:p>
            <a:pPr marL="285750" indent="-285750" algn="just">
              <a:buFont typeface="Wingdings" panose="05000000000000000000" pitchFamily="2" charset="2"/>
              <a:buChar char="v"/>
            </a:pPr>
            <a:endParaRPr lang="en-US" dirty="0">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v"/>
            </a:pPr>
            <a:r>
              <a:rPr lang="en-US" dirty="0">
                <a:latin typeface="Arial" panose="020B0604020202020204" pitchFamily="34" charset="0"/>
                <a:cs typeface="Arial" panose="020B0604020202020204" pitchFamily="34" charset="0"/>
              </a:rPr>
              <a:t>Hard synchronization is performed only at the beginning of a message frame, when every CAN node aligns the SYNC_SEG of its current bit time to the recessive to dominant edge of the transmitted Start-Of-Frame bit.</a:t>
            </a:r>
          </a:p>
          <a:p>
            <a:pPr marL="285750" indent="-285750" algn="just">
              <a:buFont typeface="Wingdings" panose="05000000000000000000" pitchFamily="2" charset="2"/>
              <a:buChar char="v"/>
            </a:pPr>
            <a:endParaRPr lang="en-US" dirty="0">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v"/>
            </a:pPr>
            <a:r>
              <a:rPr lang="en-US" dirty="0">
                <a:latin typeface="Arial" panose="020B0604020202020204" pitchFamily="34" charset="0"/>
                <a:cs typeface="Arial" panose="020B0604020202020204" pitchFamily="34" charset="0"/>
              </a:rPr>
              <a:t>Re-synchronization is subsequently performed during the remainder of the message frame, whenever a change of bit value from recessive to dominant occurs outside of the expected SYNC_SEG segment.</a:t>
            </a:r>
          </a:p>
          <a:p>
            <a:pPr marL="285750" indent="-285750" algn="just">
              <a:buFont typeface="Wingdings" panose="05000000000000000000" pitchFamily="2" charset="2"/>
              <a:buChar char="v"/>
            </a:pPr>
            <a:endParaRPr lang="en-US"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v"/>
            </a:pPr>
            <a:r>
              <a:rPr lang="en-US" dirty="0">
                <a:latin typeface="Arial" panose="020B0604020202020204" pitchFamily="34" charset="0"/>
                <a:cs typeface="Arial" panose="020B0604020202020204" pitchFamily="34" charset="0"/>
              </a:rPr>
              <a:t>Bit value is transmitted from SYNC_SEG until the end of the PHASE_SEG2 segment</a:t>
            </a:r>
          </a:p>
          <a:p>
            <a:pPr marL="285750" indent="-285750" algn="just">
              <a:buFont typeface="Wingdings" panose="05000000000000000000" pitchFamily="2" charset="2"/>
              <a:buChar char="v"/>
            </a:pPr>
            <a:endParaRPr lang="en-US" dirty="0">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v"/>
            </a:pPr>
            <a:endParaRPr lang="en-IN" dirty="0">
              <a:latin typeface="Arial" panose="020B0604020202020204" pitchFamily="34" charset="0"/>
              <a:cs typeface="Arial" panose="020B0604020202020204" pitchFamily="34" charset="0"/>
            </a:endParaRPr>
          </a:p>
          <a:p>
            <a:endParaRPr lang="en-IN" dirty="0"/>
          </a:p>
          <a:p>
            <a:endParaRPr lang="en-IN" dirty="0"/>
          </a:p>
        </p:txBody>
      </p:sp>
    </p:spTree>
    <p:extLst>
      <p:ext uri="{BB962C8B-B14F-4D97-AF65-F5344CB8AC3E}">
        <p14:creationId xmlns:p14="http://schemas.microsoft.com/office/powerpoint/2010/main" val="271018166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custDataLst>
              <p:tags r:id="rId1"/>
            </p:custDataLst>
          </p:nvPr>
        </p:nvSpPr>
        <p:spPr bwMode="auto">
          <a:xfrm>
            <a:off x="685800" y="647700"/>
            <a:ext cx="7772399" cy="523220"/>
          </a:xfrm>
          <a:prstGeom prst="rect">
            <a:avLst/>
          </a:prstGeom>
          <a:noFill/>
          <a:ln w="9525">
            <a:noFill/>
            <a:miter lim="800000"/>
            <a:headEnd/>
            <a:tailEnd/>
          </a:ln>
        </p:spPr>
        <p:txBody>
          <a:bodyPr wrap="square">
            <a:spAutoFit/>
          </a:bodyPr>
          <a:lstStyle/>
          <a:p>
            <a:pPr algn="ctr">
              <a:spcBef>
                <a:spcPct val="50000"/>
              </a:spcBef>
            </a:pPr>
            <a:r>
              <a:rPr lang="en-US" altLang="en-US" sz="2800" b="1" dirty="0">
                <a:latin typeface="Arial" pitchFamily="34" charset="0"/>
              </a:rPr>
              <a:t>Bit Synchronization</a:t>
            </a:r>
          </a:p>
        </p:txBody>
      </p:sp>
      <p:sp>
        <p:nvSpPr>
          <p:cNvPr id="8" name="Rectangle 7">
            <a:extLst>
              <a:ext uri="{FF2B5EF4-FFF2-40B4-BE49-F238E27FC236}">
                <a16:creationId xmlns:a16="http://schemas.microsoft.com/office/drawing/2014/main" id="{4111B530-6BF7-465B-8794-7DE730792CF7}"/>
              </a:ext>
            </a:extLst>
          </p:cNvPr>
          <p:cNvSpPr/>
          <p:nvPr/>
        </p:nvSpPr>
        <p:spPr>
          <a:xfrm>
            <a:off x="533400" y="1432469"/>
            <a:ext cx="8153400" cy="923330"/>
          </a:xfrm>
          <a:prstGeom prst="rect">
            <a:avLst/>
          </a:prstGeom>
        </p:spPr>
        <p:txBody>
          <a:bodyPr wrap="square">
            <a:spAutoFit/>
          </a:bodyPr>
          <a:lstStyle/>
          <a:p>
            <a:pPr algn="just"/>
            <a:endParaRPr lang="en-IN" dirty="0">
              <a:latin typeface="Arial" panose="020B0604020202020204" pitchFamily="34" charset="0"/>
            </a:endParaRPr>
          </a:p>
          <a:p>
            <a:endParaRPr lang="en-IN" dirty="0"/>
          </a:p>
          <a:p>
            <a:endParaRPr lang="en-IN" dirty="0"/>
          </a:p>
        </p:txBody>
      </p:sp>
      <p:sp>
        <p:nvSpPr>
          <p:cNvPr id="4" name="Rectangle 3">
            <a:extLst>
              <a:ext uri="{FF2B5EF4-FFF2-40B4-BE49-F238E27FC236}">
                <a16:creationId xmlns:a16="http://schemas.microsoft.com/office/drawing/2014/main" id="{00219AC3-970F-4B2D-A7BA-F1EE39D0B7CA}"/>
              </a:ext>
            </a:extLst>
          </p:cNvPr>
          <p:cNvSpPr/>
          <p:nvPr/>
        </p:nvSpPr>
        <p:spPr>
          <a:xfrm>
            <a:off x="533400" y="1432469"/>
            <a:ext cx="8153400" cy="5355312"/>
          </a:xfrm>
          <a:prstGeom prst="rect">
            <a:avLst/>
          </a:prstGeom>
        </p:spPr>
        <p:txBody>
          <a:bodyPr wrap="square">
            <a:spAutoFit/>
          </a:bodyPr>
          <a:lstStyle/>
          <a:p>
            <a:pPr marL="285750" indent="-285750" algn="just">
              <a:buFont typeface="Wingdings" panose="05000000000000000000" pitchFamily="2" charset="2"/>
              <a:buChar char="v"/>
            </a:pPr>
            <a:r>
              <a:rPr lang="en-US" dirty="0">
                <a:latin typeface="Arial" panose="020B0604020202020204" pitchFamily="34" charset="0"/>
                <a:cs typeface="Arial" panose="020B0604020202020204" pitchFamily="34" charset="0"/>
              </a:rPr>
              <a:t>All nodes which are active receive the data on the bus (including transmitting nodes) and any changes in bit value are expected to occur during the SYNC_SEG segment.</a:t>
            </a:r>
          </a:p>
          <a:p>
            <a:pPr marL="285750" indent="-285750" algn="just">
              <a:buFont typeface="Wingdings" panose="05000000000000000000" pitchFamily="2" charset="2"/>
              <a:buChar char="v"/>
            </a:pPr>
            <a:endParaRPr lang="en-US" dirty="0">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v"/>
            </a:pPr>
            <a:r>
              <a:rPr lang="en-US" dirty="0">
                <a:latin typeface="Arial" panose="020B0604020202020204" pitchFamily="34" charset="0"/>
                <a:cs typeface="Arial" panose="020B0604020202020204" pitchFamily="34" charset="0"/>
              </a:rPr>
              <a:t>If a recessive to dominant bit value transition is detected outside of a receiving nodes SYNC_SEG segment, then that node will re-synchronize to the edge. </a:t>
            </a:r>
          </a:p>
          <a:p>
            <a:pPr marL="285750" indent="-285750" algn="just">
              <a:buFont typeface="Wingdings" panose="05000000000000000000" pitchFamily="2" charset="2"/>
              <a:buChar char="v"/>
            </a:pPr>
            <a:endParaRPr lang="en-US" dirty="0">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v"/>
            </a:pPr>
            <a:r>
              <a:rPr lang="en-US" dirty="0">
                <a:latin typeface="Arial" panose="020B0604020202020204" pitchFamily="34" charset="0"/>
                <a:cs typeface="Arial" panose="020B0604020202020204" pitchFamily="34" charset="0"/>
              </a:rPr>
              <a:t>If a recessive to dominant bit value transition is detected after the SYNC_SEG segment, but before the sample point, then this is interpreted as a </a:t>
            </a:r>
            <a:r>
              <a:rPr lang="en-US" b="1" dirty="0">
                <a:latin typeface="Arial" panose="020B0604020202020204" pitchFamily="34" charset="0"/>
                <a:cs typeface="Arial" panose="020B0604020202020204" pitchFamily="34" charset="0"/>
              </a:rPr>
              <a:t>late edge.</a:t>
            </a:r>
          </a:p>
          <a:p>
            <a:pPr marL="285750" indent="-285750" algn="just">
              <a:buFont typeface="Wingdings" panose="05000000000000000000" pitchFamily="2" charset="2"/>
              <a:buChar char="v"/>
            </a:pPr>
            <a:endParaRPr lang="en-US"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v"/>
            </a:pPr>
            <a:r>
              <a:rPr lang="en-US" dirty="0">
                <a:latin typeface="Arial" panose="020B0604020202020204" pitchFamily="34" charset="0"/>
                <a:cs typeface="Arial" panose="020B0604020202020204" pitchFamily="34" charset="0"/>
              </a:rPr>
              <a:t>The node will attempt to re-synchronize to the bit stream by increasing the duration of its PHASE_SEG1 segment of the current bit by the number of Time Quanta by which the edge was late, up to the re-synchronization jump width limit(RJW)</a:t>
            </a:r>
          </a:p>
          <a:p>
            <a:pPr marL="285750" indent="-285750" algn="just">
              <a:buFont typeface="Wingdings" panose="05000000000000000000" pitchFamily="2" charset="2"/>
              <a:buChar char="v"/>
            </a:pPr>
            <a:endParaRPr lang="en-IN" dirty="0">
              <a:latin typeface="Arial" panose="020B0604020202020204" pitchFamily="34" charset="0"/>
              <a:cs typeface="Arial" panose="020B0604020202020204" pitchFamily="34" charset="0"/>
            </a:endParaRPr>
          </a:p>
          <a:p>
            <a:endParaRPr lang="en-IN" dirty="0"/>
          </a:p>
          <a:p>
            <a:endParaRPr lang="en-IN" dirty="0"/>
          </a:p>
        </p:txBody>
      </p:sp>
    </p:spTree>
    <p:extLst>
      <p:ext uri="{BB962C8B-B14F-4D97-AF65-F5344CB8AC3E}">
        <p14:creationId xmlns:p14="http://schemas.microsoft.com/office/powerpoint/2010/main" val="263822263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custDataLst>
              <p:tags r:id="rId1"/>
            </p:custDataLst>
          </p:nvPr>
        </p:nvSpPr>
        <p:spPr bwMode="auto">
          <a:xfrm>
            <a:off x="685800" y="647700"/>
            <a:ext cx="7772399" cy="523220"/>
          </a:xfrm>
          <a:prstGeom prst="rect">
            <a:avLst/>
          </a:prstGeom>
          <a:noFill/>
          <a:ln w="9525">
            <a:noFill/>
            <a:miter lim="800000"/>
            <a:headEnd/>
            <a:tailEnd/>
          </a:ln>
        </p:spPr>
        <p:txBody>
          <a:bodyPr wrap="square">
            <a:spAutoFit/>
          </a:bodyPr>
          <a:lstStyle/>
          <a:p>
            <a:pPr algn="ctr">
              <a:spcBef>
                <a:spcPct val="50000"/>
              </a:spcBef>
            </a:pPr>
            <a:r>
              <a:rPr lang="en-US" altLang="en-US" sz="2800" b="1" dirty="0">
                <a:latin typeface="Arial" pitchFamily="34" charset="0"/>
              </a:rPr>
              <a:t>Bit Synchronization</a:t>
            </a:r>
          </a:p>
        </p:txBody>
      </p:sp>
      <p:sp>
        <p:nvSpPr>
          <p:cNvPr id="8" name="Rectangle 7">
            <a:extLst>
              <a:ext uri="{FF2B5EF4-FFF2-40B4-BE49-F238E27FC236}">
                <a16:creationId xmlns:a16="http://schemas.microsoft.com/office/drawing/2014/main" id="{4111B530-6BF7-465B-8794-7DE730792CF7}"/>
              </a:ext>
            </a:extLst>
          </p:cNvPr>
          <p:cNvSpPr/>
          <p:nvPr/>
        </p:nvSpPr>
        <p:spPr>
          <a:xfrm>
            <a:off x="533400" y="1432469"/>
            <a:ext cx="8153400" cy="923330"/>
          </a:xfrm>
          <a:prstGeom prst="rect">
            <a:avLst/>
          </a:prstGeom>
        </p:spPr>
        <p:txBody>
          <a:bodyPr wrap="square">
            <a:spAutoFit/>
          </a:bodyPr>
          <a:lstStyle/>
          <a:p>
            <a:pPr algn="just"/>
            <a:endParaRPr lang="en-IN" dirty="0">
              <a:latin typeface="Arial" panose="020B0604020202020204" pitchFamily="34" charset="0"/>
            </a:endParaRPr>
          </a:p>
          <a:p>
            <a:endParaRPr lang="en-IN" dirty="0"/>
          </a:p>
          <a:p>
            <a:endParaRPr lang="en-IN" dirty="0"/>
          </a:p>
        </p:txBody>
      </p:sp>
      <p:sp>
        <p:nvSpPr>
          <p:cNvPr id="4" name="Rectangle 3">
            <a:extLst>
              <a:ext uri="{FF2B5EF4-FFF2-40B4-BE49-F238E27FC236}">
                <a16:creationId xmlns:a16="http://schemas.microsoft.com/office/drawing/2014/main" id="{00219AC3-970F-4B2D-A7BA-F1EE39D0B7CA}"/>
              </a:ext>
            </a:extLst>
          </p:cNvPr>
          <p:cNvSpPr/>
          <p:nvPr/>
        </p:nvSpPr>
        <p:spPr>
          <a:xfrm>
            <a:off x="533400" y="1432469"/>
            <a:ext cx="8153400" cy="3693319"/>
          </a:xfrm>
          <a:prstGeom prst="rect">
            <a:avLst/>
          </a:prstGeom>
        </p:spPr>
        <p:txBody>
          <a:bodyPr wrap="square">
            <a:spAutoFit/>
          </a:bodyPr>
          <a:lstStyle/>
          <a:p>
            <a:pPr marL="285750" indent="-285750" algn="just">
              <a:buFont typeface="Wingdings" panose="05000000000000000000" pitchFamily="2" charset="2"/>
              <a:buChar char="v"/>
            </a:pPr>
            <a:r>
              <a:rPr lang="en-US" dirty="0">
                <a:latin typeface="Arial" panose="020B0604020202020204" pitchFamily="34" charset="0"/>
                <a:cs typeface="Arial" panose="020B0604020202020204" pitchFamily="34" charset="0"/>
              </a:rPr>
              <a:t>If a recessive to dominant bit value transition is detected after the sample point but before the SYNC_SEG segment of the next bit, then this is interpreted as an </a:t>
            </a:r>
            <a:r>
              <a:rPr lang="en-US" b="1" dirty="0">
                <a:latin typeface="Arial" panose="020B0604020202020204" pitchFamily="34" charset="0"/>
                <a:cs typeface="Arial" panose="020B0604020202020204" pitchFamily="34" charset="0"/>
              </a:rPr>
              <a:t>early bit</a:t>
            </a:r>
            <a:r>
              <a:rPr lang="en-US" b="1" dirty="0"/>
              <a:t>.</a:t>
            </a:r>
          </a:p>
          <a:p>
            <a:pPr marL="285750" indent="-285750" algn="just">
              <a:buFont typeface="Wingdings" panose="05000000000000000000" pitchFamily="2" charset="2"/>
              <a:buChar char="v"/>
            </a:pPr>
            <a:endParaRPr lang="en-US"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v"/>
            </a:pPr>
            <a:r>
              <a:rPr lang="en-US" dirty="0">
                <a:latin typeface="Arial" panose="020B0604020202020204" pitchFamily="34" charset="0"/>
                <a:cs typeface="Arial" panose="020B0604020202020204" pitchFamily="34" charset="0"/>
              </a:rPr>
              <a:t>The node will now attempt to re-synchronize to the bit stream by decreasing the duration of its PHASE_SEG2 segment of the current bit by the number of Time Quanta by which the edge was early, by up to the resynchronization jump width limit</a:t>
            </a:r>
          </a:p>
          <a:p>
            <a:pPr marL="285750" indent="-285750">
              <a:buFont typeface="Wingdings" panose="05000000000000000000" pitchFamily="2" charset="2"/>
              <a:buChar char="v"/>
            </a:pPr>
            <a:endParaRPr lang="en-US"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v"/>
            </a:pPr>
            <a:r>
              <a:rPr lang="en-US" dirty="0">
                <a:latin typeface="Arial" panose="020B0604020202020204" pitchFamily="34" charset="0"/>
                <a:cs typeface="Arial" panose="020B0604020202020204" pitchFamily="34" charset="0"/>
              </a:rPr>
              <a:t>The number of Time Quanta by which a bit period may be extended or shortened due to re-synchronization is limited by a programmable value</a:t>
            </a:r>
          </a:p>
          <a:p>
            <a:r>
              <a:rPr lang="en-US" dirty="0">
                <a:latin typeface="Arial" panose="020B0604020202020204" pitchFamily="34" charset="0"/>
                <a:cs typeface="Arial" panose="020B0604020202020204" pitchFamily="34" charset="0"/>
              </a:rPr>
              <a:t>    called the re-synchronization jump width (RJW or SJW). </a:t>
            </a:r>
            <a:endParaRPr lang="en-IN" dirty="0"/>
          </a:p>
          <a:p>
            <a:endParaRPr lang="en-IN" dirty="0"/>
          </a:p>
        </p:txBody>
      </p:sp>
    </p:spTree>
    <p:extLst>
      <p:ext uri="{BB962C8B-B14F-4D97-AF65-F5344CB8AC3E}">
        <p14:creationId xmlns:p14="http://schemas.microsoft.com/office/powerpoint/2010/main" val="393457647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custDataLst>
              <p:tags r:id="rId1"/>
            </p:custDataLst>
          </p:nvPr>
        </p:nvSpPr>
        <p:spPr bwMode="auto">
          <a:xfrm>
            <a:off x="685800" y="647700"/>
            <a:ext cx="7772399" cy="523220"/>
          </a:xfrm>
          <a:prstGeom prst="rect">
            <a:avLst/>
          </a:prstGeom>
          <a:noFill/>
          <a:ln w="9525">
            <a:noFill/>
            <a:miter lim="800000"/>
            <a:headEnd/>
            <a:tailEnd/>
          </a:ln>
        </p:spPr>
        <p:txBody>
          <a:bodyPr wrap="square">
            <a:spAutoFit/>
          </a:bodyPr>
          <a:lstStyle/>
          <a:p>
            <a:pPr algn="ctr">
              <a:spcBef>
                <a:spcPct val="50000"/>
              </a:spcBef>
            </a:pPr>
            <a:r>
              <a:rPr lang="en-US" altLang="en-US" sz="2800" b="1" dirty="0">
                <a:latin typeface="Arial" pitchFamily="34" charset="0"/>
              </a:rPr>
              <a:t>RJW rules</a:t>
            </a:r>
          </a:p>
        </p:txBody>
      </p:sp>
      <p:sp>
        <p:nvSpPr>
          <p:cNvPr id="8" name="Rectangle 7">
            <a:extLst>
              <a:ext uri="{FF2B5EF4-FFF2-40B4-BE49-F238E27FC236}">
                <a16:creationId xmlns:a16="http://schemas.microsoft.com/office/drawing/2014/main" id="{4111B530-6BF7-465B-8794-7DE730792CF7}"/>
              </a:ext>
            </a:extLst>
          </p:cNvPr>
          <p:cNvSpPr/>
          <p:nvPr/>
        </p:nvSpPr>
        <p:spPr>
          <a:xfrm>
            <a:off x="533400" y="1432469"/>
            <a:ext cx="8153400" cy="923330"/>
          </a:xfrm>
          <a:prstGeom prst="rect">
            <a:avLst/>
          </a:prstGeom>
        </p:spPr>
        <p:txBody>
          <a:bodyPr wrap="square">
            <a:spAutoFit/>
          </a:bodyPr>
          <a:lstStyle/>
          <a:p>
            <a:pPr algn="just"/>
            <a:endParaRPr lang="en-IN" dirty="0">
              <a:latin typeface="Arial" panose="020B0604020202020204" pitchFamily="34" charset="0"/>
            </a:endParaRPr>
          </a:p>
          <a:p>
            <a:endParaRPr lang="en-IN" dirty="0"/>
          </a:p>
          <a:p>
            <a:endParaRPr lang="en-IN" dirty="0"/>
          </a:p>
        </p:txBody>
      </p:sp>
      <p:sp>
        <p:nvSpPr>
          <p:cNvPr id="4" name="Rectangle 3">
            <a:extLst>
              <a:ext uri="{FF2B5EF4-FFF2-40B4-BE49-F238E27FC236}">
                <a16:creationId xmlns:a16="http://schemas.microsoft.com/office/drawing/2014/main" id="{00219AC3-970F-4B2D-A7BA-F1EE39D0B7CA}"/>
              </a:ext>
            </a:extLst>
          </p:cNvPr>
          <p:cNvSpPr/>
          <p:nvPr/>
        </p:nvSpPr>
        <p:spPr>
          <a:xfrm>
            <a:off x="533400" y="1432469"/>
            <a:ext cx="8153400" cy="3693319"/>
          </a:xfrm>
          <a:prstGeom prst="rect">
            <a:avLst/>
          </a:prstGeom>
        </p:spPr>
        <p:txBody>
          <a:bodyPr wrap="square">
            <a:spAutoFit/>
          </a:bodyPr>
          <a:lstStyle/>
          <a:p>
            <a:pPr marL="285750" indent="-285750" algn="just">
              <a:buFont typeface="Wingdings" panose="05000000000000000000" pitchFamily="2" charset="2"/>
              <a:buChar char="v"/>
            </a:pPr>
            <a:r>
              <a:rPr lang="en-US" dirty="0">
                <a:latin typeface="Arial" panose="020B0604020202020204" pitchFamily="34" charset="0"/>
                <a:cs typeface="Arial" panose="020B0604020202020204" pitchFamily="34" charset="0"/>
              </a:rPr>
              <a:t>The re-synchronization jump width cannot exceed 4 Time Quanta.</a:t>
            </a:r>
          </a:p>
          <a:p>
            <a:pPr algn="just"/>
            <a:endParaRPr lang="en-US" dirty="0">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v"/>
            </a:pPr>
            <a:r>
              <a:rPr lang="en-US" dirty="0">
                <a:latin typeface="Arial" panose="020B0604020202020204" pitchFamily="34" charset="0"/>
                <a:cs typeface="Arial" panose="020B0604020202020204" pitchFamily="34" charset="0"/>
              </a:rPr>
              <a:t>It also must not exceed the number of Time Quanta in the PHASE_SEG1 segment. </a:t>
            </a:r>
          </a:p>
          <a:p>
            <a:pPr marL="285750" indent="-285750" algn="just">
              <a:buFont typeface="Wingdings" panose="05000000000000000000" pitchFamily="2" charset="2"/>
              <a:buChar char="v"/>
            </a:pPr>
            <a:endParaRPr lang="en-US" dirty="0">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v"/>
            </a:pPr>
            <a:r>
              <a:rPr lang="en-US" dirty="0">
                <a:latin typeface="Arial" panose="020B0604020202020204" pitchFamily="34" charset="0"/>
                <a:cs typeface="Arial" panose="020B0604020202020204" pitchFamily="34" charset="0"/>
              </a:rPr>
              <a:t>The minimum value for the re-synchronization jump width is 1 Time Quantum.</a:t>
            </a:r>
          </a:p>
          <a:p>
            <a:pPr algn="just"/>
            <a:endParaRPr lang="en-US" dirty="0">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v"/>
            </a:pPr>
            <a:r>
              <a:rPr lang="en-US" b="1" dirty="0">
                <a:latin typeface="Arial" panose="020B0604020202020204" pitchFamily="34" charset="0"/>
                <a:cs typeface="Arial" panose="020B0604020202020204" pitchFamily="34" charset="0"/>
              </a:rPr>
              <a:t>Note:</a:t>
            </a:r>
          </a:p>
          <a:p>
            <a:pPr algn="just"/>
            <a:r>
              <a:rPr lang="en-US" dirty="0">
                <a:latin typeface="Arial" panose="020B0604020202020204" pitchFamily="34" charset="0"/>
                <a:cs typeface="Arial" panose="020B0604020202020204" pitchFamily="34" charset="0"/>
              </a:rPr>
              <a:t>	In order to minimize the maximum time between recessive to dominant</a:t>
            </a:r>
          </a:p>
          <a:p>
            <a:pPr algn="just"/>
            <a:r>
              <a:rPr lang="en-US" dirty="0">
                <a:latin typeface="Arial" panose="020B0604020202020204" pitchFamily="34" charset="0"/>
                <a:cs typeface="Arial" panose="020B0604020202020204" pitchFamily="34" charset="0"/>
              </a:rPr>
              <a:t>	edges, and hence maximize the number of opportunities for</a:t>
            </a:r>
          </a:p>
          <a:p>
            <a:pPr algn="just"/>
            <a:r>
              <a:rPr lang="en-US" dirty="0">
                <a:latin typeface="Arial" panose="020B0604020202020204" pitchFamily="34" charset="0"/>
                <a:cs typeface="Arial" panose="020B0604020202020204" pitchFamily="34" charset="0"/>
              </a:rPr>
              <a:t>	resynchronization, the CAN protocol uses bit stuffing.</a:t>
            </a:r>
            <a:endParaRPr lang="en-IN" dirty="0">
              <a:latin typeface="Arial" panose="020B060402020202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167096562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custDataLst>
              <p:tags r:id="rId1"/>
            </p:custDataLst>
          </p:nvPr>
        </p:nvSpPr>
        <p:spPr bwMode="auto">
          <a:xfrm>
            <a:off x="685800" y="647700"/>
            <a:ext cx="7772399" cy="523220"/>
          </a:xfrm>
          <a:prstGeom prst="rect">
            <a:avLst/>
          </a:prstGeom>
          <a:noFill/>
          <a:ln w="9525">
            <a:noFill/>
            <a:miter lim="800000"/>
            <a:headEnd/>
            <a:tailEnd/>
          </a:ln>
        </p:spPr>
        <p:txBody>
          <a:bodyPr wrap="square">
            <a:spAutoFit/>
          </a:bodyPr>
          <a:lstStyle/>
          <a:p>
            <a:pPr algn="ctr">
              <a:spcBef>
                <a:spcPct val="50000"/>
              </a:spcBef>
            </a:pPr>
            <a:r>
              <a:rPr lang="en-US" altLang="en-US" sz="2800" b="1" dirty="0">
                <a:latin typeface="Arial" pitchFamily="34" charset="0"/>
              </a:rPr>
              <a:t>Bit Synchronization</a:t>
            </a:r>
          </a:p>
        </p:txBody>
      </p:sp>
      <p:sp>
        <p:nvSpPr>
          <p:cNvPr id="2" name="Rectangle 1"/>
          <p:cNvSpPr/>
          <p:nvPr/>
        </p:nvSpPr>
        <p:spPr>
          <a:xfrm>
            <a:off x="838200" y="1676400"/>
            <a:ext cx="7696200" cy="4062651"/>
          </a:xfrm>
          <a:prstGeom prst="rect">
            <a:avLst/>
          </a:prstGeom>
        </p:spPr>
        <p:txBody>
          <a:bodyPr wrap="square">
            <a:spAutoFit/>
          </a:bodyPr>
          <a:lstStyle/>
          <a:p>
            <a:pPr marL="285750" indent="-285750" algn="just">
              <a:buFont typeface="Wingdings" panose="05000000000000000000" pitchFamily="2" charset="2"/>
              <a:buChar char="v"/>
            </a:pPr>
            <a:r>
              <a:rPr lang="en-US" sz="2000" dirty="0">
                <a:latin typeface="Arial" panose="020B0604020202020204" pitchFamily="34" charset="0"/>
                <a:cs typeface="Arial" panose="020B0604020202020204" pitchFamily="34" charset="0"/>
              </a:rPr>
              <a:t>No separate clock signal on the CAN bus to synchronize the node</a:t>
            </a:r>
          </a:p>
          <a:p>
            <a:pPr marL="285750" indent="-285750" algn="just">
              <a:buFont typeface="Wingdings" panose="05000000000000000000" pitchFamily="2" charset="2"/>
              <a:buChar char="v"/>
            </a:pPr>
            <a:endParaRPr lang="en-US" sz="2000" dirty="0">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v"/>
            </a:pPr>
            <a:r>
              <a:rPr lang="en-US" sz="2000" dirty="0">
                <a:latin typeface="Arial" panose="020B0604020202020204" pitchFamily="34" charset="0"/>
                <a:cs typeface="Arial" panose="020B0604020202020204" pitchFamily="34" charset="0"/>
              </a:rPr>
              <a:t>To a effectively achieve this CAN frames have NRZ-5 coding</a:t>
            </a:r>
          </a:p>
          <a:p>
            <a:pPr marL="285750" indent="-285750" algn="just">
              <a:buFont typeface="Wingdings" panose="05000000000000000000" pitchFamily="2" charset="2"/>
              <a:buChar char="v"/>
            </a:pPr>
            <a:endParaRPr lang="en-US" sz="2000" dirty="0">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v"/>
            </a:pPr>
            <a:r>
              <a:rPr lang="en-US" sz="2000" b="1" dirty="0">
                <a:latin typeface="Arial" panose="020B0604020202020204" pitchFamily="34" charset="0"/>
                <a:cs typeface="Arial" panose="020B0604020202020204" pitchFamily="34" charset="0"/>
              </a:rPr>
              <a:t>Hard synchronization of the clocks:</a:t>
            </a:r>
          </a:p>
          <a:p>
            <a:pPr marL="225425" algn="just"/>
            <a:r>
              <a:rPr lang="en-US" sz="2000" dirty="0">
                <a:latin typeface="Arial" panose="020B0604020202020204" pitchFamily="34" charset="0"/>
                <a:cs typeface="Arial" panose="020B0604020202020204" pitchFamily="34" charset="0"/>
              </a:rPr>
              <a:t>    When the transmitting node sends a CAN frame all the clocks of the receiving nodes are synchronized to the transmitter clock at the falling edge of the “Start of Frame” (SOF) bit.</a:t>
            </a:r>
          </a:p>
          <a:p>
            <a:pPr marL="285750" indent="-285750" algn="just">
              <a:buFont typeface="Wingdings" panose="05000000000000000000" pitchFamily="2" charset="2"/>
              <a:buChar char="v"/>
            </a:pPr>
            <a:endParaRPr lang="en-IN" sz="2000" dirty="0">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v"/>
            </a:pPr>
            <a:r>
              <a:rPr lang="en-US" sz="2000" dirty="0">
                <a:latin typeface="Arial" panose="020B0604020202020204" pitchFamily="34" charset="0"/>
                <a:cs typeface="Arial" panose="020B0604020202020204" pitchFamily="34" charset="0"/>
              </a:rPr>
              <a:t>Subsequent falling edges of the CAN frame are used for </a:t>
            </a:r>
            <a:r>
              <a:rPr lang="en-US" sz="2000" b="1" dirty="0">
                <a:latin typeface="Arial" panose="020B0604020202020204" pitchFamily="34" charset="0"/>
                <a:cs typeface="Arial" panose="020B0604020202020204" pitchFamily="34" charset="0"/>
              </a:rPr>
              <a:t>soft synchronization of the nodes.</a:t>
            </a:r>
            <a:endParaRPr lang="en-IN" sz="2000" b="1"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1118927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custDataLst>
              <p:tags r:id="rId1"/>
            </p:custDataLst>
          </p:nvPr>
        </p:nvSpPr>
        <p:spPr bwMode="auto">
          <a:xfrm>
            <a:off x="804862" y="381000"/>
            <a:ext cx="7772399" cy="523220"/>
          </a:xfrm>
          <a:prstGeom prst="rect">
            <a:avLst/>
          </a:prstGeom>
          <a:noFill/>
          <a:ln w="9525">
            <a:noFill/>
            <a:miter lim="800000"/>
            <a:headEnd/>
            <a:tailEnd/>
          </a:ln>
        </p:spPr>
        <p:txBody>
          <a:bodyPr wrap="square">
            <a:spAutoFit/>
          </a:bodyPr>
          <a:lstStyle/>
          <a:p>
            <a:pPr algn="ctr">
              <a:spcBef>
                <a:spcPct val="50000"/>
              </a:spcBef>
            </a:pPr>
            <a:r>
              <a:rPr lang="en-US" altLang="en-US" sz="2800" b="1" dirty="0">
                <a:latin typeface="Arial" pitchFamily="34" charset="0"/>
              </a:rPr>
              <a:t>Bit Synchronization</a:t>
            </a:r>
          </a:p>
        </p:txBody>
      </p:sp>
      <p:pic>
        <p:nvPicPr>
          <p:cNvPr id="6" name="Picture 2"/>
          <p:cNvPicPr>
            <a:picLocks noChangeAspect="1" noChangeArrowheads="1"/>
          </p:cNvPicPr>
          <p:nvPr/>
        </p:nvPicPr>
        <p:blipFill>
          <a:blip r:embed="rId3"/>
          <a:srcRect/>
          <a:stretch>
            <a:fillRect/>
          </a:stretch>
        </p:blipFill>
        <p:spPr bwMode="auto">
          <a:xfrm>
            <a:off x="380998" y="1066800"/>
            <a:ext cx="8620125" cy="5534025"/>
          </a:xfrm>
          <a:prstGeom prst="rect">
            <a:avLst/>
          </a:prstGeom>
          <a:noFill/>
          <a:ln w="9525">
            <a:noFill/>
            <a:miter lim="800000"/>
            <a:headEnd/>
            <a:tailEnd/>
          </a:ln>
          <a:effectLst/>
        </p:spPr>
      </p:pic>
    </p:spTree>
    <p:extLst>
      <p:ext uri="{BB962C8B-B14F-4D97-AF65-F5344CB8AC3E}">
        <p14:creationId xmlns:p14="http://schemas.microsoft.com/office/powerpoint/2010/main" val="12532996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custDataLst>
              <p:tags r:id="rId1"/>
            </p:custDataLst>
          </p:nvPr>
        </p:nvSpPr>
        <p:spPr bwMode="auto">
          <a:xfrm>
            <a:off x="685800" y="647700"/>
            <a:ext cx="7772399" cy="523220"/>
          </a:xfrm>
          <a:prstGeom prst="rect">
            <a:avLst/>
          </a:prstGeom>
          <a:noFill/>
          <a:ln w="9525">
            <a:noFill/>
            <a:miter lim="800000"/>
            <a:headEnd/>
            <a:tailEnd/>
          </a:ln>
        </p:spPr>
        <p:txBody>
          <a:bodyPr wrap="square">
            <a:spAutoFit/>
          </a:bodyPr>
          <a:lstStyle/>
          <a:p>
            <a:pPr algn="ctr">
              <a:spcBef>
                <a:spcPct val="50000"/>
              </a:spcBef>
            </a:pPr>
            <a:r>
              <a:rPr lang="en-US" altLang="en-US" sz="2800" b="1" dirty="0">
                <a:latin typeface="Arial" pitchFamily="34" charset="0"/>
              </a:rPr>
              <a:t>Bit Sampling and Soft Synchronization</a:t>
            </a:r>
          </a:p>
        </p:txBody>
      </p:sp>
      <p:sp>
        <p:nvSpPr>
          <p:cNvPr id="2" name="Rectangle 1"/>
          <p:cNvSpPr/>
          <p:nvPr/>
        </p:nvSpPr>
        <p:spPr>
          <a:xfrm>
            <a:off x="685800" y="1905000"/>
            <a:ext cx="7696200" cy="4801314"/>
          </a:xfrm>
          <a:prstGeom prst="rect">
            <a:avLst/>
          </a:prstGeom>
        </p:spPr>
        <p:txBody>
          <a:bodyPr wrap="square">
            <a:spAutoFit/>
          </a:bodyPr>
          <a:lstStyle/>
          <a:p>
            <a:pPr marL="285750" indent="-285750" algn="just">
              <a:buFont typeface="Wingdings" panose="05000000000000000000" pitchFamily="2" charset="2"/>
              <a:buChar char="v"/>
            </a:pPr>
            <a:r>
              <a:rPr lang="en-US" dirty="0">
                <a:latin typeface="Arial" panose="020B0604020202020204" pitchFamily="34" charset="0"/>
                <a:cs typeface="Arial" panose="020B0604020202020204" pitchFamily="34" charset="0"/>
              </a:rPr>
              <a:t>There are many causes of timing errors which lead to the incorrect sampling of data. The most important is the error in the main clock from which the CAN clock is derived and delays in the cable. </a:t>
            </a:r>
          </a:p>
          <a:p>
            <a:pPr marL="285750" indent="-285750" algn="just">
              <a:buFont typeface="Wingdings" panose="05000000000000000000" pitchFamily="2" charset="2"/>
              <a:buChar char="v"/>
            </a:pPr>
            <a:endParaRPr lang="en-US" dirty="0">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v"/>
            </a:pPr>
            <a:r>
              <a:rPr lang="en-US" dirty="0">
                <a:latin typeface="Arial" panose="020B0604020202020204" pitchFamily="34" charset="0"/>
                <a:cs typeface="Arial" panose="020B0604020202020204" pitchFamily="34" charset="0"/>
              </a:rPr>
              <a:t>The CAN frame can be as long as 149 bits. To sample such a long frame correctly the restrictions on clock error and cable length are not practical to </a:t>
            </a:r>
            <a:r>
              <a:rPr lang="en-IN" dirty="0">
                <a:latin typeface="Arial" panose="020B0604020202020204" pitchFamily="34" charset="0"/>
                <a:cs typeface="Arial" panose="020B0604020202020204" pitchFamily="34" charset="0"/>
              </a:rPr>
              <a:t>achieve.</a:t>
            </a:r>
          </a:p>
          <a:p>
            <a:pPr marL="285750" indent="-285750" algn="just">
              <a:buFont typeface="Wingdings" panose="05000000000000000000" pitchFamily="2" charset="2"/>
              <a:buChar char="v"/>
            </a:pPr>
            <a:endParaRPr lang="en-IN" dirty="0">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v"/>
            </a:pPr>
            <a:r>
              <a:rPr lang="en-US" dirty="0">
                <a:latin typeface="Arial" panose="020B0604020202020204" pitchFamily="34" charset="0"/>
                <a:cs typeface="Arial" panose="020B0604020202020204" pitchFamily="34" charset="0"/>
              </a:rPr>
              <a:t>CAN specifications allow solving this problem by the use of soft synchronization of the CAN clock.</a:t>
            </a:r>
          </a:p>
          <a:p>
            <a:pPr marL="285750" indent="-285750" algn="just">
              <a:buFont typeface="Wingdings" panose="05000000000000000000" pitchFamily="2" charset="2"/>
              <a:buChar char="v"/>
            </a:pPr>
            <a:endParaRPr lang="en-US" dirty="0">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v"/>
            </a:pPr>
            <a:r>
              <a:rPr lang="en-IN" dirty="0">
                <a:latin typeface="Arial" panose="020B0604020202020204" pitchFamily="34" charset="0"/>
                <a:cs typeface="Arial" panose="020B0604020202020204" pitchFamily="34" charset="0"/>
              </a:rPr>
              <a:t>The receiving nodes </a:t>
            </a:r>
            <a:r>
              <a:rPr lang="en-US" dirty="0">
                <a:latin typeface="Arial" panose="020B0604020202020204" pitchFamily="34" charset="0"/>
                <a:cs typeface="Arial" panose="020B0604020202020204" pitchFamily="34" charset="0"/>
              </a:rPr>
              <a:t>synchronize the CAN clock at all recessive to dominant edges of the CAN frames</a:t>
            </a:r>
          </a:p>
          <a:p>
            <a:pPr algn="just"/>
            <a:endParaRPr lang="en-IN" dirty="0">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v"/>
            </a:pPr>
            <a:endParaRPr lang="en-IN" dirty="0">
              <a:latin typeface="Arial" panose="020B0604020202020204" pitchFamily="34" charset="0"/>
              <a:cs typeface="Arial" panose="020B0604020202020204" pitchFamily="34" charset="0"/>
            </a:endParaRPr>
          </a:p>
          <a:p>
            <a:pPr algn="just"/>
            <a:endParaRPr lang="en-IN" dirty="0">
              <a:latin typeface="Arial" panose="020B0604020202020204" pitchFamily="34" charset="0"/>
              <a:cs typeface="Arial" panose="020B0604020202020204" pitchFamily="34" charset="0"/>
            </a:endParaRPr>
          </a:p>
          <a:p>
            <a:pPr algn="just"/>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4816000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custDataLst>
              <p:tags r:id="rId1"/>
            </p:custDataLst>
          </p:nvPr>
        </p:nvSpPr>
        <p:spPr bwMode="auto">
          <a:xfrm>
            <a:off x="685800" y="647700"/>
            <a:ext cx="7772399" cy="523220"/>
          </a:xfrm>
          <a:prstGeom prst="rect">
            <a:avLst/>
          </a:prstGeom>
          <a:noFill/>
          <a:ln w="9525">
            <a:noFill/>
            <a:miter lim="800000"/>
            <a:headEnd/>
            <a:tailEnd/>
          </a:ln>
        </p:spPr>
        <p:txBody>
          <a:bodyPr wrap="square">
            <a:spAutoFit/>
          </a:bodyPr>
          <a:lstStyle/>
          <a:p>
            <a:pPr algn="ctr">
              <a:spcBef>
                <a:spcPct val="50000"/>
              </a:spcBef>
            </a:pPr>
            <a:r>
              <a:rPr lang="en-US" altLang="en-US" sz="2800" b="1" dirty="0">
                <a:latin typeface="Arial" pitchFamily="34" charset="0"/>
              </a:rPr>
              <a:t>Bit Sampling and Soft Synchronization</a:t>
            </a:r>
          </a:p>
        </p:txBody>
      </p:sp>
      <p:sp>
        <p:nvSpPr>
          <p:cNvPr id="2" name="Rectangle 1"/>
          <p:cNvSpPr/>
          <p:nvPr/>
        </p:nvSpPr>
        <p:spPr>
          <a:xfrm>
            <a:off x="761999" y="1600200"/>
            <a:ext cx="7696200" cy="5078313"/>
          </a:xfrm>
          <a:prstGeom prst="rect">
            <a:avLst/>
          </a:prstGeom>
        </p:spPr>
        <p:txBody>
          <a:bodyPr wrap="square">
            <a:spAutoFit/>
          </a:bodyPr>
          <a:lstStyle/>
          <a:p>
            <a:pPr marL="285750" indent="-285750" algn="just">
              <a:buFont typeface="Wingdings" panose="05000000000000000000" pitchFamily="2" charset="2"/>
              <a:buChar char="v"/>
            </a:pPr>
            <a:endParaRPr lang="en-US" dirty="0">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v"/>
            </a:pPr>
            <a:r>
              <a:rPr lang="en-US" dirty="0">
                <a:latin typeface="Arial" panose="020B0604020202020204" pitchFamily="34" charset="0"/>
                <a:cs typeface="Arial" panose="020B0604020202020204" pitchFamily="34" charset="0"/>
              </a:rPr>
              <a:t>Soft synchronization takes care of both positive and negative phase errors in the received CAN frame. </a:t>
            </a:r>
          </a:p>
          <a:p>
            <a:pPr marL="285750" indent="-285750" algn="just">
              <a:buFont typeface="Wingdings" panose="05000000000000000000" pitchFamily="2" charset="2"/>
              <a:buChar char="v"/>
            </a:pPr>
            <a:endParaRPr lang="en-US" dirty="0">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v"/>
            </a:pPr>
            <a:r>
              <a:rPr lang="en-US" dirty="0">
                <a:latin typeface="Arial" panose="020B0604020202020204" pitchFamily="34" charset="0"/>
                <a:cs typeface="Arial" panose="020B0604020202020204" pitchFamily="34" charset="0"/>
              </a:rPr>
              <a:t>A phase error is positive, if the arriving edge is delayed from the expected time; and negative, if it is ahead of the expected time</a:t>
            </a:r>
          </a:p>
          <a:p>
            <a:pPr marL="285750" indent="-285750" algn="just">
              <a:buFont typeface="Wingdings" panose="05000000000000000000" pitchFamily="2" charset="2"/>
              <a:buChar char="v"/>
            </a:pPr>
            <a:endParaRPr lang="en-US" dirty="0">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v"/>
            </a:pPr>
            <a:r>
              <a:rPr lang="en-US" dirty="0">
                <a:latin typeface="Arial" panose="020B0604020202020204" pitchFamily="34" charset="0"/>
                <a:cs typeface="Arial" panose="020B0604020202020204" pitchFamily="34" charset="0"/>
              </a:rPr>
              <a:t>If there is a positive phase error then the sampling point is delayed by increasing the phase segment 1 delay by positive phase error but not more than the maximum synchronization jump width. </a:t>
            </a:r>
          </a:p>
          <a:p>
            <a:pPr marL="285750" indent="-285750" algn="just">
              <a:buFont typeface="Wingdings" panose="05000000000000000000" pitchFamily="2" charset="2"/>
              <a:buChar char="v"/>
            </a:pPr>
            <a:endParaRPr lang="en-US" dirty="0">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v"/>
            </a:pPr>
            <a:r>
              <a:rPr lang="en-US" dirty="0">
                <a:latin typeface="Arial" panose="020B0604020202020204" pitchFamily="34" charset="0"/>
                <a:cs typeface="Arial" panose="020B0604020202020204" pitchFamily="34" charset="0"/>
              </a:rPr>
              <a:t>Similarly, if there is a negative phase error the sampling point is moved ahead by the amount of the phase error by decreasing the phase error by 2, again limited by the maximum synchronization jump width.</a:t>
            </a:r>
          </a:p>
          <a:p>
            <a:pPr algn="just"/>
            <a:endParaRPr lang="en-IN" dirty="0">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v"/>
            </a:pPr>
            <a:endParaRPr lang="en-IN" dirty="0">
              <a:latin typeface="Arial" panose="020B0604020202020204" pitchFamily="34" charset="0"/>
              <a:cs typeface="Arial" panose="020B0604020202020204" pitchFamily="34" charset="0"/>
            </a:endParaRPr>
          </a:p>
          <a:p>
            <a:pPr algn="just"/>
            <a:endParaRPr lang="en-IN" dirty="0">
              <a:latin typeface="Arial" panose="020B0604020202020204" pitchFamily="34" charset="0"/>
              <a:cs typeface="Arial" panose="020B0604020202020204" pitchFamily="34" charset="0"/>
            </a:endParaRPr>
          </a:p>
          <a:p>
            <a:pPr algn="just"/>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521907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custDataLst>
              <p:tags r:id="rId1"/>
            </p:custDataLst>
          </p:nvPr>
        </p:nvSpPr>
        <p:spPr bwMode="auto">
          <a:xfrm>
            <a:off x="952500" y="457200"/>
            <a:ext cx="7315200" cy="519113"/>
          </a:xfrm>
          <a:prstGeom prst="rect">
            <a:avLst/>
          </a:prstGeom>
          <a:noFill/>
          <a:ln w="9525">
            <a:noFill/>
            <a:miter lim="800000"/>
            <a:headEnd/>
            <a:tailEnd/>
          </a:ln>
        </p:spPr>
        <p:txBody>
          <a:bodyPr wrap="square">
            <a:spAutoFit/>
          </a:bodyPr>
          <a:lstStyle/>
          <a:p>
            <a:pPr algn="ctr">
              <a:spcBef>
                <a:spcPct val="50000"/>
              </a:spcBef>
            </a:pPr>
            <a:r>
              <a:rPr lang="en-US" altLang="en-US" sz="2800" b="1" dirty="0">
                <a:latin typeface="Arial" pitchFamily="34" charset="0"/>
              </a:rPr>
              <a:t>Characteristics of ‘CAN’</a:t>
            </a:r>
            <a:endParaRPr lang="en-US" altLang="en-US" sz="2400" b="1" dirty="0">
              <a:latin typeface="Arial" pitchFamily="34" charset="0"/>
            </a:endParaRPr>
          </a:p>
        </p:txBody>
      </p:sp>
      <p:sp>
        <p:nvSpPr>
          <p:cNvPr id="16" name="Text Box 5_"/>
          <p:cNvSpPr txBox="1">
            <a:spLocks noChangeArrowheads="1"/>
          </p:cNvSpPr>
          <p:nvPr>
            <p:custDataLst>
              <p:tags r:id="rId2"/>
            </p:custDataLst>
          </p:nvPr>
        </p:nvSpPr>
        <p:spPr bwMode="auto">
          <a:xfrm>
            <a:off x="685800" y="1219200"/>
            <a:ext cx="7848600" cy="5924699"/>
          </a:xfrm>
          <a:prstGeom prst="rect">
            <a:avLst/>
          </a:prstGeom>
          <a:noFill/>
          <a:ln w="9525">
            <a:noFill/>
            <a:miter lim="800000"/>
            <a:headEnd/>
            <a:tailEnd/>
          </a:ln>
        </p:spPr>
        <p:txBody>
          <a:bodyPr wrap="square">
            <a:spAutoFit/>
          </a:bodyPr>
          <a:lstStyle/>
          <a:p>
            <a:pPr>
              <a:spcBef>
                <a:spcPct val="50000"/>
              </a:spcBef>
              <a:buFont typeface="Wingdings" pitchFamily="2" charset="2"/>
              <a:buChar char="v"/>
            </a:pPr>
            <a:r>
              <a:rPr lang="en-US" altLang="en-US" sz="2000" dirty="0">
                <a:latin typeface="Arial" pitchFamily="34" charset="0"/>
              </a:rPr>
              <a:t>Multi master based, but only one master at a time</a:t>
            </a:r>
          </a:p>
          <a:p>
            <a:pPr>
              <a:spcBef>
                <a:spcPct val="50000"/>
              </a:spcBef>
              <a:buFont typeface="Wingdings" pitchFamily="2" charset="2"/>
              <a:buChar char="v"/>
            </a:pPr>
            <a:r>
              <a:rPr lang="en-US" altLang="en-US" sz="2000" dirty="0">
                <a:latin typeface="Arial" pitchFamily="34" charset="0"/>
              </a:rPr>
              <a:t>Message based protocol</a:t>
            </a:r>
          </a:p>
          <a:p>
            <a:pPr>
              <a:spcBef>
                <a:spcPct val="50000"/>
              </a:spcBef>
              <a:buFont typeface="Wingdings" pitchFamily="2" charset="2"/>
              <a:buChar char="v"/>
            </a:pPr>
            <a:r>
              <a:rPr lang="en-US" altLang="en-US" sz="2000" dirty="0">
                <a:latin typeface="Arial" pitchFamily="34" charset="0"/>
              </a:rPr>
              <a:t>Nodes can be easily added </a:t>
            </a:r>
          </a:p>
          <a:p>
            <a:pPr>
              <a:spcBef>
                <a:spcPct val="50000"/>
              </a:spcBef>
              <a:buFont typeface="Wingdings" pitchFamily="2" charset="2"/>
              <a:buChar char="v"/>
            </a:pPr>
            <a:r>
              <a:rPr lang="en-US" altLang="en-US" sz="2000" dirty="0">
                <a:latin typeface="Arial" pitchFamily="34" charset="0"/>
              </a:rPr>
              <a:t>Multicast and broadcast message transmission support</a:t>
            </a:r>
          </a:p>
          <a:p>
            <a:pPr>
              <a:spcBef>
                <a:spcPct val="50000"/>
              </a:spcBef>
              <a:buFont typeface="Wingdings" pitchFamily="2" charset="2"/>
              <a:buChar char="v"/>
            </a:pPr>
            <a:r>
              <a:rPr lang="en-US" altLang="en-US" sz="2000" dirty="0">
                <a:latin typeface="Arial" pitchFamily="34" charset="0"/>
              </a:rPr>
              <a:t>Automatic retransmission of corrupted messages </a:t>
            </a:r>
          </a:p>
          <a:p>
            <a:pPr>
              <a:spcBef>
                <a:spcPct val="50000"/>
              </a:spcBef>
              <a:buFont typeface="Wingdings" pitchFamily="2" charset="2"/>
              <a:buChar char="v"/>
            </a:pPr>
            <a:r>
              <a:rPr lang="en-US" altLang="en-US" sz="2000" dirty="0">
                <a:latin typeface="Arial" pitchFamily="34" charset="0"/>
              </a:rPr>
              <a:t>Distinction between temporary errors and permanent failures  of         nodes and autonomous switching off of defect nodes</a:t>
            </a:r>
          </a:p>
          <a:p>
            <a:pPr>
              <a:spcBef>
                <a:spcPct val="50000"/>
              </a:spcBef>
              <a:buFont typeface="Wingdings" pitchFamily="2" charset="2"/>
              <a:buChar char="v"/>
            </a:pPr>
            <a:r>
              <a:rPr lang="en-US" altLang="en-US" sz="2000" dirty="0">
                <a:latin typeface="Arial" pitchFamily="34" charset="0"/>
              </a:rPr>
              <a:t>Arbitration on message priority(CSMA-CD)</a:t>
            </a:r>
          </a:p>
          <a:p>
            <a:pPr>
              <a:spcBef>
                <a:spcPct val="50000"/>
              </a:spcBef>
              <a:buFont typeface="Wingdings" pitchFamily="2" charset="2"/>
              <a:buChar char="v"/>
            </a:pPr>
            <a:r>
              <a:rPr lang="en-US" altLang="en-US" sz="2000" dirty="0">
                <a:latin typeface="Arial" pitchFamily="34" charset="0"/>
              </a:rPr>
              <a:t>NRZ-5 Encoding , bit stuffing</a:t>
            </a:r>
          </a:p>
          <a:p>
            <a:pPr>
              <a:spcBef>
                <a:spcPct val="50000"/>
              </a:spcBef>
              <a:buFont typeface="Wingdings" pitchFamily="2" charset="2"/>
              <a:buChar char="v"/>
            </a:pPr>
            <a:r>
              <a:rPr lang="en-US" altLang="en-US" sz="2000" dirty="0">
                <a:latin typeface="Arial" pitchFamily="34" charset="0"/>
              </a:rPr>
              <a:t>MSB first</a:t>
            </a:r>
          </a:p>
          <a:p>
            <a:pPr>
              <a:spcBef>
                <a:spcPct val="50000"/>
              </a:spcBef>
              <a:buFont typeface="Wingdings" pitchFamily="2" charset="2"/>
              <a:buChar char="v"/>
            </a:pPr>
            <a:r>
              <a:rPr lang="en-US" altLang="en-US" sz="2000" dirty="0">
                <a:latin typeface="Arial" pitchFamily="34" charset="0"/>
              </a:rPr>
              <a:t>Error States in CAN</a:t>
            </a:r>
          </a:p>
          <a:p>
            <a:pPr>
              <a:spcBef>
                <a:spcPct val="50000"/>
              </a:spcBef>
              <a:buFont typeface="Wingdings" pitchFamily="2" charset="2"/>
              <a:buChar char="v"/>
            </a:pPr>
            <a:r>
              <a:rPr lang="en-US" altLang="en-US" sz="2000" dirty="0">
                <a:latin typeface="Arial" pitchFamily="34" charset="0"/>
              </a:rPr>
              <a:t>Differential Voltages on Bus</a:t>
            </a:r>
          </a:p>
          <a:p>
            <a:pPr>
              <a:spcBef>
                <a:spcPct val="50000"/>
              </a:spcBef>
            </a:pPr>
            <a:r>
              <a:rPr lang="en-US" altLang="en-US" sz="1400" b="1" dirty="0">
                <a:solidFill>
                  <a:srgbClr val="003366"/>
                </a:solidFill>
                <a:latin typeface="Arial" pitchFamily="34" charset="0"/>
              </a:rPr>
              <a:t> </a:t>
            </a:r>
            <a:endParaRPr lang="en-US" altLang="en-US" sz="1400" b="1" dirty="0">
              <a:latin typeface="Arial" pitchFamily="34" charset="0"/>
            </a:endParaRPr>
          </a:p>
          <a:p>
            <a:pPr>
              <a:spcBef>
                <a:spcPct val="50000"/>
              </a:spcBef>
            </a:pPr>
            <a:r>
              <a:rPr lang="en-US" altLang="en-US" sz="1400" b="1" dirty="0">
                <a:latin typeface="Arial" pitchFamily="34" charset="0"/>
              </a:rPr>
              <a:t> </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Vector CAN Interfaces</a:t>
            </a:r>
          </a:p>
        </p:txBody>
      </p:sp>
    </p:spTree>
    <p:extLst>
      <p:ext uri="{BB962C8B-B14F-4D97-AF65-F5344CB8AC3E}">
        <p14:creationId xmlns:p14="http://schemas.microsoft.com/office/powerpoint/2010/main" val="145101280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28651" y="457200"/>
            <a:ext cx="7886700" cy="754856"/>
          </a:xfrm>
        </p:spPr>
        <p:txBody>
          <a:bodyPr>
            <a:normAutofit/>
          </a:bodyPr>
          <a:lstStyle/>
          <a:p>
            <a:pPr algn="ctr"/>
            <a:r>
              <a:rPr lang="en-IN" sz="2800" b="1" dirty="0">
                <a:latin typeface="Arial" panose="020B0604020202020204" pitchFamily="34" charset="0"/>
                <a:cs typeface="Arial" panose="020B0604020202020204" pitchFamily="34" charset="0"/>
              </a:rPr>
              <a:t>CAN network Interfaces</a:t>
            </a:r>
          </a:p>
        </p:txBody>
      </p:sp>
      <p:sp>
        <p:nvSpPr>
          <p:cNvPr id="5" name="Rectangle 4"/>
          <p:cNvSpPr/>
          <p:nvPr/>
        </p:nvSpPr>
        <p:spPr>
          <a:xfrm>
            <a:off x="762000" y="1212056"/>
            <a:ext cx="5096741" cy="7155805"/>
          </a:xfrm>
          <a:prstGeom prst="rect">
            <a:avLst/>
          </a:prstGeom>
        </p:spPr>
        <p:txBody>
          <a:bodyPr wrap="square">
            <a:spAutoFit/>
          </a:bodyPr>
          <a:lstStyle/>
          <a:p>
            <a:endParaRPr lang="en-US" sz="1350" dirty="0">
              <a:latin typeface="Arial" panose="020B0604020202020204" pitchFamily="34" charset="0"/>
              <a:cs typeface="Arial" panose="020B0604020202020204" pitchFamily="34" charset="0"/>
            </a:endParaRPr>
          </a:p>
          <a:p>
            <a:pPr marL="214313" indent="-214313">
              <a:buFont typeface="Wingdings" panose="05000000000000000000" pitchFamily="2" charset="2"/>
              <a:buChar char="v"/>
            </a:pPr>
            <a:r>
              <a:rPr lang="en-US" b="1" dirty="0">
                <a:latin typeface="Arial" panose="020B0604020202020204" pitchFamily="34" charset="0"/>
                <a:cs typeface="Arial" panose="020B0604020202020204" pitchFamily="34" charset="0"/>
              </a:rPr>
              <a:t>VN161x, VN7610</a:t>
            </a:r>
          </a:p>
          <a:p>
            <a:r>
              <a:rPr lang="en-US" dirty="0">
                <a:latin typeface="Arial" panose="020B0604020202020204" pitchFamily="34" charset="0"/>
                <a:cs typeface="Arial" panose="020B0604020202020204" pitchFamily="34" charset="0"/>
              </a:rPr>
              <a:t>Cost-efficient network interface with USB interface for CAN and CAN FD.</a:t>
            </a:r>
          </a:p>
          <a:p>
            <a:r>
              <a:rPr lang="en-US" dirty="0">
                <a:latin typeface="Arial" panose="020B0604020202020204" pitchFamily="34" charset="0"/>
                <a:cs typeface="Arial" panose="020B0604020202020204" pitchFamily="34" charset="0"/>
              </a:rPr>
              <a:t>Channels: 2 x CAN (FD) (fixed)</a:t>
            </a:r>
          </a:p>
          <a:p>
            <a:endParaRPr lang="en-US" dirty="0">
              <a:latin typeface="Arial" panose="020B0604020202020204" pitchFamily="34" charset="0"/>
              <a:cs typeface="Arial" panose="020B0604020202020204" pitchFamily="34" charset="0"/>
            </a:endParaRPr>
          </a:p>
          <a:p>
            <a:pPr marL="214313" indent="-214313">
              <a:buFont typeface="Wingdings" panose="05000000000000000000" pitchFamily="2" charset="2"/>
              <a:buChar char="v"/>
            </a:pPr>
            <a:r>
              <a:rPr lang="en-US" b="1" dirty="0">
                <a:latin typeface="Arial" panose="020B0604020202020204" pitchFamily="34" charset="0"/>
                <a:cs typeface="Arial" panose="020B0604020202020204" pitchFamily="34" charset="0"/>
              </a:rPr>
              <a:t>VN1630</a:t>
            </a:r>
          </a:p>
          <a:p>
            <a:r>
              <a:rPr lang="en-US" dirty="0">
                <a:latin typeface="Arial" panose="020B0604020202020204" pitchFamily="34" charset="0"/>
                <a:cs typeface="Arial" panose="020B0604020202020204" pitchFamily="34" charset="0"/>
              </a:rPr>
              <a:t>Flexible, cost-efficient network Interface with USB interface for CAN, CAN FD, LIN, K-Line, J1708 and IO.</a:t>
            </a:r>
            <a:br>
              <a:rPr lang="en-US"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Channels: 2 x CAN (FD) (fixed), 2 x CAN (FD)/LIN/K-Line/J1708 (variable)</a:t>
            </a:r>
          </a:p>
          <a:p>
            <a:endParaRPr lang="en-US" dirty="0">
              <a:latin typeface="Arial" panose="020B0604020202020204" pitchFamily="34" charset="0"/>
              <a:cs typeface="Arial" panose="020B0604020202020204" pitchFamily="34" charset="0"/>
            </a:endParaRPr>
          </a:p>
          <a:p>
            <a:pPr marL="214313" indent="-214313">
              <a:buFont typeface="Wingdings" panose="05000000000000000000" pitchFamily="2" charset="2"/>
              <a:buChar char="v"/>
            </a:pPr>
            <a:r>
              <a:rPr lang="en-US" b="1" dirty="0">
                <a:latin typeface="Arial" panose="020B0604020202020204" pitchFamily="34" charset="0"/>
                <a:cs typeface="Arial" panose="020B0604020202020204" pitchFamily="34" charset="0"/>
              </a:rPr>
              <a:t>VN1640A</a:t>
            </a:r>
          </a:p>
          <a:p>
            <a:r>
              <a:rPr lang="en-US" dirty="0">
                <a:latin typeface="Arial" panose="020B0604020202020204" pitchFamily="34" charset="0"/>
                <a:cs typeface="Arial" panose="020B0604020202020204" pitchFamily="34" charset="0"/>
              </a:rPr>
              <a:t>Flexible, cost-efficient network interfaces with USB interface for CAN, LIN, K-Line, J1708 and IO.</a:t>
            </a:r>
            <a:br>
              <a:rPr lang="en-US"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Channels (all variable): 0..4 x CAN (FD), 0..4 x LIN, 0..2 x K-Line, 0..4 x J1708</a:t>
            </a:r>
          </a:p>
          <a:p>
            <a:endParaRPr lang="en-US" sz="1350" dirty="0">
              <a:latin typeface="Arial" panose="020B0604020202020204" pitchFamily="34" charset="0"/>
              <a:cs typeface="Arial" panose="020B0604020202020204" pitchFamily="34" charset="0"/>
            </a:endParaRPr>
          </a:p>
          <a:p>
            <a:endParaRPr lang="en-US" sz="1350" dirty="0">
              <a:latin typeface="Arial" panose="020B0604020202020204" pitchFamily="34" charset="0"/>
              <a:cs typeface="Arial" panose="020B0604020202020204" pitchFamily="34" charset="0"/>
            </a:endParaRPr>
          </a:p>
          <a:p>
            <a:endParaRPr lang="en-US" sz="1350" dirty="0">
              <a:latin typeface="Arial" panose="020B0604020202020204" pitchFamily="34" charset="0"/>
              <a:cs typeface="Arial" panose="020B0604020202020204" pitchFamily="34" charset="0"/>
            </a:endParaRPr>
          </a:p>
          <a:p>
            <a:endParaRPr lang="en-US" sz="1350" dirty="0"/>
          </a:p>
          <a:p>
            <a:endParaRPr lang="en-US" sz="1350" dirty="0"/>
          </a:p>
          <a:p>
            <a:endParaRPr lang="en-US" sz="1350" dirty="0"/>
          </a:p>
          <a:p>
            <a:endParaRPr lang="en-US" sz="1350" dirty="0"/>
          </a:p>
          <a:p>
            <a:endParaRPr lang="en-US" sz="1350" dirty="0"/>
          </a:p>
          <a:p>
            <a:endParaRPr lang="en-US" sz="135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28657" y="1212056"/>
            <a:ext cx="1905000" cy="1962150"/>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33011" y="4114800"/>
            <a:ext cx="1905000" cy="2133600"/>
          </a:xfrm>
          <a:prstGeom prst="rect">
            <a:avLst/>
          </a:prstGeom>
        </p:spPr>
      </p:pic>
    </p:spTree>
    <p:extLst>
      <p:ext uri="{BB962C8B-B14F-4D97-AF65-F5344CB8AC3E}">
        <p14:creationId xmlns:p14="http://schemas.microsoft.com/office/powerpoint/2010/main" val="311059017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08216" y="469776"/>
            <a:ext cx="7886700" cy="754856"/>
          </a:xfrm>
        </p:spPr>
        <p:txBody>
          <a:bodyPr>
            <a:normAutofit/>
          </a:bodyPr>
          <a:lstStyle/>
          <a:p>
            <a:pPr algn="ctr"/>
            <a:r>
              <a:rPr lang="en-IN" sz="2800" b="1" dirty="0">
                <a:latin typeface="Arial" panose="020B0604020202020204" pitchFamily="34" charset="0"/>
                <a:cs typeface="Arial" panose="020B0604020202020204" pitchFamily="34" charset="0"/>
              </a:rPr>
              <a:t>CAN network Interfaces</a:t>
            </a:r>
          </a:p>
        </p:txBody>
      </p:sp>
      <p:sp>
        <p:nvSpPr>
          <p:cNvPr id="5" name="Rectangle 4"/>
          <p:cNvSpPr/>
          <p:nvPr/>
        </p:nvSpPr>
        <p:spPr>
          <a:xfrm>
            <a:off x="628651" y="1885950"/>
            <a:ext cx="5096741" cy="2169825"/>
          </a:xfrm>
          <a:prstGeom prst="rect">
            <a:avLst/>
          </a:prstGeom>
        </p:spPr>
        <p:txBody>
          <a:bodyPr wrap="square">
            <a:spAutoFit/>
          </a:bodyPr>
          <a:lstStyle/>
          <a:p>
            <a:endParaRPr lang="en-US" sz="1350" dirty="0">
              <a:latin typeface="Arial" panose="020B0604020202020204" pitchFamily="34" charset="0"/>
              <a:cs typeface="Arial" panose="020B0604020202020204" pitchFamily="34" charset="0"/>
            </a:endParaRPr>
          </a:p>
          <a:p>
            <a:endParaRPr lang="en-US" sz="1350" dirty="0">
              <a:latin typeface="Arial" panose="020B0604020202020204" pitchFamily="34" charset="0"/>
              <a:cs typeface="Arial" panose="020B0604020202020204" pitchFamily="34" charset="0"/>
            </a:endParaRPr>
          </a:p>
          <a:p>
            <a:endParaRPr lang="en-US" sz="1350" dirty="0">
              <a:latin typeface="Arial" panose="020B0604020202020204" pitchFamily="34" charset="0"/>
              <a:cs typeface="Arial" panose="020B0604020202020204" pitchFamily="34" charset="0"/>
            </a:endParaRPr>
          </a:p>
          <a:p>
            <a:endParaRPr lang="en-US" sz="1350" dirty="0">
              <a:latin typeface="Arial" panose="020B0604020202020204" pitchFamily="34" charset="0"/>
              <a:cs typeface="Arial" panose="020B0604020202020204" pitchFamily="34" charset="0"/>
            </a:endParaRPr>
          </a:p>
          <a:p>
            <a:endParaRPr lang="en-US" sz="1350" dirty="0"/>
          </a:p>
          <a:p>
            <a:endParaRPr lang="en-US" sz="1350" dirty="0"/>
          </a:p>
          <a:p>
            <a:endParaRPr lang="en-US" sz="1350" dirty="0"/>
          </a:p>
          <a:p>
            <a:endParaRPr lang="en-US" sz="1350" dirty="0"/>
          </a:p>
          <a:p>
            <a:endParaRPr lang="en-US" sz="1350" dirty="0"/>
          </a:p>
          <a:p>
            <a:endParaRPr lang="en-US" sz="1350" dirty="0"/>
          </a:p>
        </p:txBody>
      </p:sp>
      <p:sp>
        <p:nvSpPr>
          <p:cNvPr id="2" name="Rectangle 1"/>
          <p:cNvSpPr/>
          <p:nvPr/>
        </p:nvSpPr>
        <p:spPr>
          <a:xfrm>
            <a:off x="708216" y="1579662"/>
            <a:ext cx="4572000" cy="4108817"/>
          </a:xfrm>
          <a:prstGeom prst="rect">
            <a:avLst/>
          </a:prstGeom>
        </p:spPr>
        <p:txBody>
          <a:bodyPr>
            <a:spAutoFit/>
          </a:bodyPr>
          <a:lstStyle/>
          <a:p>
            <a:endParaRPr lang="en-US" sz="1350" dirty="0"/>
          </a:p>
          <a:p>
            <a:pPr marL="214313" indent="-214313">
              <a:buFont typeface="Wingdings" panose="05000000000000000000" pitchFamily="2" charset="2"/>
              <a:buChar char="v"/>
            </a:pPr>
            <a:r>
              <a:rPr lang="en-US" b="1" dirty="0">
                <a:latin typeface="Arial" panose="020B0604020202020204" pitchFamily="34" charset="0"/>
                <a:cs typeface="Arial" panose="020B0604020202020204" pitchFamily="34" charset="0"/>
              </a:rPr>
              <a:t>VN5610A</a:t>
            </a:r>
          </a:p>
          <a:p>
            <a:r>
              <a:rPr lang="en-US" dirty="0">
                <a:latin typeface="Arial" panose="020B0604020202020204" pitchFamily="34" charset="0"/>
                <a:cs typeface="Arial" panose="020B0604020202020204" pitchFamily="34" charset="0"/>
              </a:rPr>
              <a:t>Network Interface with USB Interface for Ethernet and CAN</a:t>
            </a:r>
          </a:p>
          <a:p>
            <a:endParaRPr lang="en-US" dirty="0">
              <a:latin typeface="Arial" panose="020B0604020202020204" pitchFamily="34" charset="0"/>
              <a:cs typeface="Arial" panose="020B0604020202020204" pitchFamily="34" charset="0"/>
            </a:endParaRPr>
          </a:p>
          <a:p>
            <a:endParaRPr lang="en-US" b="1" dirty="0">
              <a:latin typeface="Arial" panose="020B0604020202020204" pitchFamily="34" charset="0"/>
              <a:cs typeface="Arial" panose="020B0604020202020204" pitchFamily="34" charset="0"/>
            </a:endParaRPr>
          </a:p>
          <a:p>
            <a:pPr marL="214313" indent="-214313">
              <a:buFont typeface="Wingdings" panose="05000000000000000000" pitchFamily="2" charset="2"/>
              <a:buChar char="v"/>
            </a:pPr>
            <a:r>
              <a:rPr lang="en-US" b="1" dirty="0">
                <a:latin typeface="Arial" panose="020B0604020202020204" pitchFamily="34" charset="0"/>
                <a:cs typeface="Arial" panose="020B0604020202020204" pitchFamily="34" charset="0"/>
              </a:rPr>
              <a:t>VN7640</a:t>
            </a:r>
          </a:p>
          <a:p>
            <a:r>
              <a:rPr lang="en-US" dirty="0">
                <a:latin typeface="Arial" panose="020B0604020202020204" pitchFamily="34" charset="0"/>
                <a:cs typeface="Arial" panose="020B0604020202020204" pitchFamily="34" charset="0"/>
              </a:rPr>
              <a:t>Flexible Interface for the CAN FD, LIN, FlexRay and Ethernet Connection via USB</a:t>
            </a:r>
          </a:p>
          <a:p>
            <a:br>
              <a:rPr lang="en-US" dirty="0">
                <a:latin typeface="Arial" panose="020B0604020202020204" pitchFamily="34" charset="0"/>
                <a:cs typeface="Arial" panose="020B0604020202020204" pitchFamily="34" charset="0"/>
              </a:rPr>
            </a:br>
            <a:endParaRPr lang="en-US" dirty="0">
              <a:latin typeface="Arial" panose="020B0604020202020204" pitchFamily="34" charset="0"/>
              <a:cs typeface="Arial" panose="020B0604020202020204" pitchFamily="34" charset="0"/>
            </a:endParaRPr>
          </a:p>
          <a:p>
            <a:pPr marL="214313" indent="-214313">
              <a:buFont typeface="Wingdings" panose="05000000000000000000" pitchFamily="2" charset="2"/>
              <a:buChar char="v"/>
            </a:pPr>
            <a:r>
              <a:rPr lang="en-US" b="1" dirty="0">
                <a:latin typeface="Arial" panose="020B0604020202020204" pitchFamily="34" charset="0"/>
                <a:cs typeface="Arial" panose="020B0604020202020204" pitchFamily="34" charset="0"/>
              </a:rPr>
              <a:t>VN5640</a:t>
            </a:r>
          </a:p>
          <a:p>
            <a:r>
              <a:rPr lang="en-US" dirty="0">
                <a:latin typeface="Arial" panose="020B0604020202020204" pitchFamily="34" charset="0"/>
                <a:cs typeface="Arial" panose="020B0604020202020204" pitchFamily="34" charset="0"/>
              </a:rPr>
              <a:t>Powerful Network Interface with USB Interface for Ethernet and CAN FD</a:t>
            </a:r>
            <a:br>
              <a:rPr lang="en-US" sz="1350" dirty="0"/>
            </a:br>
            <a:endParaRPr lang="en-US" sz="135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04383" y="1885950"/>
            <a:ext cx="1904762" cy="1752381"/>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04384" y="3955473"/>
            <a:ext cx="1905000" cy="1752600"/>
          </a:xfrm>
          <a:prstGeom prst="rect">
            <a:avLst/>
          </a:prstGeom>
        </p:spPr>
      </p:pic>
    </p:spTree>
    <p:extLst>
      <p:ext uri="{BB962C8B-B14F-4D97-AF65-F5344CB8AC3E}">
        <p14:creationId xmlns:p14="http://schemas.microsoft.com/office/powerpoint/2010/main" val="354255231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06582" y="575977"/>
            <a:ext cx="7886700" cy="754856"/>
          </a:xfrm>
        </p:spPr>
        <p:txBody>
          <a:bodyPr>
            <a:normAutofit/>
          </a:bodyPr>
          <a:lstStyle/>
          <a:p>
            <a:pPr algn="ctr"/>
            <a:r>
              <a:rPr lang="en-IN" sz="2800" b="1" dirty="0">
                <a:latin typeface="Arial" panose="020B0604020202020204" pitchFamily="34" charset="0"/>
                <a:cs typeface="Arial" panose="020B0604020202020204" pitchFamily="34" charset="0"/>
              </a:rPr>
              <a:t>CAN network Interfaces – PC cards</a:t>
            </a:r>
          </a:p>
        </p:txBody>
      </p:sp>
      <p:sp>
        <p:nvSpPr>
          <p:cNvPr id="5" name="Rectangle 4"/>
          <p:cNvSpPr/>
          <p:nvPr/>
        </p:nvSpPr>
        <p:spPr>
          <a:xfrm>
            <a:off x="628651" y="1885950"/>
            <a:ext cx="5096741" cy="2169825"/>
          </a:xfrm>
          <a:prstGeom prst="rect">
            <a:avLst/>
          </a:prstGeom>
        </p:spPr>
        <p:txBody>
          <a:bodyPr wrap="square">
            <a:spAutoFit/>
          </a:bodyPr>
          <a:lstStyle/>
          <a:p>
            <a:endParaRPr lang="en-US" sz="1350" dirty="0">
              <a:latin typeface="Arial" panose="020B0604020202020204" pitchFamily="34" charset="0"/>
              <a:cs typeface="Arial" panose="020B0604020202020204" pitchFamily="34" charset="0"/>
            </a:endParaRPr>
          </a:p>
          <a:p>
            <a:endParaRPr lang="en-US" sz="1350" dirty="0">
              <a:latin typeface="Arial" panose="020B0604020202020204" pitchFamily="34" charset="0"/>
              <a:cs typeface="Arial" panose="020B0604020202020204" pitchFamily="34" charset="0"/>
            </a:endParaRPr>
          </a:p>
          <a:p>
            <a:endParaRPr lang="en-US" sz="1350" dirty="0">
              <a:latin typeface="Arial" panose="020B0604020202020204" pitchFamily="34" charset="0"/>
              <a:cs typeface="Arial" panose="020B0604020202020204" pitchFamily="34" charset="0"/>
            </a:endParaRPr>
          </a:p>
          <a:p>
            <a:endParaRPr lang="en-US" sz="1350" dirty="0">
              <a:latin typeface="Arial" panose="020B0604020202020204" pitchFamily="34" charset="0"/>
              <a:cs typeface="Arial" panose="020B0604020202020204" pitchFamily="34" charset="0"/>
            </a:endParaRPr>
          </a:p>
          <a:p>
            <a:endParaRPr lang="en-US" sz="1350" dirty="0"/>
          </a:p>
          <a:p>
            <a:endParaRPr lang="en-US" sz="1350" dirty="0"/>
          </a:p>
          <a:p>
            <a:endParaRPr lang="en-US" sz="1350" dirty="0"/>
          </a:p>
          <a:p>
            <a:endParaRPr lang="en-US" sz="1350" dirty="0"/>
          </a:p>
          <a:p>
            <a:endParaRPr lang="en-US" sz="1350" dirty="0"/>
          </a:p>
          <a:p>
            <a:endParaRPr lang="en-US" sz="1350" dirty="0"/>
          </a:p>
        </p:txBody>
      </p:sp>
      <p:sp>
        <p:nvSpPr>
          <p:cNvPr id="2" name="Rectangle 1"/>
          <p:cNvSpPr/>
          <p:nvPr/>
        </p:nvSpPr>
        <p:spPr>
          <a:xfrm>
            <a:off x="706582" y="1885951"/>
            <a:ext cx="4572000" cy="507831"/>
          </a:xfrm>
          <a:prstGeom prst="rect">
            <a:avLst/>
          </a:prstGeom>
        </p:spPr>
        <p:txBody>
          <a:bodyPr>
            <a:spAutoFit/>
          </a:bodyPr>
          <a:lstStyle/>
          <a:p>
            <a:br>
              <a:rPr lang="en-US" sz="1350" dirty="0"/>
            </a:br>
            <a:endParaRPr lang="en-US" sz="1350" dirty="0"/>
          </a:p>
        </p:txBody>
      </p:sp>
      <p:sp>
        <p:nvSpPr>
          <p:cNvPr id="6" name="Rectangle 5"/>
          <p:cNvSpPr/>
          <p:nvPr/>
        </p:nvSpPr>
        <p:spPr>
          <a:xfrm>
            <a:off x="706582" y="2370699"/>
            <a:ext cx="4572000" cy="2931572"/>
          </a:xfrm>
          <a:prstGeom prst="rect">
            <a:avLst/>
          </a:prstGeom>
        </p:spPr>
        <p:txBody>
          <a:bodyPr>
            <a:spAutoFit/>
          </a:bodyPr>
          <a:lstStyle/>
          <a:p>
            <a:pPr algn="just"/>
            <a:endParaRPr lang="en-US" sz="1350" dirty="0"/>
          </a:p>
          <a:p>
            <a:pPr marL="214313" indent="-214313" algn="just">
              <a:buFont typeface="Wingdings" panose="05000000000000000000" pitchFamily="2" charset="2"/>
              <a:buChar char="v"/>
            </a:pPr>
            <a:endParaRPr lang="en-US" sz="1350" b="1" dirty="0"/>
          </a:p>
          <a:p>
            <a:pPr marL="214313" indent="-214313" algn="just">
              <a:buFont typeface="Wingdings" panose="05000000000000000000" pitchFamily="2" charset="2"/>
              <a:buChar char="v"/>
            </a:pPr>
            <a:endParaRPr lang="en-US" sz="1350" b="1" dirty="0"/>
          </a:p>
          <a:p>
            <a:pPr marL="214313" indent="-214313" algn="just">
              <a:buFont typeface="Wingdings" panose="05000000000000000000" pitchFamily="2" charset="2"/>
              <a:buChar char="v"/>
            </a:pPr>
            <a:r>
              <a:rPr lang="en-US" b="1" dirty="0">
                <a:latin typeface="Arial" panose="020B0604020202020204" pitchFamily="34" charset="0"/>
                <a:cs typeface="Arial" panose="020B0604020202020204" pitchFamily="34" charset="0"/>
              </a:rPr>
              <a:t>VN8900/VN8970/VN8972</a:t>
            </a:r>
          </a:p>
          <a:p>
            <a:pPr algn="just"/>
            <a:r>
              <a:rPr lang="en-US" dirty="0">
                <a:latin typeface="Arial" panose="020B0604020202020204" pitchFamily="34" charset="0"/>
                <a:cs typeface="Arial" panose="020B0604020202020204" pitchFamily="34" charset="0"/>
              </a:rPr>
              <a:t>FlexRay/CAN/LIN/J1708 Network Interface with up to 8 Channels including Integrated Real-time PC for CANoe/CANalyzer/</a:t>
            </a:r>
            <a:r>
              <a:rPr lang="en-US" dirty="0" err="1">
                <a:latin typeface="Arial" panose="020B0604020202020204" pitchFamily="34" charset="0"/>
                <a:cs typeface="Arial" panose="020B0604020202020204" pitchFamily="34" charset="0"/>
              </a:rPr>
              <a:t>CANape</a:t>
            </a:r>
            <a:endParaRPr lang="en-US" dirty="0">
              <a:latin typeface="Arial" panose="020B0604020202020204" pitchFamily="34" charset="0"/>
              <a:cs typeface="Arial" panose="020B0604020202020204" pitchFamily="34" charset="0"/>
            </a:endParaRPr>
          </a:p>
          <a:p>
            <a:pPr marL="214313" indent="-214313" algn="just">
              <a:buFont typeface="Wingdings" panose="05000000000000000000" pitchFamily="2" charset="2"/>
              <a:buChar char="v"/>
            </a:pPr>
            <a:endParaRPr lang="en-US" sz="1350" dirty="0"/>
          </a:p>
          <a:p>
            <a:pPr marL="214313" indent="-214313" algn="just">
              <a:buFont typeface="Wingdings" panose="05000000000000000000" pitchFamily="2" charset="2"/>
              <a:buChar char="v"/>
            </a:pPr>
            <a:endParaRPr lang="en-US" sz="1350" dirty="0"/>
          </a:p>
          <a:p>
            <a:br>
              <a:rPr lang="en-US" sz="1350" dirty="0"/>
            </a:br>
            <a:endParaRPr lang="en-US" sz="1350"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2309" y="2083021"/>
            <a:ext cx="1905000" cy="1752600"/>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52309" y="4191000"/>
            <a:ext cx="1970586" cy="1460336"/>
          </a:xfrm>
          <a:prstGeom prst="rect">
            <a:avLst/>
          </a:prstGeom>
        </p:spPr>
      </p:pic>
    </p:spTree>
    <p:extLst>
      <p:ext uri="{BB962C8B-B14F-4D97-AF65-F5344CB8AC3E}">
        <p14:creationId xmlns:p14="http://schemas.microsoft.com/office/powerpoint/2010/main" val="31935781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custDataLst>
              <p:tags r:id="rId1"/>
            </p:custDataLst>
          </p:nvPr>
        </p:nvSpPr>
        <p:spPr bwMode="auto">
          <a:xfrm>
            <a:off x="952500" y="457200"/>
            <a:ext cx="7315200" cy="519113"/>
          </a:xfrm>
          <a:prstGeom prst="rect">
            <a:avLst/>
          </a:prstGeom>
          <a:noFill/>
          <a:ln w="9525">
            <a:noFill/>
            <a:miter lim="800000"/>
            <a:headEnd/>
            <a:tailEnd/>
          </a:ln>
        </p:spPr>
        <p:txBody>
          <a:bodyPr wrap="square">
            <a:spAutoFit/>
          </a:bodyPr>
          <a:lstStyle/>
          <a:p>
            <a:pPr algn="ctr">
              <a:spcBef>
                <a:spcPct val="50000"/>
              </a:spcBef>
            </a:pPr>
            <a:r>
              <a:rPr lang="en-US" altLang="en-US" sz="2800" b="1" dirty="0">
                <a:latin typeface="Arial" pitchFamily="34" charset="0"/>
              </a:rPr>
              <a:t>Characteristics of ‘CAN’</a:t>
            </a:r>
            <a:endParaRPr lang="en-US" altLang="en-US" sz="2400" b="1" dirty="0">
              <a:latin typeface="Arial" pitchFamily="34" charset="0"/>
            </a:endParaRPr>
          </a:p>
        </p:txBody>
      </p:sp>
      <p:grpSp>
        <p:nvGrpSpPr>
          <p:cNvPr id="4" name="Group 2"/>
          <p:cNvGrpSpPr>
            <a:grpSpLocks/>
          </p:cNvGrpSpPr>
          <p:nvPr/>
        </p:nvGrpSpPr>
        <p:grpSpPr bwMode="auto">
          <a:xfrm>
            <a:off x="876300" y="1600200"/>
            <a:ext cx="7467600" cy="3732212"/>
            <a:chOff x="566" y="1020"/>
            <a:chExt cx="5040" cy="2612"/>
          </a:xfrm>
        </p:grpSpPr>
        <p:sp>
          <p:nvSpPr>
            <p:cNvPr id="6" name="Text Box 3"/>
            <p:cNvSpPr txBox="1">
              <a:spLocks noChangeArrowheads="1"/>
            </p:cNvSpPr>
            <p:nvPr/>
          </p:nvSpPr>
          <p:spPr bwMode="auto">
            <a:xfrm>
              <a:off x="566" y="1020"/>
              <a:ext cx="5040" cy="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nSpc>
                  <a:spcPct val="90000"/>
                </a:lnSpc>
                <a:spcBef>
                  <a:spcPct val="50000"/>
                </a:spcBef>
                <a:buClr>
                  <a:schemeClr val="hlink"/>
                </a:buClr>
                <a:buSzTx/>
                <a:buNone/>
              </a:pPr>
              <a:r>
                <a:rPr lang="en-US" altLang="en-US" sz="2400" dirty="0">
                  <a:latin typeface="Arial" panose="020B0604020202020204" pitchFamily="34" charset="0"/>
                  <a:cs typeface="Arial" panose="020B0604020202020204" pitchFamily="34" charset="0"/>
                </a:rPr>
                <a:t>Serial data communications bus</a:t>
              </a:r>
              <a:br>
                <a:rPr lang="en-US" altLang="en-US" sz="2400" dirty="0">
                  <a:solidFill>
                    <a:srgbClr val="003399"/>
                  </a:solidFill>
                  <a:latin typeface="Arial" panose="020B0604020202020204" pitchFamily="34" charset="0"/>
                  <a:cs typeface="Arial" panose="020B0604020202020204" pitchFamily="34" charset="0"/>
                </a:rPr>
              </a:br>
              <a:r>
                <a:rPr lang="en-US" altLang="en-US" sz="2400" dirty="0">
                  <a:solidFill>
                    <a:srgbClr val="003399"/>
                  </a:solidFill>
                  <a:latin typeface="Arial" panose="020B0604020202020204" pitchFamily="34" charset="0"/>
                  <a:cs typeface="Arial" panose="020B0604020202020204" pitchFamily="34" charset="0"/>
                </a:rPr>
                <a:t>	</a:t>
              </a:r>
              <a:r>
                <a:rPr lang="en-US" altLang="en-US" sz="1600" dirty="0">
                  <a:latin typeface="Arial" panose="020B0604020202020204" pitchFamily="34" charset="0"/>
                  <a:cs typeface="Arial" panose="020B0604020202020204" pitchFamily="34" charset="0"/>
                </a:rPr>
                <a:t>Inexpensive and simple, but slower than parallel bus.</a:t>
              </a:r>
            </a:p>
          </p:txBody>
        </p:sp>
        <p:sp>
          <p:nvSpPr>
            <p:cNvPr id="7" name="Text Box 4"/>
            <p:cNvSpPr txBox="1">
              <a:spLocks noChangeArrowheads="1"/>
            </p:cNvSpPr>
            <p:nvPr/>
          </p:nvSpPr>
          <p:spPr bwMode="auto">
            <a:xfrm>
              <a:off x="566" y="2947"/>
              <a:ext cx="5040" cy="6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nSpc>
                  <a:spcPct val="90000"/>
                </a:lnSpc>
                <a:spcBef>
                  <a:spcPct val="50000"/>
                </a:spcBef>
                <a:buClr>
                  <a:schemeClr val="hlink"/>
                </a:buClr>
                <a:buSzTx/>
                <a:buNone/>
              </a:pPr>
              <a:r>
                <a:rPr lang="en-US" altLang="en-US" sz="2400" dirty="0">
                  <a:latin typeface="Arial" panose="020B0604020202020204" pitchFamily="34" charset="0"/>
                  <a:cs typeface="Arial" panose="020B0604020202020204" pitchFamily="34" charset="0"/>
                </a:rPr>
                <a:t>Sensor / actor bus</a:t>
              </a:r>
              <a:br>
                <a:rPr lang="en-US" altLang="en-US" sz="2400" dirty="0">
                  <a:solidFill>
                    <a:srgbClr val="003399"/>
                  </a:solidFill>
                  <a:latin typeface="Arial" panose="020B0604020202020204" pitchFamily="34" charset="0"/>
                  <a:cs typeface="Arial" panose="020B0604020202020204" pitchFamily="34" charset="0"/>
                </a:rPr>
              </a:br>
              <a:r>
                <a:rPr lang="en-US" altLang="en-US" sz="2400" dirty="0">
                  <a:solidFill>
                    <a:srgbClr val="003399"/>
                  </a:solidFill>
                  <a:latin typeface="Arial" panose="020B0604020202020204" pitchFamily="34" charset="0"/>
                  <a:cs typeface="Arial" panose="020B0604020202020204" pitchFamily="34" charset="0"/>
                </a:rPr>
                <a:t>	</a:t>
              </a:r>
              <a:r>
                <a:rPr lang="en-US" altLang="en-US" sz="1600" dirty="0">
                  <a:latin typeface="Arial" panose="020B0604020202020204" pitchFamily="34" charset="0"/>
                  <a:cs typeface="Arial" panose="020B0604020202020204" pitchFamily="34" charset="0"/>
                </a:rPr>
                <a:t>Example:  rain sensor = </a:t>
              </a:r>
              <a:r>
                <a:rPr lang="en-US" altLang="en-US" sz="1600" dirty="0">
                  <a:solidFill>
                    <a:srgbClr val="D25123"/>
                  </a:solidFill>
                  <a:latin typeface="Arial" panose="020B0604020202020204" pitchFamily="34" charset="0"/>
                  <a:cs typeface="Arial" panose="020B0604020202020204" pitchFamily="34" charset="0"/>
                </a:rPr>
                <a:t>sensor</a:t>
              </a:r>
              <a:r>
                <a:rPr lang="en-US" altLang="en-US" sz="1600" dirty="0">
                  <a:latin typeface="Arial" panose="020B0604020202020204" pitchFamily="34" charset="0"/>
                  <a:cs typeface="Arial" panose="020B0604020202020204" pitchFamily="34" charset="0"/>
                </a:rPr>
                <a:t>, windscreen wipers = </a:t>
              </a:r>
              <a:r>
                <a:rPr lang="en-US" altLang="en-US" sz="1600" dirty="0">
                  <a:solidFill>
                    <a:srgbClr val="D25123"/>
                  </a:solidFill>
                  <a:latin typeface="Arial" panose="020B0604020202020204" pitchFamily="34" charset="0"/>
                  <a:cs typeface="Arial" panose="020B0604020202020204" pitchFamily="34" charset="0"/>
                </a:rPr>
                <a:t>actor</a:t>
              </a:r>
              <a:r>
                <a:rPr lang="en-US" altLang="en-US" sz="1600" dirty="0">
                  <a:latin typeface="Arial" panose="020B0604020202020204" pitchFamily="34" charset="0"/>
                  <a:cs typeface="Arial" panose="020B0604020202020204" pitchFamily="34" charset="0"/>
                </a:rPr>
                <a:t>,</a:t>
              </a:r>
              <a:br>
                <a:rPr lang="en-US" altLang="en-US" sz="1600" dirty="0">
                  <a:latin typeface="Arial" panose="020B0604020202020204" pitchFamily="34" charset="0"/>
                  <a:cs typeface="Arial" panose="020B0604020202020204" pitchFamily="34" charset="0"/>
                </a:rPr>
              </a:br>
              <a:r>
                <a:rPr lang="en-US" altLang="en-US" sz="1600" dirty="0">
                  <a:latin typeface="Arial" panose="020B0604020202020204" pitchFamily="34" charset="0"/>
                  <a:cs typeface="Arial" panose="020B0604020202020204" pitchFamily="34" charset="0"/>
                </a:rPr>
                <a:t>	                  both connected via the same bus.</a:t>
              </a:r>
            </a:p>
          </p:txBody>
        </p:sp>
        <p:grpSp>
          <p:nvGrpSpPr>
            <p:cNvPr id="8" name="Group 5"/>
            <p:cNvGrpSpPr>
              <a:grpSpLocks/>
            </p:cNvGrpSpPr>
            <p:nvPr/>
          </p:nvGrpSpPr>
          <p:grpSpPr bwMode="auto">
            <a:xfrm>
              <a:off x="566" y="1700"/>
              <a:ext cx="5040" cy="912"/>
              <a:chOff x="566" y="1700"/>
              <a:chExt cx="5040" cy="912"/>
            </a:xfrm>
          </p:grpSpPr>
          <p:sp>
            <p:nvSpPr>
              <p:cNvPr id="9" name="Text Box 6"/>
              <p:cNvSpPr txBox="1">
                <a:spLocks noChangeArrowheads="1"/>
              </p:cNvSpPr>
              <p:nvPr/>
            </p:nvSpPr>
            <p:spPr bwMode="auto">
              <a:xfrm>
                <a:off x="566" y="1700"/>
                <a:ext cx="5040" cy="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nSpc>
                    <a:spcPct val="90000"/>
                  </a:lnSpc>
                  <a:spcBef>
                    <a:spcPct val="50000"/>
                  </a:spcBef>
                  <a:buClr>
                    <a:schemeClr val="hlink"/>
                  </a:buClr>
                  <a:buSzTx/>
                  <a:buNone/>
                </a:pPr>
                <a:r>
                  <a:rPr lang="en-US" altLang="en-US" sz="2400" dirty="0">
                    <a:latin typeface="Arial" panose="020B0604020202020204" pitchFamily="34" charset="0"/>
                    <a:cs typeface="Arial" panose="020B0604020202020204" pitchFamily="34" charset="0"/>
                  </a:rPr>
                  <a:t>Linear bus structure</a:t>
                </a:r>
                <a:br>
                  <a:rPr lang="en-US" altLang="en-US" sz="2400" dirty="0">
                    <a:solidFill>
                      <a:srgbClr val="003399"/>
                    </a:solidFill>
                    <a:latin typeface="Arial" panose="020B0604020202020204" pitchFamily="34" charset="0"/>
                    <a:cs typeface="Arial" panose="020B0604020202020204" pitchFamily="34" charset="0"/>
                  </a:rPr>
                </a:br>
                <a:r>
                  <a:rPr lang="en-US" altLang="en-US" sz="2400" dirty="0">
                    <a:solidFill>
                      <a:srgbClr val="003399"/>
                    </a:solidFill>
                    <a:latin typeface="Arial" panose="020B0604020202020204" pitchFamily="34" charset="0"/>
                    <a:cs typeface="Arial" panose="020B0604020202020204" pitchFamily="34" charset="0"/>
                  </a:rPr>
                  <a:t>	</a:t>
                </a:r>
                <a:r>
                  <a:rPr lang="en-US" altLang="en-US" sz="1600" dirty="0">
                    <a:solidFill>
                      <a:srgbClr val="D25123"/>
                    </a:solidFill>
                    <a:latin typeface="Arial" panose="020B0604020202020204" pitchFamily="34" charset="0"/>
                    <a:cs typeface="Arial" panose="020B0604020202020204" pitchFamily="34" charset="0"/>
                  </a:rPr>
                  <a:t>No</a:t>
                </a:r>
                <a:r>
                  <a:rPr lang="en-US" altLang="en-US" sz="1600" dirty="0">
                    <a:latin typeface="Arial" panose="020B0604020202020204" pitchFamily="34" charset="0"/>
                    <a:cs typeface="Arial" panose="020B0604020202020204" pitchFamily="34" charset="0"/>
                  </a:rPr>
                  <a:t> star structure, </a:t>
                </a:r>
                <a:r>
                  <a:rPr lang="en-US" altLang="en-US" sz="1600" dirty="0">
                    <a:solidFill>
                      <a:srgbClr val="D25123"/>
                    </a:solidFill>
                    <a:latin typeface="Arial" panose="020B0604020202020204" pitchFamily="34" charset="0"/>
                    <a:cs typeface="Arial" panose="020B0604020202020204" pitchFamily="34" charset="0"/>
                  </a:rPr>
                  <a:t>no</a:t>
                </a:r>
                <a:r>
                  <a:rPr lang="en-US" altLang="en-US" sz="1600" dirty="0">
                    <a:latin typeface="Arial" panose="020B0604020202020204" pitchFamily="34" charset="0"/>
                    <a:cs typeface="Arial" panose="020B0604020202020204" pitchFamily="34" charset="0"/>
                  </a:rPr>
                  <a:t> ring structure, </a:t>
                </a:r>
                <a:r>
                  <a:rPr lang="en-US" altLang="en-US" sz="1600" dirty="0">
                    <a:solidFill>
                      <a:srgbClr val="D25123"/>
                    </a:solidFill>
                    <a:latin typeface="Arial" panose="020B0604020202020204" pitchFamily="34" charset="0"/>
                    <a:cs typeface="Arial" panose="020B0604020202020204" pitchFamily="34" charset="0"/>
                  </a:rPr>
                  <a:t>no</a:t>
                </a:r>
                <a:r>
                  <a:rPr lang="en-US" altLang="en-US" sz="1600" dirty="0">
                    <a:latin typeface="Arial" panose="020B0604020202020204" pitchFamily="34" charset="0"/>
                    <a:cs typeface="Arial" panose="020B0604020202020204" pitchFamily="34" charset="0"/>
                  </a:rPr>
                  <a:t> tree structure !</a:t>
                </a:r>
              </a:p>
            </p:txBody>
          </p:sp>
          <p:grpSp>
            <p:nvGrpSpPr>
              <p:cNvPr id="10" name="Group 7"/>
              <p:cNvGrpSpPr>
                <a:grpSpLocks/>
              </p:cNvGrpSpPr>
              <p:nvPr/>
            </p:nvGrpSpPr>
            <p:grpSpPr bwMode="auto">
              <a:xfrm>
                <a:off x="1104" y="2312"/>
                <a:ext cx="447" cy="271"/>
                <a:chOff x="2920" y="1996"/>
                <a:chExt cx="447" cy="271"/>
              </a:xfrm>
            </p:grpSpPr>
            <p:sp>
              <p:nvSpPr>
                <p:cNvPr id="64" name="Line 8"/>
                <p:cNvSpPr>
                  <a:spLocks noChangeAspect="1" noChangeShapeType="1"/>
                </p:cNvSpPr>
                <p:nvPr/>
              </p:nvSpPr>
              <p:spPr bwMode="auto">
                <a:xfrm>
                  <a:off x="2920" y="2132"/>
                  <a:ext cx="44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latin typeface="Arial" panose="020B0604020202020204" pitchFamily="34" charset="0"/>
                    <a:cs typeface="Arial" panose="020B0604020202020204" pitchFamily="34" charset="0"/>
                  </a:endParaRPr>
                </a:p>
              </p:txBody>
            </p:sp>
            <p:grpSp>
              <p:nvGrpSpPr>
                <p:cNvPr id="65" name="Group 9"/>
                <p:cNvGrpSpPr>
                  <a:grpSpLocks/>
                </p:cNvGrpSpPr>
                <p:nvPr/>
              </p:nvGrpSpPr>
              <p:grpSpPr bwMode="auto">
                <a:xfrm>
                  <a:off x="3170" y="2132"/>
                  <a:ext cx="81" cy="135"/>
                  <a:chOff x="3170" y="2132"/>
                  <a:chExt cx="81" cy="135"/>
                </a:xfrm>
              </p:grpSpPr>
              <p:sp>
                <p:nvSpPr>
                  <p:cNvPr id="78" name="Rectangle 10"/>
                  <p:cNvSpPr>
                    <a:spLocks noChangeAspect="1" noChangeArrowheads="1"/>
                  </p:cNvSpPr>
                  <p:nvPr/>
                </p:nvSpPr>
                <p:spPr bwMode="auto">
                  <a:xfrm>
                    <a:off x="3170" y="2213"/>
                    <a:ext cx="81" cy="54"/>
                  </a:xfrm>
                  <a:prstGeom prst="rect">
                    <a:avLst/>
                  </a:prstGeom>
                  <a:solidFill>
                    <a:srgbClr val="000000"/>
                  </a:solidFill>
                  <a:ln w="12700">
                    <a:solidFill>
                      <a:schemeClr val="tx1"/>
                    </a:solidFill>
                    <a:miter lim="800000"/>
                    <a:headEnd/>
                    <a:tailEnd/>
                  </a:ln>
                </p:spPr>
                <p:txBody>
                  <a:bodyPr wrap="none" anchor="ctr"/>
                  <a:lstStyle>
                    <a:lvl1pPr defTabSz="762000">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gn="ctr">
                      <a:lnSpc>
                        <a:spcPct val="90000"/>
                      </a:lnSpc>
                      <a:spcBef>
                        <a:spcPct val="50000"/>
                      </a:spcBef>
                      <a:buClrTx/>
                      <a:buSzTx/>
                      <a:buFontTx/>
                      <a:buNone/>
                    </a:pPr>
                    <a:endParaRPr lang="en-US" altLang="en-US" sz="1200">
                      <a:solidFill>
                        <a:schemeClr val="tx2"/>
                      </a:solidFill>
                      <a:latin typeface="Arial" panose="020B0604020202020204" pitchFamily="34" charset="0"/>
                      <a:cs typeface="Arial" panose="020B0604020202020204" pitchFamily="34" charset="0"/>
                    </a:endParaRPr>
                  </a:p>
                </p:txBody>
              </p:sp>
              <p:sp>
                <p:nvSpPr>
                  <p:cNvPr id="79" name="Line 11"/>
                  <p:cNvSpPr>
                    <a:spLocks noChangeAspect="1" noChangeShapeType="1"/>
                  </p:cNvSpPr>
                  <p:nvPr/>
                </p:nvSpPr>
                <p:spPr bwMode="auto">
                  <a:xfrm>
                    <a:off x="3211" y="2132"/>
                    <a:ext cx="0" cy="8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latin typeface="Arial" panose="020B0604020202020204" pitchFamily="34" charset="0"/>
                      <a:cs typeface="Arial" panose="020B0604020202020204" pitchFamily="34" charset="0"/>
                    </a:endParaRPr>
                  </a:p>
                </p:txBody>
              </p:sp>
            </p:grpSp>
            <p:grpSp>
              <p:nvGrpSpPr>
                <p:cNvPr id="66" name="Group 12"/>
                <p:cNvGrpSpPr>
                  <a:grpSpLocks/>
                </p:cNvGrpSpPr>
                <p:nvPr/>
              </p:nvGrpSpPr>
              <p:grpSpPr bwMode="auto">
                <a:xfrm>
                  <a:off x="3029" y="2132"/>
                  <a:ext cx="82" cy="135"/>
                  <a:chOff x="3029" y="2132"/>
                  <a:chExt cx="82" cy="135"/>
                </a:xfrm>
              </p:grpSpPr>
              <p:sp>
                <p:nvSpPr>
                  <p:cNvPr id="76" name="Rectangle 13"/>
                  <p:cNvSpPr>
                    <a:spLocks noChangeAspect="1" noChangeArrowheads="1"/>
                  </p:cNvSpPr>
                  <p:nvPr/>
                </p:nvSpPr>
                <p:spPr bwMode="auto">
                  <a:xfrm>
                    <a:off x="3029" y="2213"/>
                    <a:ext cx="82" cy="54"/>
                  </a:xfrm>
                  <a:prstGeom prst="rect">
                    <a:avLst/>
                  </a:prstGeom>
                  <a:solidFill>
                    <a:srgbClr val="000000"/>
                  </a:solidFill>
                  <a:ln w="12700">
                    <a:solidFill>
                      <a:schemeClr val="tx1"/>
                    </a:solidFill>
                    <a:miter lim="800000"/>
                    <a:headEnd/>
                    <a:tailEnd/>
                  </a:ln>
                </p:spPr>
                <p:txBody>
                  <a:bodyPr wrap="none" anchor="ctr"/>
                  <a:lstStyle>
                    <a:lvl1pPr defTabSz="762000">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gn="ctr">
                      <a:lnSpc>
                        <a:spcPct val="90000"/>
                      </a:lnSpc>
                      <a:spcBef>
                        <a:spcPct val="50000"/>
                      </a:spcBef>
                      <a:buClrTx/>
                      <a:buSzTx/>
                      <a:buFontTx/>
                      <a:buNone/>
                    </a:pPr>
                    <a:endParaRPr lang="en-US" altLang="en-US" sz="1200">
                      <a:solidFill>
                        <a:schemeClr val="tx2"/>
                      </a:solidFill>
                      <a:latin typeface="Arial" panose="020B0604020202020204" pitchFamily="34" charset="0"/>
                      <a:cs typeface="Arial" panose="020B0604020202020204" pitchFamily="34" charset="0"/>
                    </a:endParaRPr>
                  </a:p>
                </p:txBody>
              </p:sp>
              <p:sp>
                <p:nvSpPr>
                  <p:cNvPr id="77" name="Line 14"/>
                  <p:cNvSpPr>
                    <a:spLocks noChangeAspect="1" noChangeShapeType="1"/>
                  </p:cNvSpPr>
                  <p:nvPr/>
                </p:nvSpPr>
                <p:spPr bwMode="auto">
                  <a:xfrm>
                    <a:off x="3070" y="2132"/>
                    <a:ext cx="0" cy="8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latin typeface="Arial" panose="020B0604020202020204" pitchFamily="34" charset="0"/>
                      <a:cs typeface="Arial" panose="020B0604020202020204" pitchFamily="34" charset="0"/>
                    </a:endParaRPr>
                  </a:p>
                </p:txBody>
              </p:sp>
            </p:grpSp>
            <p:grpSp>
              <p:nvGrpSpPr>
                <p:cNvPr id="67" name="Group 15"/>
                <p:cNvGrpSpPr>
                  <a:grpSpLocks/>
                </p:cNvGrpSpPr>
                <p:nvPr/>
              </p:nvGrpSpPr>
              <p:grpSpPr bwMode="auto">
                <a:xfrm>
                  <a:off x="2961" y="1996"/>
                  <a:ext cx="81" cy="136"/>
                  <a:chOff x="2961" y="1996"/>
                  <a:chExt cx="81" cy="136"/>
                </a:xfrm>
              </p:grpSpPr>
              <p:sp>
                <p:nvSpPr>
                  <p:cNvPr id="74" name="Rectangle 16"/>
                  <p:cNvSpPr>
                    <a:spLocks noChangeAspect="1" noChangeArrowheads="1"/>
                  </p:cNvSpPr>
                  <p:nvPr/>
                </p:nvSpPr>
                <p:spPr bwMode="auto">
                  <a:xfrm flipV="1">
                    <a:off x="2961" y="1996"/>
                    <a:ext cx="81" cy="54"/>
                  </a:xfrm>
                  <a:prstGeom prst="rect">
                    <a:avLst/>
                  </a:prstGeom>
                  <a:solidFill>
                    <a:srgbClr val="000000"/>
                  </a:solidFill>
                  <a:ln w="12700">
                    <a:solidFill>
                      <a:schemeClr val="tx1"/>
                    </a:solidFill>
                    <a:miter lim="800000"/>
                    <a:headEnd/>
                    <a:tailEnd/>
                  </a:ln>
                </p:spPr>
                <p:txBody>
                  <a:bodyPr rot="10800000" wrap="none" anchor="ctr"/>
                  <a:lstStyle>
                    <a:lvl1pPr defTabSz="762000">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gn="ctr">
                      <a:lnSpc>
                        <a:spcPct val="90000"/>
                      </a:lnSpc>
                      <a:spcBef>
                        <a:spcPct val="50000"/>
                      </a:spcBef>
                      <a:buClrTx/>
                      <a:buSzTx/>
                      <a:buFontTx/>
                      <a:buNone/>
                    </a:pPr>
                    <a:endParaRPr lang="en-US" altLang="en-US" sz="1200">
                      <a:solidFill>
                        <a:schemeClr val="tx2"/>
                      </a:solidFill>
                      <a:latin typeface="Arial" panose="020B0604020202020204" pitchFamily="34" charset="0"/>
                      <a:cs typeface="Arial" panose="020B0604020202020204" pitchFamily="34" charset="0"/>
                    </a:endParaRPr>
                  </a:p>
                </p:txBody>
              </p:sp>
              <p:sp>
                <p:nvSpPr>
                  <p:cNvPr id="75" name="Line 17"/>
                  <p:cNvSpPr>
                    <a:spLocks noChangeAspect="1" noChangeShapeType="1"/>
                  </p:cNvSpPr>
                  <p:nvPr/>
                </p:nvSpPr>
                <p:spPr bwMode="auto">
                  <a:xfrm flipV="1">
                    <a:off x="3002" y="2050"/>
                    <a:ext cx="0" cy="8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latin typeface="Arial" panose="020B0604020202020204" pitchFamily="34" charset="0"/>
                      <a:cs typeface="Arial" panose="020B0604020202020204" pitchFamily="34" charset="0"/>
                    </a:endParaRPr>
                  </a:p>
                </p:txBody>
              </p:sp>
            </p:grpSp>
            <p:grpSp>
              <p:nvGrpSpPr>
                <p:cNvPr id="68" name="Group 18"/>
                <p:cNvGrpSpPr>
                  <a:grpSpLocks/>
                </p:cNvGrpSpPr>
                <p:nvPr/>
              </p:nvGrpSpPr>
              <p:grpSpPr bwMode="auto">
                <a:xfrm>
                  <a:off x="3096" y="1996"/>
                  <a:ext cx="82" cy="136"/>
                  <a:chOff x="3096" y="1996"/>
                  <a:chExt cx="82" cy="136"/>
                </a:xfrm>
              </p:grpSpPr>
              <p:sp>
                <p:nvSpPr>
                  <p:cNvPr id="72" name="Rectangle 19"/>
                  <p:cNvSpPr>
                    <a:spLocks noChangeAspect="1" noChangeArrowheads="1"/>
                  </p:cNvSpPr>
                  <p:nvPr/>
                </p:nvSpPr>
                <p:spPr bwMode="auto">
                  <a:xfrm flipV="1">
                    <a:off x="3096" y="1996"/>
                    <a:ext cx="82" cy="54"/>
                  </a:xfrm>
                  <a:prstGeom prst="rect">
                    <a:avLst/>
                  </a:prstGeom>
                  <a:solidFill>
                    <a:srgbClr val="000000"/>
                  </a:solidFill>
                  <a:ln w="12700">
                    <a:solidFill>
                      <a:schemeClr val="tx1"/>
                    </a:solidFill>
                    <a:miter lim="800000"/>
                    <a:headEnd/>
                    <a:tailEnd/>
                  </a:ln>
                </p:spPr>
                <p:txBody>
                  <a:bodyPr rot="10800000" wrap="none" anchor="ctr"/>
                  <a:lstStyle>
                    <a:lvl1pPr defTabSz="762000">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gn="ctr">
                      <a:lnSpc>
                        <a:spcPct val="90000"/>
                      </a:lnSpc>
                      <a:spcBef>
                        <a:spcPct val="50000"/>
                      </a:spcBef>
                      <a:buClrTx/>
                      <a:buSzTx/>
                      <a:buFontTx/>
                      <a:buNone/>
                    </a:pPr>
                    <a:endParaRPr lang="en-US" altLang="en-US" sz="1200">
                      <a:solidFill>
                        <a:schemeClr val="tx2"/>
                      </a:solidFill>
                      <a:latin typeface="Arial" panose="020B0604020202020204" pitchFamily="34" charset="0"/>
                      <a:cs typeface="Arial" panose="020B0604020202020204" pitchFamily="34" charset="0"/>
                    </a:endParaRPr>
                  </a:p>
                </p:txBody>
              </p:sp>
              <p:sp>
                <p:nvSpPr>
                  <p:cNvPr id="73" name="Line 20"/>
                  <p:cNvSpPr>
                    <a:spLocks noChangeAspect="1" noChangeShapeType="1"/>
                  </p:cNvSpPr>
                  <p:nvPr/>
                </p:nvSpPr>
                <p:spPr bwMode="auto">
                  <a:xfrm flipV="1">
                    <a:off x="3137" y="2050"/>
                    <a:ext cx="0" cy="8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latin typeface="Arial" panose="020B0604020202020204" pitchFamily="34" charset="0"/>
                      <a:cs typeface="Arial" panose="020B0604020202020204" pitchFamily="34" charset="0"/>
                    </a:endParaRPr>
                  </a:p>
                </p:txBody>
              </p:sp>
            </p:grpSp>
            <p:grpSp>
              <p:nvGrpSpPr>
                <p:cNvPr id="69" name="Group 21"/>
                <p:cNvGrpSpPr>
                  <a:grpSpLocks/>
                </p:cNvGrpSpPr>
                <p:nvPr/>
              </p:nvGrpSpPr>
              <p:grpSpPr bwMode="auto">
                <a:xfrm>
                  <a:off x="3232" y="1996"/>
                  <a:ext cx="81" cy="136"/>
                  <a:chOff x="3232" y="1996"/>
                  <a:chExt cx="81" cy="136"/>
                </a:xfrm>
              </p:grpSpPr>
              <p:sp>
                <p:nvSpPr>
                  <p:cNvPr id="70" name="Rectangle 22"/>
                  <p:cNvSpPr>
                    <a:spLocks noChangeAspect="1" noChangeArrowheads="1"/>
                  </p:cNvSpPr>
                  <p:nvPr/>
                </p:nvSpPr>
                <p:spPr bwMode="auto">
                  <a:xfrm flipV="1">
                    <a:off x="3232" y="1996"/>
                    <a:ext cx="81" cy="54"/>
                  </a:xfrm>
                  <a:prstGeom prst="rect">
                    <a:avLst/>
                  </a:prstGeom>
                  <a:solidFill>
                    <a:srgbClr val="000000"/>
                  </a:solidFill>
                  <a:ln w="12700">
                    <a:solidFill>
                      <a:schemeClr val="tx1"/>
                    </a:solidFill>
                    <a:miter lim="800000"/>
                    <a:headEnd/>
                    <a:tailEnd/>
                  </a:ln>
                </p:spPr>
                <p:txBody>
                  <a:bodyPr rot="10800000" wrap="none" anchor="ctr"/>
                  <a:lstStyle>
                    <a:lvl1pPr defTabSz="762000">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gn="ctr">
                      <a:lnSpc>
                        <a:spcPct val="90000"/>
                      </a:lnSpc>
                      <a:spcBef>
                        <a:spcPct val="50000"/>
                      </a:spcBef>
                      <a:buClrTx/>
                      <a:buSzTx/>
                      <a:buFontTx/>
                      <a:buNone/>
                    </a:pPr>
                    <a:endParaRPr lang="en-US" altLang="en-US" sz="1200">
                      <a:solidFill>
                        <a:schemeClr val="tx2"/>
                      </a:solidFill>
                      <a:latin typeface="Arial" panose="020B0604020202020204" pitchFamily="34" charset="0"/>
                      <a:cs typeface="Arial" panose="020B0604020202020204" pitchFamily="34" charset="0"/>
                    </a:endParaRPr>
                  </a:p>
                </p:txBody>
              </p:sp>
              <p:sp>
                <p:nvSpPr>
                  <p:cNvPr id="71" name="Line 23"/>
                  <p:cNvSpPr>
                    <a:spLocks noChangeAspect="1" noChangeShapeType="1"/>
                  </p:cNvSpPr>
                  <p:nvPr/>
                </p:nvSpPr>
                <p:spPr bwMode="auto">
                  <a:xfrm flipV="1">
                    <a:off x="3273" y="2050"/>
                    <a:ext cx="0" cy="8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latin typeface="Arial" panose="020B0604020202020204" pitchFamily="34" charset="0"/>
                      <a:cs typeface="Arial" panose="020B0604020202020204" pitchFamily="34" charset="0"/>
                    </a:endParaRPr>
                  </a:p>
                </p:txBody>
              </p:sp>
            </p:grpSp>
          </p:grpSp>
          <p:grpSp>
            <p:nvGrpSpPr>
              <p:cNvPr id="11" name="Group 24"/>
              <p:cNvGrpSpPr>
                <a:grpSpLocks/>
              </p:cNvGrpSpPr>
              <p:nvPr/>
            </p:nvGrpSpPr>
            <p:grpSpPr bwMode="auto">
              <a:xfrm>
                <a:off x="3302" y="2295"/>
                <a:ext cx="480" cy="298"/>
                <a:chOff x="4704" y="895"/>
                <a:chExt cx="480" cy="298"/>
              </a:xfrm>
            </p:grpSpPr>
            <p:sp>
              <p:nvSpPr>
                <p:cNvPr id="48" name="Rectangle 25"/>
                <p:cNvSpPr>
                  <a:spLocks noChangeAspect="1" noChangeArrowheads="1"/>
                </p:cNvSpPr>
                <p:nvPr/>
              </p:nvSpPr>
              <p:spPr bwMode="auto">
                <a:xfrm flipV="1">
                  <a:off x="4908" y="895"/>
                  <a:ext cx="81" cy="54"/>
                </a:xfrm>
                <a:prstGeom prst="rect">
                  <a:avLst/>
                </a:prstGeom>
                <a:solidFill>
                  <a:schemeClr val="bg2"/>
                </a:solidFill>
                <a:ln w="12700">
                  <a:solidFill>
                    <a:schemeClr val="bg2"/>
                  </a:solidFill>
                  <a:miter lim="800000"/>
                  <a:headEnd/>
                  <a:tailEnd/>
                </a:ln>
              </p:spPr>
              <p:txBody>
                <a:bodyPr rot="10800000" wrap="none" anchor="ctr"/>
                <a:lstStyle>
                  <a:lvl1pPr defTabSz="762000">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gn="ctr">
                    <a:lnSpc>
                      <a:spcPct val="90000"/>
                    </a:lnSpc>
                    <a:spcBef>
                      <a:spcPct val="50000"/>
                    </a:spcBef>
                    <a:buClrTx/>
                    <a:buSzTx/>
                    <a:buFontTx/>
                    <a:buNone/>
                  </a:pPr>
                  <a:endParaRPr lang="en-US" altLang="en-US" sz="1200">
                    <a:solidFill>
                      <a:schemeClr val="tx2"/>
                    </a:solidFill>
                    <a:latin typeface="Arial" panose="020B0604020202020204" pitchFamily="34" charset="0"/>
                    <a:cs typeface="Arial" panose="020B0604020202020204" pitchFamily="34" charset="0"/>
                  </a:endParaRPr>
                </a:p>
              </p:txBody>
            </p:sp>
            <p:sp>
              <p:nvSpPr>
                <p:cNvPr id="49" name="Line 26"/>
                <p:cNvSpPr>
                  <a:spLocks noChangeAspect="1" noChangeShapeType="1"/>
                </p:cNvSpPr>
                <p:nvPr/>
              </p:nvSpPr>
              <p:spPr bwMode="auto">
                <a:xfrm flipV="1">
                  <a:off x="4948" y="949"/>
                  <a:ext cx="1" cy="45"/>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GB">
                    <a:latin typeface="Arial" panose="020B0604020202020204" pitchFamily="34" charset="0"/>
                    <a:cs typeface="Arial" panose="020B0604020202020204" pitchFamily="34" charset="0"/>
                  </a:endParaRPr>
                </a:p>
              </p:txBody>
            </p:sp>
            <p:sp>
              <p:nvSpPr>
                <p:cNvPr id="50" name="Rectangle 27"/>
                <p:cNvSpPr>
                  <a:spLocks noChangeAspect="1" noChangeArrowheads="1"/>
                </p:cNvSpPr>
                <p:nvPr/>
              </p:nvSpPr>
              <p:spPr bwMode="auto">
                <a:xfrm flipV="1">
                  <a:off x="4762" y="895"/>
                  <a:ext cx="82" cy="54"/>
                </a:xfrm>
                <a:prstGeom prst="rect">
                  <a:avLst/>
                </a:prstGeom>
                <a:solidFill>
                  <a:schemeClr val="bg2"/>
                </a:solidFill>
                <a:ln w="12700">
                  <a:solidFill>
                    <a:schemeClr val="bg2"/>
                  </a:solidFill>
                  <a:miter lim="800000"/>
                  <a:headEnd/>
                  <a:tailEnd/>
                </a:ln>
              </p:spPr>
              <p:txBody>
                <a:bodyPr rot="10800000" wrap="none" anchor="ctr"/>
                <a:lstStyle>
                  <a:lvl1pPr defTabSz="762000">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gn="ctr">
                    <a:lnSpc>
                      <a:spcPct val="90000"/>
                    </a:lnSpc>
                    <a:spcBef>
                      <a:spcPct val="50000"/>
                    </a:spcBef>
                    <a:buClrTx/>
                    <a:buSzTx/>
                    <a:buFontTx/>
                    <a:buNone/>
                  </a:pPr>
                  <a:endParaRPr lang="en-US" altLang="en-US" sz="1200">
                    <a:solidFill>
                      <a:schemeClr val="tx2"/>
                    </a:solidFill>
                    <a:latin typeface="Arial" panose="020B0604020202020204" pitchFamily="34" charset="0"/>
                    <a:cs typeface="Arial" panose="020B0604020202020204" pitchFamily="34" charset="0"/>
                  </a:endParaRPr>
                </a:p>
              </p:txBody>
            </p:sp>
            <p:sp>
              <p:nvSpPr>
                <p:cNvPr id="51" name="Rectangle 28"/>
                <p:cNvSpPr>
                  <a:spLocks noChangeAspect="1" noChangeArrowheads="1"/>
                </p:cNvSpPr>
                <p:nvPr/>
              </p:nvSpPr>
              <p:spPr bwMode="auto">
                <a:xfrm flipV="1">
                  <a:off x="5050" y="895"/>
                  <a:ext cx="82" cy="54"/>
                </a:xfrm>
                <a:prstGeom prst="rect">
                  <a:avLst/>
                </a:prstGeom>
                <a:solidFill>
                  <a:schemeClr val="bg2"/>
                </a:solidFill>
                <a:ln w="12700">
                  <a:solidFill>
                    <a:schemeClr val="bg2"/>
                  </a:solidFill>
                  <a:miter lim="800000"/>
                  <a:headEnd/>
                  <a:tailEnd/>
                </a:ln>
              </p:spPr>
              <p:txBody>
                <a:bodyPr rot="10800000" wrap="none" anchor="ctr"/>
                <a:lstStyle>
                  <a:lvl1pPr defTabSz="762000">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gn="ctr">
                    <a:lnSpc>
                      <a:spcPct val="90000"/>
                    </a:lnSpc>
                    <a:spcBef>
                      <a:spcPct val="50000"/>
                    </a:spcBef>
                    <a:buClrTx/>
                    <a:buSzTx/>
                    <a:buFontTx/>
                    <a:buNone/>
                  </a:pPr>
                  <a:endParaRPr lang="en-US" altLang="en-US" sz="1200">
                    <a:solidFill>
                      <a:schemeClr val="tx2"/>
                    </a:solidFill>
                    <a:latin typeface="Arial" panose="020B0604020202020204" pitchFamily="34" charset="0"/>
                    <a:cs typeface="Arial" panose="020B0604020202020204" pitchFamily="34" charset="0"/>
                  </a:endParaRPr>
                </a:p>
              </p:txBody>
            </p:sp>
            <p:sp>
              <p:nvSpPr>
                <p:cNvPr id="52" name="Line 29"/>
                <p:cNvSpPr>
                  <a:spLocks noChangeAspect="1" noChangeShapeType="1"/>
                </p:cNvSpPr>
                <p:nvPr/>
              </p:nvSpPr>
              <p:spPr bwMode="auto">
                <a:xfrm flipV="1">
                  <a:off x="5089" y="949"/>
                  <a:ext cx="1" cy="45"/>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GB">
                    <a:latin typeface="Arial" panose="020B0604020202020204" pitchFamily="34" charset="0"/>
                    <a:cs typeface="Arial" panose="020B0604020202020204" pitchFamily="34" charset="0"/>
                  </a:endParaRPr>
                </a:p>
              </p:txBody>
            </p:sp>
            <p:sp>
              <p:nvSpPr>
                <p:cNvPr id="53" name="Line 30"/>
                <p:cNvSpPr>
                  <a:spLocks noChangeAspect="1" noChangeShapeType="1"/>
                </p:cNvSpPr>
                <p:nvPr/>
              </p:nvSpPr>
              <p:spPr bwMode="auto">
                <a:xfrm flipV="1">
                  <a:off x="4801" y="949"/>
                  <a:ext cx="1" cy="45"/>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GB">
                    <a:latin typeface="Arial" panose="020B0604020202020204" pitchFamily="34" charset="0"/>
                    <a:cs typeface="Arial" panose="020B0604020202020204" pitchFamily="34" charset="0"/>
                  </a:endParaRPr>
                </a:p>
              </p:txBody>
            </p:sp>
            <p:sp>
              <p:nvSpPr>
                <p:cNvPr id="54" name="Line 31"/>
                <p:cNvSpPr>
                  <a:spLocks noChangeShapeType="1"/>
                </p:cNvSpPr>
                <p:nvPr/>
              </p:nvSpPr>
              <p:spPr bwMode="auto">
                <a:xfrm>
                  <a:off x="4752" y="994"/>
                  <a:ext cx="384"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GB">
                    <a:latin typeface="Arial" panose="020B0604020202020204" pitchFamily="34" charset="0"/>
                    <a:cs typeface="Arial" panose="020B0604020202020204" pitchFamily="34" charset="0"/>
                  </a:endParaRPr>
                </a:p>
              </p:txBody>
            </p:sp>
            <p:sp>
              <p:nvSpPr>
                <p:cNvPr id="55" name="Rectangle 32"/>
                <p:cNvSpPr>
                  <a:spLocks noChangeAspect="1" noChangeArrowheads="1"/>
                </p:cNvSpPr>
                <p:nvPr/>
              </p:nvSpPr>
              <p:spPr bwMode="auto">
                <a:xfrm>
                  <a:off x="4765" y="1139"/>
                  <a:ext cx="81" cy="54"/>
                </a:xfrm>
                <a:prstGeom prst="rect">
                  <a:avLst/>
                </a:prstGeom>
                <a:solidFill>
                  <a:schemeClr val="bg2"/>
                </a:solidFill>
                <a:ln w="12700">
                  <a:solidFill>
                    <a:schemeClr val="bg2"/>
                  </a:solidFill>
                  <a:miter lim="800000"/>
                  <a:headEnd/>
                  <a:tailEnd/>
                </a:ln>
              </p:spPr>
              <p:txBody>
                <a:bodyPr wrap="none" anchor="ctr"/>
                <a:lstStyle>
                  <a:lvl1pPr defTabSz="762000">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gn="ctr">
                    <a:lnSpc>
                      <a:spcPct val="90000"/>
                    </a:lnSpc>
                    <a:spcBef>
                      <a:spcPct val="50000"/>
                    </a:spcBef>
                    <a:buClrTx/>
                    <a:buSzTx/>
                    <a:buFontTx/>
                    <a:buNone/>
                  </a:pPr>
                  <a:endParaRPr lang="en-US" altLang="en-US" sz="1200">
                    <a:solidFill>
                      <a:schemeClr val="tx2"/>
                    </a:solidFill>
                    <a:latin typeface="Arial" panose="020B0604020202020204" pitchFamily="34" charset="0"/>
                    <a:cs typeface="Arial" panose="020B0604020202020204" pitchFamily="34" charset="0"/>
                  </a:endParaRPr>
                </a:p>
              </p:txBody>
            </p:sp>
            <p:sp>
              <p:nvSpPr>
                <p:cNvPr id="56" name="Rectangle 33"/>
                <p:cNvSpPr>
                  <a:spLocks noChangeAspect="1" noChangeArrowheads="1"/>
                </p:cNvSpPr>
                <p:nvPr/>
              </p:nvSpPr>
              <p:spPr bwMode="auto">
                <a:xfrm>
                  <a:off x="4908" y="1139"/>
                  <a:ext cx="81" cy="54"/>
                </a:xfrm>
                <a:prstGeom prst="rect">
                  <a:avLst/>
                </a:prstGeom>
                <a:solidFill>
                  <a:schemeClr val="bg2"/>
                </a:solidFill>
                <a:ln w="12700">
                  <a:solidFill>
                    <a:schemeClr val="bg2"/>
                  </a:solidFill>
                  <a:miter lim="800000"/>
                  <a:headEnd/>
                  <a:tailEnd/>
                </a:ln>
              </p:spPr>
              <p:txBody>
                <a:bodyPr wrap="none" anchor="ctr"/>
                <a:lstStyle>
                  <a:lvl1pPr defTabSz="762000">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gn="ctr">
                    <a:lnSpc>
                      <a:spcPct val="90000"/>
                    </a:lnSpc>
                    <a:spcBef>
                      <a:spcPct val="50000"/>
                    </a:spcBef>
                    <a:buClrTx/>
                    <a:buSzTx/>
                    <a:buFontTx/>
                    <a:buNone/>
                  </a:pPr>
                  <a:endParaRPr lang="en-US" altLang="en-US" sz="1200">
                    <a:solidFill>
                      <a:schemeClr val="tx2"/>
                    </a:solidFill>
                    <a:latin typeface="Arial" panose="020B0604020202020204" pitchFamily="34" charset="0"/>
                    <a:cs typeface="Arial" panose="020B0604020202020204" pitchFamily="34" charset="0"/>
                  </a:endParaRPr>
                </a:p>
              </p:txBody>
            </p:sp>
            <p:sp>
              <p:nvSpPr>
                <p:cNvPr id="57" name="Line 34"/>
                <p:cNvSpPr>
                  <a:spLocks noChangeAspect="1" noChangeShapeType="1"/>
                </p:cNvSpPr>
                <p:nvPr/>
              </p:nvSpPr>
              <p:spPr bwMode="auto">
                <a:xfrm>
                  <a:off x="4948" y="1093"/>
                  <a:ext cx="1" cy="45"/>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GB">
                    <a:latin typeface="Arial" panose="020B0604020202020204" pitchFamily="34" charset="0"/>
                    <a:cs typeface="Arial" panose="020B0604020202020204" pitchFamily="34" charset="0"/>
                  </a:endParaRPr>
                </a:p>
              </p:txBody>
            </p:sp>
            <p:sp>
              <p:nvSpPr>
                <p:cNvPr id="58" name="Rectangle 35"/>
                <p:cNvSpPr>
                  <a:spLocks noChangeAspect="1" noChangeArrowheads="1"/>
                </p:cNvSpPr>
                <p:nvPr/>
              </p:nvSpPr>
              <p:spPr bwMode="auto">
                <a:xfrm>
                  <a:off x="5053" y="1139"/>
                  <a:ext cx="81" cy="54"/>
                </a:xfrm>
                <a:prstGeom prst="rect">
                  <a:avLst/>
                </a:prstGeom>
                <a:solidFill>
                  <a:schemeClr val="bg2"/>
                </a:solidFill>
                <a:ln w="12700">
                  <a:solidFill>
                    <a:schemeClr val="bg2"/>
                  </a:solidFill>
                  <a:miter lim="800000"/>
                  <a:headEnd/>
                  <a:tailEnd/>
                </a:ln>
              </p:spPr>
              <p:txBody>
                <a:bodyPr wrap="none" anchor="ctr"/>
                <a:lstStyle>
                  <a:lvl1pPr defTabSz="762000">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gn="ctr">
                    <a:lnSpc>
                      <a:spcPct val="90000"/>
                    </a:lnSpc>
                    <a:spcBef>
                      <a:spcPct val="50000"/>
                    </a:spcBef>
                    <a:buClrTx/>
                    <a:buSzTx/>
                    <a:buFontTx/>
                    <a:buNone/>
                  </a:pPr>
                  <a:endParaRPr lang="en-US" altLang="en-US" sz="1200">
                    <a:solidFill>
                      <a:schemeClr val="tx2"/>
                    </a:solidFill>
                    <a:latin typeface="Arial" panose="020B0604020202020204" pitchFamily="34" charset="0"/>
                    <a:cs typeface="Arial" panose="020B0604020202020204" pitchFamily="34" charset="0"/>
                  </a:endParaRPr>
                </a:p>
              </p:txBody>
            </p:sp>
            <p:sp>
              <p:nvSpPr>
                <p:cNvPr id="59" name="Line 36"/>
                <p:cNvSpPr>
                  <a:spLocks noChangeAspect="1" noChangeShapeType="1"/>
                </p:cNvSpPr>
                <p:nvPr/>
              </p:nvSpPr>
              <p:spPr bwMode="auto">
                <a:xfrm>
                  <a:off x="5089" y="1093"/>
                  <a:ext cx="1" cy="45"/>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GB">
                    <a:latin typeface="Arial" panose="020B0604020202020204" pitchFamily="34" charset="0"/>
                    <a:cs typeface="Arial" panose="020B0604020202020204" pitchFamily="34" charset="0"/>
                  </a:endParaRPr>
                </a:p>
              </p:txBody>
            </p:sp>
            <p:sp>
              <p:nvSpPr>
                <p:cNvPr id="60" name="Line 37"/>
                <p:cNvSpPr>
                  <a:spLocks noChangeAspect="1" noChangeShapeType="1"/>
                </p:cNvSpPr>
                <p:nvPr/>
              </p:nvSpPr>
              <p:spPr bwMode="auto">
                <a:xfrm>
                  <a:off x="4801" y="1093"/>
                  <a:ext cx="1" cy="45"/>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GB">
                    <a:latin typeface="Arial" panose="020B0604020202020204" pitchFamily="34" charset="0"/>
                    <a:cs typeface="Arial" panose="020B0604020202020204" pitchFamily="34" charset="0"/>
                  </a:endParaRPr>
                </a:p>
              </p:txBody>
            </p:sp>
            <p:sp>
              <p:nvSpPr>
                <p:cNvPr id="61" name="Line 38"/>
                <p:cNvSpPr>
                  <a:spLocks noChangeShapeType="1"/>
                </p:cNvSpPr>
                <p:nvPr/>
              </p:nvSpPr>
              <p:spPr bwMode="auto">
                <a:xfrm>
                  <a:off x="4752" y="1089"/>
                  <a:ext cx="384"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GB">
                    <a:latin typeface="Arial" panose="020B0604020202020204" pitchFamily="34" charset="0"/>
                    <a:cs typeface="Arial" panose="020B0604020202020204" pitchFamily="34" charset="0"/>
                  </a:endParaRPr>
                </a:p>
              </p:txBody>
            </p:sp>
            <p:sp>
              <p:nvSpPr>
                <p:cNvPr id="62" name="Arc 39"/>
                <p:cNvSpPr>
                  <a:spLocks/>
                </p:cNvSpPr>
                <p:nvPr/>
              </p:nvSpPr>
              <p:spPr bwMode="auto">
                <a:xfrm flipH="1">
                  <a:off x="4704" y="994"/>
                  <a:ext cx="50" cy="93"/>
                </a:xfrm>
                <a:custGeom>
                  <a:avLst/>
                  <a:gdLst>
                    <a:gd name="T0" fmla="*/ 0 w 21600"/>
                    <a:gd name="T1" fmla="*/ 0 h 43200"/>
                    <a:gd name="T2" fmla="*/ 0 w 21600"/>
                    <a:gd name="T3" fmla="*/ 0 h 43200"/>
                    <a:gd name="T4" fmla="*/ 0 w 21600"/>
                    <a:gd name="T5" fmla="*/ 0 h 43200"/>
                    <a:gd name="T6" fmla="*/ 0 60000 65536"/>
                    <a:gd name="T7" fmla="*/ 0 60000 65536"/>
                    <a:gd name="T8" fmla="*/ 0 60000 65536"/>
                    <a:gd name="T9" fmla="*/ 0 w 21600"/>
                    <a:gd name="T10" fmla="*/ 0 h 43200"/>
                    <a:gd name="T11" fmla="*/ 21600 w 21600"/>
                    <a:gd name="T12" fmla="*/ 43200 h 43200"/>
                  </a:gdLst>
                  <a:ahLst/>
                  <a:cxnLst>
                    <a:cxn ang="T6">
                      <a:pos x="T0" y="T1"/>
                    </a:cxn>
                    <a:cxn ang="T7">
                      <a:pos x="T2" y="T3"/>
                    </a:cxn>
                    <a:cxn ang="T8">
                      <a:pos x="T4" y="T5"/>
                    </a:cxn>
                  </a:cxnLst>
                  <a:rect l="T9" t="T10" r="T11" b="T12"/>
                  <a:pathLst>
                    <a:path w="21600" h="43200" fill="none" extrusionOk="0">
                      <a:moveTo>
                        <a:pt x="-1" y="0"/>
                      </a:moveTo>
                      <a:cubicBezTo>
                        <a:pt x="11929" y="0"/>
                        <a:pt x="21600" y="9670"/>
                        <a:pt x="21600" y="21600"/>
                      </a:cubicBezTo>
                      <a:cubicBezTo>
                        <a:pt x="21600" y="33529"/>
                        <a:pt x="11929" y="43199"/>
                        <a:pt x="0" y="43200"/>
                      </a:cubicBezTo>
                    </a:path>
                    <a:path w="21600" h="43200" stroke="0" extrusionOk="0">
                      <a:moveTo>
                        <a:pt x="-1" y="0"/>
                      </a:moveTo>
                      <a:cubicBezTo>
                        <a:pt x="11929" y="0"/>
                        <a:pt x="21600" y="9670"/>
                        <a:pt x="21600" y="21600"/>
                      </a:cubicBezTo>
                      <a:cubicBezTo>
                        <a:pt x="21600" y="33529"/>
                        <a:pt x="11929" y="43199"/>
                        <a:pt x="0" y="43200"/>
                      </a:cubicBezTo>
                      <a:lnTo>
                        <a:pt x="0" y="21600"/>
                      </a:lnTo>
                      <a:lnTo>
                        <a:pt x="-1" y="0"/>
                      </a:lnTo>
                      <a:close/>
                    </a:path>
                  </a:pathLst>
                </a:custGeom>
                <a:noFill/>
                <a:ln w="12700">
                  <a:solidFill>
                    <a:schemeClr val="bg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GB">
                    <a:latin typeface="Arial" panose="020B0604020202020204" pitchFamily="34" charset="0"/>
                    <a:cs typeface="Arial" panose="020B0604020202020204" pitchFamily="34" charset="0"/>
                  </a:endParaRPr>
                </a:p>
              </p:txBody>
            </p:sp>
            <p:sp>
              <p:nvSpPr>
                <p:cNvPr id="63" name="Arc 40"/>
                <p:cNvSpPr>
                  <a:spLocks/>
                </p:cNvSpPr>
                <p:nvPr/>
              </p:nvSpPr>
              <p:spPr bwMode="auto">
                <a:xfrm>
                  <a:off x="5135" y="995"/>
                  <a:ext cx="49" cy="94"/>
                </a:xfrm>
                <a:custGeom>
                  <a:avLst/>
                  <a:gdLst>
                    <a:gd name="T0" fmla="*/ 0 w 22210"/>
                    <a:gd name="T1" fmla="*/ 0 h 43200"/>
                    <a:gd name="T2" fmla="*/ 0 w 22210"/>
                    <a:gd name="T3" fmla="*/ 0 h 43200"/>
                    <a:gd name="T4" fmla="*/ 0 w 22210"/>
                    <a:gd name="T5" fmla="*/ 0 h 43200"/>
                    <a:gd name="T6" fmla="*/ 0 60000 65536"/>
                    <a:gd name="T7" fmla="*/ 0 60000 65536"/>
                    <a:gd name="T8" fmla="*/ 0 60000 65536"/>
                    <a:gd name="T9" fmla="*/ 0 w 22210"/>
                    <a:gd name="T10" fmla="*/ 0 h 43200"/>
                    <a:gd name="T11" fmla="*/ 22210 w 22210"/>
                    <a:gd name="T12" fmla="*/ 43200 h 43200"/>
                  </a:gdLst>
                  <a:ahLst/>
                  <a:cxnLst>
                    <a:cxn ang="T6">
                      <a:pos x="T0" y="T1"/>
                    </a:cxn>
                    <a:cxn ang="T7">
                      <a:pos x="T2" y="T3"/>
                    </a:cxn>
                    <a:cxn ang="T8">
                      <a:pos x="T4" y="T5"/>
                    </a:cxn>
                  </a:cxnLst>
                  <a:rect l="T9" t="T10" r="T11" b="T12"/>
                  <a:pathLst>
                    <a:path w="22210" h="43200" fill="none" extrusionOk="0">
                      <a:moveTo>
                        <a:pt x="609" y="0"/>
                      </a:moveTo>
                      <a:cubicBezTo>
                        <a:pt x="12539" y="0"/>
                        <a:pt x="22210" y="9670"/>
                        <a:pt x="22210" y="21600"/>
                      </a:cubicBezTo>
                      <a:cubicBezTo>
                        <a:pt x="22210" y="33529"/>
                        <a:pt x="12539" y="43200"/>
                        <a:pt x="610" y="43200"/>
                      </a:cubicBezTo>
                      <a:cubicBezTo>
                        <a:pt x="406" y="43200"/>
                        <a:pt x="203" y="43197"/>
                        <a:pt x="-1" y="43191"/>
                      </a:cubicBezTo>
                    </a:path>
                    <a:path w="22210" h="43200" stroke="0" extrusionOk="0">
                      <a:moveTo>
                        <a:pt x="609" y="0"/>
                      </a:moveTo>
                      <a:cubicBezTo>
                        <a:pt x="12539" y="0"/>
                        <a:pt x="22210" y="9670"/>
                        <a:pt x="22210" y="21600"/>
                      </a:cubicBezTo>
                      <a:cubicBezTo>
                        <a:pt x="22210" y="33529"/>
                        <a:pt x="12539" y="43200"/>
                        <a:pt x="610" y="43200"/>
                      </a:cubicBezTo>
                      <a:cubicBezTo>
                        <a:pt x="406" y="43200"/>
                        <a:pt x="203" y="43197"/>
                        <a:pt x="-1" y="43191"/>
                      </a:cubicBezTo>
                      <a:lnTo>
                        <a:pt x="610" y="21600"/>
                      </a:lnTo>
                      <a:lnTo>
                        <a:pt x="609" y="0"/>
                      </a:lnTo>
                      <a:close/>
                    </a:path>
                  </a:pathLst>
                </a:custGeom>
                <a:noFill/>
                <a:ln w="12700">
                  <a:solidFill>
                    <a:schemeClr val="bg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GB">
                    <a:latin typeface="Arial" panose="020B0604020202020204" pitchFamily="34" charset="0"/>
                    <a:cs typeface="Arial" panose="020B0604020202020204" pitchFamily="34" charset="0"/>
                  </a:endParaRPr>
                </a:p>
              </p:txBody>
            </p:sp>
          </p:grpSp>
          <p:grpSp>
            <p:nvGrpSpPr>
              <p:cNvPr id="12" name="Group 41"/>
              <p:cNvGrpSpPr>
                <a:grpSpLocks/>
              </p:cNvGrpSpPr>
              <p:nvPr/>
            </p:nvGrpSpPr>
            <p:grpSpPr bwMode="auto">
              <a:xfrm>
                <a:off x="3974" y="2306"/>
                <a:ext cx="404" cy="294"/>
                <a:chOff x="5432" y="960"/>
                <a:chExt cx="404" cy="294"/>
              </a:xfrm>
            </p:grpSpPr>
            <p:grpSp>
              <p:nvGrpSpPr>
                <p:cNvPr id="30" name="Group 42"/>
                <p:cNvGrpSpPr>
                  <a:grpSpLocks/>
                </p:cNvGrpSpPr>
                <p:nvPr/>
              </p:nvGrpSpPr>
              <p:grpSpPr bwMode="auto">
                <a:xfrm>
                  <a:off x="5580" y="960"/>
                  <a:ext cx="81" cy="89"/>
                  <a:chOff x="5580" y="912"/>
                  <a:chExt cx="81" cy="89"/>
                </a:xfrm>
              </p:grpSpPr>
              <p:sp>
                <p:nvSpPr>
                  <p:cNvPr id="46" name="Rectangle 43"/>
                  <p:cNvSpPr>
                    <a:spLocks noChangeAspect="1" noChangeArrowheads="1"/>
                  </p:cNvSpPr>
                  <p:nvPr/>
                </p:nvSpPr>
                <p:spPr bwMode="auto">
                  <a:xfrm flipV="1">
                    <a:off x="5580" y="912"/>
                    <a:ext cx="81" cy="54"/>
                  </a:xfrm>
                  <a:prstGeom prst="rect">
                    <a:avLst/>
                  </a:prstGeom>
                  <a:solidFill>
                    <a:schemeClr val="bg2"/>
                  </a:solidFill>
                  <a:ln w="12700">
                    <a:solidFill>
                      <a:schemeClr val="bg2"/>
                    </a:solidFill>
                    <a:miter lim="800000"/>
                    <a:headEnd/>
                    <a:tailEnd/>
                  </a:ln>
                </p:spPr>
                <p:txBody>
                  <a:bodyPr rot="10800000" wrap="none" anchor="ctr"/>
                  <a:lstStyle>
                    <a:lvl1pPr defTabSz="762000">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gn="ctr">
                      <a:lnSpc>
                        <a:spcPct val="90000"/>
                      </a:lnSpc>
                      <a:spcBef>
                        <a:spcPct val="50000"/>
                      </a:spcBef>
                      <a:buClrTx/>
                      <a:buSzTx/>
                      <a:buFontTx/>
                      <a:buNone/>
                    </a:pPr>
                    <a:endParaRPr lang="en-US" altLang="en-US" sz="1200">
                      <a:solidFill>
                        <a:schemeClr val="tx2"/>
                      </a:solidFill>
                      <a:latin typeface="Arial" panose="020B0604020202020204" pitchFamily="34" charset="0"/>
                      <a:cs typeface="Arial" panose="020B0604020202020204" pitchFamily="34" charset="0"/>
                    </a:endParaRPr>
                  </a:p>
                </p:txBody>
              </p:sp>
              <p:sp>
                <p:nvSpPr>
                  <p:cNvPr id="47" name="Line 44"/>
                  <p:cNvSpPr>
                    <a:spLocks noChangeAspect="1" noChangeShapeType="1"/>
                  </p:cNvSpPr>
                  <p:nvPr/>
                </p:nvSpPr>
                <p:spPr bwMode="auto">
                  <a:xfrm flipV="1">
                    <a:off x="5620" y="956"/>
                    <a:ext cx="1" cy="45"/>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GB">
                      <a:latin typeface="Arial" panose="020B0604020202020204" pitchFamily="34" charset="0"/>
                      <a:cs typeface="Arial" panose="020B0604020202020204" pitchFamily="34" charset="0"/>
                    </a:endParaRPr>
                  </a:p>
                </p:txBody>
              </p:sp>
            </p:grpSp>
            <p:sp>
              <p:nvSpPr>
                <p:cNvPr id="31" name="Line 45"/>
                <p:cNvSpPr>
                  <a:spLocks noChangeShapeType="1"/>
                </p:cNvSpPr>
                <p:nvPr/>
              </p:nvSpPr>
              <p:spPr bwMode="auto">
                <a:xfrm>
                  <a:off x="5524" y="1049"/>
                  <a:ext cx="215"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GB">
                    <a:latin typeface="Arial" panose="020B0604020202020204" pitchFamily="34" charset="0"/>
                    <a:cs typeface="Arial" panose="020B0604020202020204" pitchFamily="34" charset="0"/>
                  </a:endParaRPr>
                </a:p>
              </p:txBody>
            </p:sp>
            <p:sp>
              <p:nvSpPr>
                <p:cNvPr id="32" name="Rectangle 46"/>
                <p:cNvSpPr>
                  <a:spLocks noChangeAspect="1" noChangeArrowheads="1"/>
                </p:cNvSpPr>
                <p:nvPr/>
              </p:nvSpPr>
              <p:spPr bwMode="auto">
                <a:xfrm>
                  <a:off x="5432" y="1200"/>
                  <a:ext cx="81" cy="54"/>
                </a:xfrm>
                <a:prstGeom prst="rect">
                  <a:avLst/>
                </a:prstGeom>
                <a:solidFill>
                  <a:schemeClr val="bg2"/>
                </a:solidFill>
                <a:ln w="12700">
                  <a:solidFill>
                    <a:schemeClr val="bg2"/>
                  </a:solidFill>
                  <a:miter lim="800000"/>
                  <a:headEnd/>
                  <a:tailEnd/>
                </a:ln>
              </p:spPr>
              <p:txBody>
                <a:bodyPr wrap="none" anchor="ctr"/>
                <a:lstStyle>
                  <a:lvl1pPr defTabSz="762000">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gn="ctr">
                    <a:lnSpc>
                      <a:spcPct val="90000"/>
                    </a:lnSpc>
                    <a:spcBef>
                      <a:spcPct val="50000"/>
                    </a:spcBef>
                    <a:buClrTx/>
                    <a:buSzTx/>
                    <a:buFontTx/>
                    <a:buNone/>
                  </a:pPr>
                  <a:endParaRPr lang="en-US" altLang="en-US" sz="1200">
                    <a:solidFill>
                      <a:schemeClr val="tx2"/>
                    </a:solidFill>
                    <a:latin typeface="Arial" panose="020B0604020202020204" pitchFamily="34" charset="0"/>
                    <a:cs typeface="Arial" panose="020B0604020202020204" pitchFamily="34" charset="0"/>
                  </a:endParaRPr>
                </a:p>
              </p:txBody>
            </p:sp>
            <p:sp>
              <p:nvSpPr>
                <p:cNvPr id="33" name="Line 47"/>
                <p:cNvSpPr>
                  <a:spLocks noChangeAspect="1" noChangeShapeType="1"/>
                </p:cNvSpPr>
                <p:nvPr/>
              </p:nvSpPr>
              <p:spPr bwMode="auto">
                <a:xfrm>
                  <a:off x="5472" y="1171"/>
                  <a:ext cx="1" cy="45"/>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GB">
                    <a:latin typeface="Arial" panose="020B0604020202020204" pitchFamily="34" charset="0"/>
                    <a:cs typeface="Arial" panose="020B0604020202020204" pitchFamily="34" charset="0"/>
                  </a:endParaRPr>
                </a:p>
              </p:txBody>
            </p:sp>
            <p:sp>
              <p:nvSpPr>
                <p:cNvPr id="34" name="Rectangle 48"/>
                <p:cNvSpPr>
                  <a:spLocks noChangeAspect="1" noChangeArrowheads="1"/>
                </p:cNvSpPr>
                <p:nvPr/>
              </p:nvSpPr>
              <p:spPr bwMode="auto">
                <a:xfrm>
                  <a:off x="5540" y="1200"/>
                  <a:ext cx="81" cy="54"/>
                </a:xfrm>
                <a:prstGeom prst="rect">
                  <a:avLst/>
                </a:prstGeom>
                <a:solidFill>
                  <a:schemeClr val="bg2"/>
                </a:solidFill>
                <a:ln w="12700">
                  <a:solidFill>
                    <a:schemeClr val="bg2"/>
                  </a:solidFill>
                  <a:miter lim="800000"/>
                  <a:headEnd/>
                  <a:tailEnd/>
                </a:ln>
              </p:spPr>
              <p:txBody>
                <a:bodyPr wrap="none" anchor="ctr"/>
                <a:lstStyle>
                  <a:lvl1pPr defTabSz="762000">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gn="ctr">
                    <a:lnSpc>
                      <a:spcPct val="90000"/>
                    </a:lnSpc>
                    <a:spcBef>
                      <a:spcPct val="50000"/>
                    </a:spcBef>
                    <a:buClrTx/>
                    <a:buSzTx/>
                    <a:buFontTx/>
                    <a:buNone/>
                  </a:pPr>
                  <a:endParaRPr lang="en-US" altLang="en-US" sz="1200">
                    <a:solidFill>
                      <a:schemeClr val="tx2"/>
                    </a:solidFill>
                    <a:latin typeface="Arial" panose="020B0604020202020204" pitchFamily="34" charset="0"/>
                    <a:cs typeface="Arial" panose="020B0604020202020204" pitchFamily="34" charset="0"/>
                  </a:endParaRPr>
                </a:p>
              </p:txBody>
            </p:sp>
            <p:sp>
              <p:nvSpPr>
                <p:cNvPr id="35" name="Line 49"/>
                <p:cNvSpPr>
                  <a:spLocks noChangeAspect="1" noChangeShapeType="1"/>
                </p:cNvSpPr>
                <p:nvPr/>
              </p:nvSpPr>
              <p:spPr bwMode="auto">
                <a:xfrm>
                  <a:off x="5576" y="1171"/>
                  <a:ext cx="1" cy="45"/>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GB">
                    <a:latin typeface="Arial" panose="020B0604020202020204" pitchFamily="34" charset="0"/>
                    <a:cs typeface="Arial" panose="020B0604020202020204" pitchFamily="34" charset="0"/>
                  </a:endParaRPr>
                </a:p>
              </p:txBody>
            </p:sp>
            <p:sp>
              <p:nvSpPr>
                <p:cNvPr id="36" name="Line 50"/>
                <p:cNvSpPr>
                  <a:spLocks noChangeShapeType="1"/>
                </p:cNvSpPr>
                <p:nvPr/>
              </p:nvSpPr>
              <p:spPr bwMode="auto">
                <a:xfrm>
                  <a:off x="5470" y="1172"/>
                  <a:ext cx="109"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GB">
                    <a:latin typeface="Arial" panose="020B0604020202020204" pitchFamily="34" charset="0"/>
                    <a:cs typeface="Arial" panose="020B0604020202020204" pitchFamily="34" charset="0"/>
                  </a:endParaRPr>
                </a:p>
              </p:txBody>
            </p:sp>
            <p:sp>
              <p:nvSpPr>
                <p:cNvPr id="37" name="Rectangle 51"/>
                <p:cNvSpPr>
                  <a:spLocks noChangeAspect="1" noChangeArrowheads="1"/>
                </p:cNvSpPr>
                <p:nvPr/>
              </p:nvSpPr>
              <p:spPr bwMode="auto">
                <a:xfrm>
                  <a:off x="5647" y="1200"/>
                  <a:ext cx="81" cy="54"/>
                </a:xfrm>
                <a:prstGeom prst="rect">
                  <a:avLst/>
                </a:prstGeom>
                <a:solidFill>
                  <a:schemeClr val="bg2"/>
                </a:solidFill>
                <a:ln w="12700">
                  <a:solidFill>
                    <a:schemeClr val="bg2"/>
                  </a:solidFill>
                  <a:miter lim="800000"/>
                  <a:headEnd/>
                  <a:tailEnd/>
                </a:ln>
              </p:spPr>
              <p:txBody>
                <a:bodyPr wrap="none" anchor="ctr"/>
                <a:lstStyle>
                  <a:lvl1pPr defTabSz="762000">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gn="ctr">
                    <a:lnSpc>
                      <a:spcPct val="90000"/>
                    </a:lnSpc>
                    <a:spcBef>
                      <a:spcPct val="50000"/>
                    </a:spcBef>
                    <a:buClrTx/>
                    <a:buSzTx/>
                    <a:buFontTx/>
                    <a:buNone/>
                  </a:pPr>
                  <a:endParaRPr lang="en-US" altLang="en-US" sz="1200">
                    <a:solidFill>
                      <a:schemeClr val="tx2"/>
                    </a:solidFill>
                    <a:latin typeface="Arial" panose="020B0604020202020204" pitchFamily="34" charset="0"/>
                    <a:cs typeface="Arial" panose="020B0604020202020204" pitchFamily="34" charset="0"/>
                  </a:endParaRPr>
                </a:p>
              </p:txBody>
            </p:sp>
            <p:sp>
              <p:nvSpPr>
                <p:cNvPr id="38" name="Line 52"/>
                <p:cNvSpPr>
                  <a:spLocks noChangeAspect="1" noChangeShapeType="1"/>
                </p:cNvSpPr>
                <p:nvPr/>
              </p:nvSpPr>
              <p:spPr bwMode="auto">
                <a:xfrm>
                  <a:off x="5687" y="1171"/>
                  <a:ext cx="1" cy="45"/>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GB">
                    <a:latin typeface="Arial" panose="020B0604020202020204" pitchFamily="34" charset="0"/>
                    <a:cs typeface="Arial" panose="020B0604020202020204" pitchFamily="34" charset="0"/>
                  </a:endParaRPr>
                </a:p>
              </p:txBody>
            </p:sp>
            <p:sp>
              <p:nvSpPr>
                <p:cNvPr id="39" name="Rectangle 53"/>
                <p:cNvSpPr>
                  <a:spLocks noChangeAspect="1" noChangeArrowheads="1"/>
                </p:cNvSpPr>
                <p:nvPr/>
              </p:nvSpPr>
              <p:spPr bwMode="auto">
                <a:xfrm>
                  <a:off x="5755" y="1200"/>
                  <a:ext cx="81" cy="54"/>
                </a:xfrm>
                <a:prstGeom prst="rect">
                  <a:avLst/>
                </a:prstGeom>
                <a:solidFill>
                  <a:schemeClr val="bg2"/>
                </a:solidFill>
                <a:ln w="12700">
                  <a:solidFill>
                    <a:schemeClr val="bg2"/>
                  </a:solidFill>
                  <a:miter lim="800000"/>
                  <a:headEnd/>
                  <a:tailEnd/>
                </a:ln>
              </p:spPr>
              <p:txBody>
                <a:bodyPr wrap="none" anchor="ctr"/>
                <a:lstStyle>
                  <a:lvl1pPr defTabSz="762000">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gn="ctr">
                    <a:lnSpc>
                      <a:spcPct val="90000"/>
                    </a:lnSpc>
                    <a:spcBef>
                      <a:spcPct val="50000"/>
                    </a:spcBef>
                    <a:buClrTx/>
                    <a:buSzTx/>
                    <a:buFontTx/>
                    <a:buNone/>
                  </a:pPr>
                  <a:endParaRPr lang="en-US" altLang="en-US" sz="1200">
                    <a:solidFill>
                      <a:schemeClr val="tx2"/>
                    </a:solidFill>
                    <a:latin typeface="Arial" panose="020B0604020202020204" pitchFamily="34" charset="0"/>
                    <a:cs typeface="Arial" panose="020B0604020202020204" pitchFamily="34" charset="0"/>
                  </a:endParaRPr>
                </a:p>
              </p:txBody>
            </p:sp>
            <p:sp>
              <p:nvSpPr>
                <p:cNvPr id="40" name="Line 54"/>
                <p:cNvSpPr>
                  <a:spLocks noChangeAspect="1" noChangeShapeType="1"/>
                </p:cNvSpPr>
                <p:nvPr/>
              </p:nvSpPr>
              <p:spPr bwMode="auto">
                <a:xfrm>
                  <a:off x="5791" y="1171"/>
                  <a:ext cx="1" cy="45"/>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GB">
                    <a:latin typeface="Arial" panose="020B0604020202020204" pitchFamily="34" charset="0"/>
                    <a:cs typeface="Arial" panose="020B0604020202020204" pitchFamily="34" charset="0"/>
                  </a:endParaRPr>
                </a:p>
              </p:txBody>
            </p:sp>
            <p:sp>
              <p:nvSpPr>
                <p:cNvPr id="41" name="Line 55"/>
                <p:cNvSpPr>
                  <a:spLocks noChangeShapeType="1"/>
                </p:cNvSpPr>
                <p:nvPr/>
              </p:nvSpPr>
              <p:spPr bwMode="auto">
                <a:xfrm>
                  <a:off x="5685" y="1172"/>
                  <a:ext cx="109"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GB">
                    <a:latin typeface="Arial" panose="020B0604020202020204" pitchFamily="34" charset="0"/>
                    <a:cs typeface="Arial" panose="020B0604020202020204" pitchFamily="34" charset="0"/>
                  </a:endParaRPr>
                </a:p>
              </p:txBody>
            </p:sp>
            <p:sp>
              <p:nvSpPr>
                <p:cNvPr id="42" name="Rectangle 56"/>
                <p:cNvSpPr>
                  <a:spLocks noChangeAspect="1" noChangeArrowheads="1"/>
                </p:cNvSpPr>
                <p:nvPr/>
              </p:nvSpPr>
              <p:spPr bwMode="auto">
                <a:xfrm flipV="1">
                  <a:off x="5694" y="1083"/>
                  <a:ext cx="81" cy="54"/>
                </a:xfrm>
                <a:prstGeom prst="rect">
                  <a:avLst/>
                </a:prstGeom>
                <a:solidFill>
                  <a:schemeClr val="bg2"/>
                </a:solidFill>
                <a:ln w="12700">
                  <a:solidFill>
                    <a:schemeClr val="bg2"/>
                  </a:solidFill>
                  <a:miter lim="800000"/>
                  <a:headEnd/>
                  <a:tailEnd/>
                </a:ln>
              </p:spPr>
              <p:txBody>
                <a:bodyPr rot="10800000" wrap="none" anchor="ctr"/>
                <a:lstStyle>
                  <a:lvl1pPr defTabSz="762000">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gn="ctr">
                    <a:lnSpc>
                      <a:spcPct val="90000"/>
                    </a:lnSpc>
                    <a:spcBef>
                      <a:spcPct val="50000"/>
                    </a:spcBef>
                    <a:buClrTx/>
                    <a:buSzTx/>
                    <a:buFontTx/>
                    <a:buNone/>
                  </a:pPr>
                  <a:endParaRPr lang="en-US" altLang="en-US" sz="1200">
                    <a:solidFill>
                      <a:schemeClr val="tx2"/>
                    </a:solidFill>
                    <a:latin typeface="Arial" panose="020B0604020202020204" pitchFamily="34" charset="0"/>
                    <a:cs typeface="Arial" panose="020B0604020202020204" pitchFamily="34" charset="0"/>
                  </a:endParaRPr>
                </a:p>
              </p:txBody>
            </p:sp>
            <p:sp>
              <p:nvSpPr>
                <p:cNvPr id="43" name="Line 57"/>
                <p:cNvSpPr>
                  <a:spLocks noChangeAspect="1" noChangeShapeType="1"/>
                </p:cNvSpPr>
                <p:nvPr/>
              </p:nvSpPr>
              <p:spPr bwMode="auto">
                <a:xfrm flipV="1">
                  <a:off x="5734" y="1048"/>
                  <a:ext cx="3" cy="124"/>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GB">
                    <a:latin typeface="Arial" panose="020B0604020202020204" pitchFamily="34" charset="0"/>
                    <a:cs typeface="Arial" panose="020B0604020202020204" pitchFamily="34" charset="0"/>
                  </a:endParaRPr>
                </a:p>
              </p:txBody>
            </p:sp>
            <p:sp>
              <p:nvSpPr>
                <p:cNvPr id="44" name="Rectangle 58"/>
                <p:cNvSpPr>
                  <a:spLocks noChangeAspect="1" noChangeArrowheads="1"/>
                </p:cNvSpPr>
                <p:nvPr/>
              </p:nvSpPr>
              <p:spPr bwMode="auto">
                <a:xfrm flipV="1">
                  <a:off x="5481" y="1083"/>
                  <a:ext cx="81" cy="54"/>
                </a:xfrm>
                <a:prstGeom prst="rect">
                  <a:avLst/>
                </a:prstGeom>
                <a:solidFill>
                  <a:schemeClr val="bg2"/>
                </a:solidFill>
                <a:ln w="12700">
                  <a:solidFill>
                    <a:schemeClr val="bg2"/>
                  </a:solidFill>
                  <a:miter lim="800000"/>
                  <a:headEnd/>
                  <a:tailEnd/>
                </a:ln>
              </p:spPr>
              <p:txBody>
                <a:bodyPr rot="10800000" wrap="none" anchor="ctr"/>
                <a:lstStyle>
                  <a:lvl1pPr defTabSz="762000">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gn="ctr">
                    <a:lnSpc>
                      <a:spcPct val="90000"/>
                    </a:lnSpc>
                    <a:spcBef>
                      <a:spcPct val="50000"/>
                    </a:spcBef>
                    <a:buClrTx/>
                    <a:buSzTx/>
                    <a:buFontTx/>
                    <a:buNone/>
                  </a:pPr>
                  <a:endParaRPr lang="en-US" altLang="en-US" sz="1200">
                    <a:solidFill>
                      <a:schemeClr val="tx2"/>
                    </a:solidFill>
                    <a:latin typeface="Arial" panose="020B0604020202020204" pitchFamily="34" charset="0"/>
                    <a:cs typeface="Arial" panose="020B0604020202020204" pitchFamily="34" charset="0"/>
                  </a:endParaRPr>
                </a:p>
              </p:txBody>
            </p:sp>
            <p:sp>
              <p:nvSpPr>
                <p:cNvPr id="45" name="Line 59"/>
                <p:cNvSpPr>
                  <a:spLocks noChangeAspect="1" noChangeShapeType="1"/>
                </p:cNvSpPr>
                <p:nvPr/>
              </p:nvSpPr>
              <p:spPr bwMode="auto">
                <a:xfrm flipV="1">
                  <a:off x="5521" y="1048"/>
                  <a:ext cx="3" cy="124"/>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GB">
                    <a:latin typeface="Arial" panose="020B0604020202020204" pitchFamily="34" charset="0"/>
                    <a:cs typeface="Arial" panose="020B0604020202020204" pitchFamily="34" charset="0"/>
                  </a:endParaRPr>
                </a:p>
              </p:txBody>
            </p:sp>
          </p:grpSp>
          <p:grpSp>
            <p:nvGrpSpPr>
              <p:cNvPr id="13" name="Group 60"/>
              <p:cNvGrpSpPr>
                <a:grpSpLocks/>
              </p:cNvGrpSpPr>
              <p:nvPr/>
            </p:nvGrpSpPr>
            <p:grpSpPr bwMode="auto">
              <a:xfrm>
                <a:off x="2692" y="2284"/>
                <a:ext cx="370" cy="328"/>
                <a:chOff x="4430" y="872"/>
                <a:chExt cx="370" cy="328"/>
              </a:xfrm>
            </p:grpSpPr>
            <p:sp>
              <p:nvSpPr>
                <p:cNvPr id="14" name="Rectangle 61"/>
                <p:cNvSpPr>
                  <a:spLocks noChangeAspect="1" noChangeArrowheads="1"/>
                </p:cNvSpPr>
                <p:nvPr/>
              </p:nvSpPr>
              <p:spPr bwMode="auto">
                <a:xfrm>
                  <a:off x="4431" y="1146"/>
                  <a:ext cx="81" cy="54"/>
                </a:xfrm>
                <a:prstGeom prst="rect">
                  <a:avLst/>
                </a:prstGeom>
                <a:solidFill>
                  <a:schemeClr val="bg2"/>
                </a:solidFill>
                <a:ln w="12700">
                  <a:solidFill>
                    <a:schemeClr val="bg2"/>
                  </a:solidFill>
                  <a:miter lim="800000"/>
                  <a:headEnd/>
                  <a:tailEnd/>
                </a:ln>
              </p:spPr>
              <p:txBody>
                <a:bodyPr wrap="none" anchor="ctr"/>
                <a:lstStyle>
                  <a:lvl1pPr defTabSz="762000">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gn="ctr">
                    <a:lnSpc>
                      <a:spcPct val="90000"/>
                    </a:lnSpc>
                    <a:spcBef>
                      <a:spcPct val="50000"/>
                    </a:spcBef>
                    <a:buClrTx/>
                    <a:buSzTx/>
                    <a:buFontTx/>
                    <a:buNone/>
                  </a:pPr>
                  <a:endParaRPr lang="en-US" altLang="en-US" sz="1200">
                    <a:solidFill>
                      <a:schemeClr val="tx2"/>
                    </a:solidFill>
                    <a:latin typeface="Arial" panose="020B0604020202020204" pitchFamily="34" charset="0"/>
                    <a:cs typeface="Arial" panose="020B0604020202020204" pitchFamily="34" charset="0"/>
                  </a:endParaRPr>
                </a:p>
              </p:txBody>
            </p:sp>
            <p:grpSp>
              <p:nvGrpSpPr>
                <p:cNvPr id="15" name="Group 62"/>
                <p:cNvGrpSpPr>
                  <a:grpSpLocks/>
                </p:cNvGrpSpPr>
                <p:nvPr/>
              </p:nvGrpSpPr>
              <p:grpSpPr bwMode="auto">
                <a:xfrm>
                  <a:off x="4575" y="872"/>
                  <a:ext cx="81" cy="136"/>
                  <a:chOff x="4106" y="912"/>
                  <a:chExt cx="81" cy="136"/>
                </a:xfrm>
              </p:grpSpPr>
              <p:sp>
                <p:nvSpPr>
                  <p:cNvPr id="28" name="Rectangle 63"/>
                  <p:cNvSpPr>
                    <a:spLocks noChangeAspect="1" noChangeArrowheads="1"/>
                  </p:cNvSpPr>
                  <p:nvPr/>
                </p:nvSpPr>
                <p:spPr bwMode="auto">
                  <a:xfrm flipV="1">
                    <a:off x="4106" y="912"/>
                    <a:ext cx="81" cy="54"/>
                  </a:xfrm>
                  <a:prstGeom prst="rect">
                    <a:avLst/>
                  </a:prstGeom>
                  <a:solidFill>
                    <a:schemeClr val="bg2"/>
                  </a:solidFill>
                  <a:ln w="12700">
                    <a:solidFill>
                      <a:schemeClr val="bg2"/>
                    </a:solidFill>
                    <a:miter lim="800000"/>
                    <a:headEnd/>
                    <a:tailEnd/>
                  </a:ln>
                </p:spPr>
                <p:txBody>
                  <a:bodyPr rot="10800000" wrap="none" anchor="ctr"/>
                  <a:lstStyle>
                    <a:lvl1pPr defTabSz="762000">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gn="ctr">
                      <a:lnSpc>
                        <a:spcPct val="90000"/>
                      </a:lnSpc>
                      <a:spcBef>
                        <a:spcPct val="50000"/>
                      </a:spcBef>
                      <a:buClrTx/>
                      <a:buSzTx/>
                      <a:buFontTx/>
                      <a:buNone/>
                    </a:pPr>
                    <a:endParaRPr lang="en-US" altLang="en-US" sz="1200">
                      <a:solidFill>
                        <a:schemeClr val="tx2"/>
                      </a:solidFill>
                      <a:latin typeface="Arial" panose="020B0604020202020204" pitchFamily="34" charset="0"/>
                      <a:cs typeface="Arial" panose="020B0604020202020204" pitchFamily="34" charset="0"/>
                    </a:endParaRPr>
                  </a:p>
                </p:txBody>
              </p:sp>
              <p:sp>
                <p:nvSpPr>
                  <p:cNvPr id="29" name="Line 64"/>
                  <p:cNvSpPr>
                    <a:spLocks noChangeAspect="1" noChangeShapeType="1"/>
                  </p:cNvSpPr>
                  <p:nvPr/>
                </p:nvSpPr>
                <p:spPr bwMode="auto">
                  <a:xfrm flipV="1">
                    <a:off x="4147" y="966"/>
                    <a:ext cx="0" cy="82"/>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GB">
                      <a:latin typeface="Arial" panose="020B0604020202020204" pitchFamily="34" charset="0"/>
                      <a:cs typeface="Arial" panose="020B0604020202020204" pitchFamily="34" charset="0"/>
                    </a:endParaRPr>
                  </a:p>
                </p:txBody>
              </p:sp>
            </p:grpSp>
            <p:sp>
              <p:nvSpPr>
                <p:cNvPr id="17" name="Rectangle 65"/>
                <p:cNvSpPr>
                  <a:spLocks noChangeAspect="1" noChangeArrowheads="1"/>
                </p:cNvSpPr>
                <p:nvPr/>
              </p:nvSpPr>
              <p:spPr bwMode="auto">
                <a:xfrm flipV="1">
                  <a:off x="4430" y="872"/>
                  <a:ext cx="82" cy="54"/>
                </a:xfrm>
                <a:prstGeom prst="rect">
                  <a:avLst/>
                </a:prstGeom>
                <a:solidFill>
                  <a:schemeClr val="bg2"/>
                </a:solidFill>
                <a:ln w="12700">
                  <a:solidFill>
                    <a:schemeClr val="bg2"/>
                  </a:solidFill>
                  <a:miter lim="800000"/>
                  <a:headEnd/>
                  <a:tailEnd/>
                </a:ln>
              </p:spPr>
              <p:txBody>
                <a:bodyPr rot="10800000" wrap="none" anchor="ctr"/>
                <a:lstStyle>
                  <a:lvl1pPr defTabSz="762000">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gn="ctr">
                    <a:lnSpc>
                      <a:spcPct val="90000"/>
                    </a:lnSpc>
                    <a:spcBef>
                      <a:spcPct val="50000"/>
                    </a:spcBef>
                    <a:buClrTx/>
                    <a:buSzTx/>
                    <a:buFontTx/>
                    <a:buNone/>
                  </a:pPr>
                  <a:endParaRPr lang="en-US" altLang="en-US" sz="1200">
                    <a:solidFill>
                      <a:schemeClr val="tx2"/>
                    </a:solidFill>
                    <a:latin typeface="Arial" panose="020B0604020202020204" pitchFamily="34" charset="0"/>
                    <a:cs typeface="Arial" panose="020B0604020202020204" pitchFamily="34" charset="0"/>
                  </a:endParaRPr>
                </a:p>
              </p:txBody>
            </p:sp>
            <p:sp>
              <p:nvSpPr>
                <p:cNvPr id="18" name="Rectangle 66"/>
                <p:cNvSpPr>
                  <a:spLocks noChangeAspect="1" noChangeArrowheads="1"/>
                </p:cNvSpPr>
                <p:nvPr/>
              </p:nvSpPr>
              <p:spPr bwMode="auto">
                <a:xfrm flipV="1">
                  <a:off x="4575" y="1008"/>
                  <a:ext cx="81" cy="54"/>
                </a:xfrm>
                <a:prstGeom prst="rect">
                  <a:avLst/>
                </a:prstGeom>
                <a:solidFill>
                  <a:schemeClr val="bg2"/>
                </a:solidFill>
                <a:ln w="12700">
                  <a:solidFill>
                    <a:schemeClr val="bg2"/>
                  </a:solidFill>
                  <a:miter lim="800000"/>
                  <a:headEnd/>
                  <a:tailEnd/>
                </a:ln>
              </p:spPr>
              <p:txBody>
                <a:bodyPr rot="10800000" wrap="none" anchor="ctr"/>
                <a:lstStyle>
                  <a:lvl1pPr defTabSz="762000">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gn="ctr">
                    <a:lnSpc>
                      <a:spcPct val="90000"/>
                    </a:lnSpc>
                    <a:spcBef>
                      <a:spcPct val="50000"/>
                    </a:spcBef>
                    <a:buClrTx/>
                    <a:buSzTx/>
                    <a:buFontTx/>
                    <a:buNone/>
                  </a:pPr>
                  <a:endParaRPr lang="en-US" altLang="en-US" sz="1200">
                    <a:solidFill>
                      <a:schemeClr val="tx2"/>
                    </a:solidFill>
                    <a:latin typeface="Arial" panose="020B0604020202020204" pitchFamily="34" charset="0"/>
                    <a:cs typeface="Arial" panose="020B0604020202020204" pitchFamily="34" charset="0"/>
                  </a:endParaRPr>
                </a:p>
              </p:txBody>
            </p:sp>
            <p:sp>
              <p:nvSpPr>
                <p:cNvPr id="19" name="Line 67"/>
                <p:cNvSpPr>
                  <a:spLocks noChangeShapeType="1"/>
                </p:cNvSpPr>
                <p:nvPr/>
              </p:nvSpPr>
              <p:spPr bwMode="auto">
                <a:xfrm flipH="1" flipV="1">
                  <a:off x="4470" y="926"/>
                  <a:ext cx="104" cy="82"/>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GB">
                    <a:latin typeface="Arial" panose="020B0604020202020204" pitchFamily="34" charset="0"/>
                    <a:cs typeface="Arial" panose="020B0604020202020204" pitchFamily="34" charset="0"/>
                  </a:endParaRPr>
                </a:p>
              </p:txBody>
            </p:sp>
            <p:grpSp>
              <p:nvGrpSpPr>
                <p:cNvPr id="20" name="Group 68"/>
                <p:cNvGrpSpPr>
                  <a:grpSpLocks/>
                </p:cNvGrpSpPr>
                <p:nvPr/>
              </p:nvGrpSpPr>
              <p:grpSpPr bwMode="auto">
                <a:xfrm flipV="1">
                  <a:off x="4575" y="1064"/>
                  <a:ext cx="81" cy="136"/>
                  <a:chOff x="4106" y="912"/>
                  <a:chExt cx="81" cy="136"/>
                </a:xfrm>
              </p:grpSpPr>
              <p:sp>
                <p:nvSpPr>
                  <p:cNvPr id="26" name="Rectangle 69"/>
                  <p:cNvSpPr>
                    <a:spLocks noChangeAspect="1" noChangeArrowheads="1"/>
                  </p:cNvSpPr>
                  <p:nvPr/>
                </p:nvSpPr>
                <p:spPr bwMode="auto">
                  <a:xfrm flipV="1">
                    <a:off x="4106" y="912"/>
                    <a:ext cx="81" cy="54"/>
                  </a:xfrm>
                  <a:prstGeom prst="rect">
                    <a:avLst/>
                  </a:prstGeom>
                  <a:solidFill>
                    <a:schemeClr val="bg2"/>
                  </a:solidFill>
                  <a:ln w="12700">
                    <a:solidFill>
                      <a:schemeClr val="bg2"/>
                    </a:solidFill>
                    <a:miter lim="800000"/>
                    <a:headEnd/>
                    <a:tailEnd/>
                  </a:ln>
                </p:spPr>
                <p:txBody>
                  <a:bodyPr wrap="none" anchor="ctr"/>
                  <a:lstStyle>
                    <a:lvl1pPr defTabSz="762000">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gn="ctr">
                      <a:lnSpc>
                        <a:spcPct val="90000"/>
                      </a:lnSpc>
                      <a:spcBef>
                        <a:spcPct val="50000"/>
                      </a:spcBef>
                      <a:buClrTx/>
                      <a:buSzTx/>
                      <a:buFontTx/>
                      <a:buNone/>
                    </a:pPr>
                    <a:endParaRPr lang="en-US" altLang="en-US" sz="1200">
                      <a:solidFill>
                        <a:schemeClr val="tx2"/>
                      </a:solidFill>
                      <a:latin typeface="Arial" panose="020B0604020202020204" pitchFamily="34" charset="0"/>
                      <a:cs typeface="Arial" panose="020B0604020202020204" pitchFamily="34" charset="0"/>
                    </a:endParaRPr>
                  </a:p>
                </p:txBody>
              </p:sp>
              <p:sp>
                <p:nvSpPr>
                  <p:cNvPr id="27" name="Line 70"/>
                  <p:cNvSpPr>
                    <a:spLocks noChangeAspect="1" noChangeShapeType="1"/>
                  </p:cNvSpPr>
                  <p:nvPr/>
                </p:nvSpPr>
                <p:spPr bwMode="auto">
                  <a:xfrm flipV="1">
                    <a:off x="4147" y="966"/>
                    <a:ext cx="0" cy="82"/>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GB">
                      <a:latin typeface="Arial" panose="020B0604020202020204" pitchFamily="34" charset="0"/>
                      <a:cs typeface="Arial" panose="020B0604020202020204" pitchFamily="34" charset="0"/>
                    </a:endParaRPr>
                  </a:p>
                </p:txBody>
              </p:sp>
            </p:grpSp>
            <p:sp>
              <p:nvSpPr>
                <p:cNvPr id="21" name="Rectangle 71"/>
                <p:cNvSpPr>
                  <a:spLocks noChangeAspect="1" noChangeArrowheads="1"/>
                </p:cNvSpPr>
                <p:nvPr/>
              </p:nvSpPr>
              <p:spPr bwMode="auto">
                <a:xfrm>
                  <a:off x="4719" y="1146"/>
                  <a:ext cx="81" cy="54"/>
                </a:xfrm>
                <a:prstGeom prst="rect">
                  <a:avLst/>
                </a:prstGeom>
                <a:solidFill>
                  <a:schemeClr val="bg2"/>
                </a:solidFill>
                <a:ln w="12700">
                  <a:solidFill>
                    <a:schemeClr val="bg2"/>
                  </a:solidFill>
                  <a:miter lim="800000"/>
                  <a:headEnd/>
                  <a:tailEnd/>
                </a:ln>
              </p:spPr>
              <p:txBody>
                <a:bodyPr wrap="none" anchor="ctr"/>
                <a:lstStyle>
                  <a:lvl1pPr defTabSz="762000">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gn="ctr">
                    <a:lnSpc>
                      <a:spcPct val="90000"/>
                    </a:lnSpc>
                    <a:spcBef>
                      <a:spcPct val="50000"/>
                    </a:spcBef>
                    <a:buClrTx/>
                    <a:buSzTx/>
                    <a:buFontTx/>
                    <a:buNone/>
                  </a:pPr>
                  <a:endParaRPr lang="en-US" altLang="en-US" sz="1200">
                    <a:solidFill>
                      <a:schemeClr val="tx2"/>
                    </a:solidFill>
                    <a:latin typeface="Arial" panose="020B0604020202020204" pitchFamily="34" charset="0"/>
                    <a:cs typeface="Arial" panose="020B0604020202020204" pitchFamily="34" charset="0"/>
                  </a:endParaRPr>
                </a:p>
              </p:txBody>
            </p:sp>
            <p:sp>
              <p:nvSpPr>
                <p:cNvPr id="22" name="Rectangle 72"/>
                <p:cNvSpPr>
                  <a:spLocks noChangeAspect="1" noChangeArrowheads="1"/>
                </p:cNvSpPr>
                <p:nvPr/>
              </p:nvSpPr>
              <p:spPr bwMode="auto">
                <a:xfrm flipV="1">
                  <a:off x="4718" y="872"/>
                  <a:ext cx="82" cy="54"/>
                </a:xfrm>
                <a:prstGeom prst="rect">
                  <a:avLst/>
                </a:prstGeom>
                <a:solidFill>
                  <a:schemeClr val="bg2"/>
                </a:solidFill>
                <a:ln w="12700">
                  <a:solidFill>
                    <a:schemeClr val="bg2"/>
                  </a:solidFill>
                  <a:miter lim="800000"/>
                  <a:headEnd/>
                  <a:tailEnd/>
                </a:ln>
              </p:spPr>
              <p:txBody>
                <a:bodyPr rot="10800000" wrap="none" anchor="ctr"/>
                <a:lstStyle>
                  <a:lvl1pPr defTabSz="762000">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defTabSz="7620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defTabSz="7620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gn="ctr">
                    <a:lnSpc>
                      <a:spcPct val="90000"/>
                    </a:lnSpc>
                    <a:spcBef>
                      <a:spcPct val="50000"/>
                    </a:spcBef>
                    <a:buClrTx/>
                    <a:buSzTx/>
                    <a:buFontTx/>
                    <a:buNone/>
                  </a:pPr>
                  <a:endParaRPr lang="en-US" altLang="en-US" sz="1200">
                    <a:solidFill>
                      <a:schemeClr val="tx2"/>
                    </a:solidFill>
                    <a:latin typeface="Arial" panose="020B0604020202020204" pitchFamily="34" charset="0"/>
                    <a:cs typeface="Arial" panose="020B0604020202020204" pitchFamily="34" charset="0"/>
                  </a:endParaRPr>
                </a:p>
              </p:txBody>
            </p:sp>
            <p:sp>
              <p:nvSpPr>
                <p:cNvPr id="23" name="Line 73"/>
                <p:cNvSpPr>
                  <a:spLocks noChangeShapeType="1"/>
                </p:cNvSpPr>
                <p:nvPr/>
              </p:nvSpPr>
              <p:spPr bwMode="auto">
                <a:xfrm flipH="1" flipV="1">
                  <a:off x="4654" y="1063"/>
                  <a:ext cx="104" cy="82"/>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GB">
                    <a:latin typeface="Arial" panose="020B0604020202020204" pitchFamily="34" charset="0"/>
                    <a:cs typeface="Arial" panose="020B0604020202020204" pitchFamily="34" charset="0"/>
                  </a:endParaRPr>
                </a:p>
              </p:txBody>
            </p:sp>
            <p:sp>
              <p:nvSpPr>
                <p:cNvPr id="24" name="Line 74"/>
                <p:cNvSpPr>
                  <a:spLocks noChangeShapeType="1"/>
                </p:cNvSpPr>
                <p:nvPr/>
              </p:nvSpPr>
              <p:spPr bwMode="auto">
                <a:xfrm flipV="1">
                  <a:off x="4470" y="1063"/>
                  <a:ext cx="104" cy="82"/>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GB">
                    <a:latin typeface="Arial" panose="020B0604020202020204" pitchFamily="34" charset="0"/>
                    <a:cs typeface="Arial" panose="020B0604020202020204" pitchFamily="34" charset="0"/>
                  </a:endParaRPr>
                </a:p>
              </p:txBody>
            </p:sp>
            <p:sp>
              <p:nvSpPr>
                <p:cNvPr id="25" name="Line 75"/>
                <p:cNvSpPr>
                  <a:spLocks noChangeShapeType="1"/>
                </p:cNvSpPr>
                <p:nvPr/>
              </p:nvSpPr>
              <p:spPr bwMode="auto">
                <a:xfrm flipV="1">
                  <a:off x="4656" y="926"/>
                  <a:ext cx="104" cy="82"/>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GB">
                    <a:latin typeface="Arial" panose="020B0604020202020204" pitchFamily="34" charset="0"/>
                    <a:cs typeface="Arial" panose="020B0604020202020204" pitchFamily="34" charset="0"/>
                  </a:endParaRPr>
                </a:p>
              </p:txBody>
            </p:sp>
          </p:grpSp>
        </p:grpSp>
      </p:grpSp>
    </p:spTree>
    <p:extLst>
      <p:ext uri="{BB962C8B-B14F-4D97-AF65-F5344CB8AC3E}">
        <p14:creationId xmlns:p14="http://schemas.microsoft.com/office/powerpoint/2010/main" val="34489582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34950"/>
            <a:ext cx="7886700" cy="1325563"/>
          </a:xfrm>
        </p:spPr>
        <p:txBody>
          <a:bodyPr>
            <a:normAutofit/>
          </a:bodyPr>
          <a:lstStyle/>
          <a:p>
            <a:pPr algn="ctr"/>
            <a:r>
              <a:rPr lang="en-GB" sz="2800" b="1" dirty="0">
                <a:latin typeface="Arial" panose="020B0604020202020204" pitchFamily="34" charset="0"/>
                <a:cs typeface="Arial" panose="020B0604020202020204" pitchFamily="34" charset="0"/>
              </a:rPr>
              <a:t>CAN Basics</a:t>
            </a:r>
          </a:p>
        </p:txBody>
      </p:sp>
      <p:sp>
        <p:nvSpPr>
          <p:cNvPr id="4" name="Text Box 6"/>
          <p:cNvSpPr txBox="1">
            <a:spLocks noChangeArrowheads="1"/>
          </p:cNvSpPr>
          <p:nvPr>
            <p:custDataLst>
              <p:tags r:id="rId1"/>
            </p:custDataLst>
          </p:nvPr>
        </p:nvSpPr>
        <p:spPr bwMode="auto">
          <a:xfrm>
            <a:off x="914400" y="1524000"/>
            <a:ext cx="51593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nSpc>
                <a:spcPct val="100000"/>
              </a:lnSpc>
              <a:spcBef>
                <a:spcPct val="50000"/>
              </a:spcBef>
              <a:buClrTx/>
              <a:buSzTx/>
              <a:buFontTx/>
              <a:buNone/>
            </a:pPr>
            <a:r>
              <a:rPr lang="en-US" altLang="en-US">
                <a:latin typeface="Arial" panose="020B0604020202020204" pitchFamily="34" charset="0"/>
              </a:rPr>
              <a:t>CAN  Bus Characteristics</a:t>
            </a:r>
          </a:p>
        </p:txBody>
      </p:sp>
      <p:sp>
        <p:nvSpPr>
          <p:cNvPr id="5" name="Text Box 7"/>
          <p:cNvSpPr txBox="1">
            <a:spLocks noChangeArrowheads="1"/>
          </p:cNvSpPr>
          <p:nvPr>
            <p:custDataLst>
              <p:tags r:id="rId2"/>
            </p:custDataLst>
          </p:nvPr>
        </p:nvSpPr>
        <p:spPr bwMode="auto">
          <a:xfrm>
            <a:off x="914400" y="1976437"/>
            <a:ext cx="7543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nSpc>
                <a:spcPct val="100000"/>
              </a:lnSpc>
              <a:buClrTx/>
              <a:buSzTx/>
              <a:buNone/>
            </a:pPr>
            <a:r>
              <a:rPr lang="en-US" altLang="en-US" sz="1600" dirty="0">
                <a:latin typeface="Arial" panose="020B0604020202020204" pitchFamily="34" charset="0"/>
                <a:cs typeface="Arial" panose="020B0604020202020204" pitchFamily="34" charset="0"/>
              </a:rPr>
              <a:t>There are two logic states on the bus called “Dominant” and “Recessive” </a:t>
            </a:r>
          </a:p>
        </p:txBody>
      </p:sp>
      <p:sp>
        <p:nvSpPr>
          <p:cNvPr id="6" name="Text Box 8"/>
          <p:cNvSpPr txBox="1">
            <a:spLocks noChangeArrowheads="1"/>
          </p:cNvSpPr>
          <p:nvPr>
            <p:custDataLst>
              <p:tags r:id="rId3"/>
            </p:custDataLst>
          </p:nvPr>
        </p:nvSpPr>
        <p:spPr bwMode="auto">
          <a:xfrm>
            <a:off x="915988" y="2479675"/>
            <a:ext cx="738981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nSpc>
                <a:spcPct val="100000"/>
              </a:lnSpc>
              <a:buClrTx/>
              <a:buSzTx/>
              <a:buNone/>
            </a:pPr>
            <a:r>
              <a:rPr lang="en-US" altLang="en-US" sz="1600" dirty="0">
                <a:latin typeface="Arial" panose="020B0604020202020204" pitchFamily="34" charset="0"/>
                <a:cs typeface="Arial" panose="020B0604020202020204" pitchFamily="34" charset="0"/>
              </a:rPr>
              <a:t>The Dominant bit </a:t>
            </a:r>
            <a:r>
              <a:rPr lang="en-US" altLang="en-US" sz="1200" dirty="0">
                <a:latin typeface="Arial" panose="020B0604020202020204" pitchFamily="34" charset="0"/>
                <a:cs typeface="Arial" panose="020B0604020202020204" pitchFamily="34" charset="0"/>
              </a:rPr>
              <a:t>(</a:t>
            </a:r>
            <a:r>
              <a:rPr lang="en-US" altLang="en-US" sz="1600" dirty="0">
                <a:latin typeface="Arial" panose="020B0604020202020204" pitchFamily="34" charset="0"/>
                <a:cs typeface="Arial" panose="020B0604020202020204" pitchFamily="34" charset="0"/>
              </a:rPr>
              <a:t>logic level ‘0’) overwrites the Recessive bit </a:t>
            </a:r>
            <a:r>
              <a:rPr lang="en-US" altLang="en-US" sz="1200" dirty="0">
                <a:latin typeface="Arial" panose="020B0604020202020204" pitchFamily="34" charset="0"/>
                <a:cs typeface="Arial" panose="020B0604020202020204" pitchFamily="34" charset="0"/>
              </a:rPr>
              <a:t>(</a:t>
            </a:r>
            <a:r>
              <a:rPr lang="en-US" altLang="en-US" sz="1600" dirty="0">
                <a:latin typeface="Arial" panose="020B0604020202020204" pitchFamily="34" charset="0"/>
                <a:cs typeface="Arial" panose="020B0604020202020204" pitchFamily="34" charset="0"/>
              </a:rPr>
              <a:t>logic level ‘1’)</a:t>
            </a:r>
          </a:p>
        </p:txBody>
      </p:sp>
      <p:sp>
        <p:nvSpPr>
          <p:cNvPr id="7" name="Line 9"/>
          <p:cNvSpPr>
            <a:spLocks noChangeShapeType="1"/>
          </p:cNvSpPr>
          <p:nvPr>
            <p:custDataLst>
              <p:tags r:id="rId4"/>
            </p:custDataLst>
          </p:nvPr>
        </p:nvSpPr>
        <p:spPr bwMode="auto">
          <a:xfrm>
            <a:off x="1047750" y="3794125"/>
            <a:ext cx="462915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latin typeface="Arial" panose="020B0604020202020204" pitchFamily="34" charset="0"/>
              <a:cs typeface="Arial" panose="020B0604020202020204" pitchFamily="34" charset="0"/>
            </a:endParaRPr>
          </a:p>
        </p:txBody>
      </p:sp>
      <p:sp>
        <p:nvSpPr>
          <p:cNvPr id="8" name="Line 10"/>
          <p:cNvSpPr>
            <a:spLocks noChangeShapeType="1"/>
          </p:cNvSpPr>
          <p:nvPr>
            <p:custDataLst>
              <p:tags r:id="rId5"/>
            </p:custDataLst>
          </p:nvPr>
        </p:nvSpPr>
        <p:spPr bwMode="auto">
          <a:xfrm flipV="1">
            <a:off x="5478463" y="3092450"/>
            <a:ext cx="0" cy="12858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latin typeface="Arial" panose="020B0604020202020204" pitchFamily="34" charset="0"/>
              <a:cs typeface="Arial" panose="020B0604020202020204" pitchFamily="34" charset="0"/>
            </a:endParaRPr>
          </a:p>
        </p:txBody>
      </p:sp>
      <p:sp>
        <p:nvSpPr>
          <p:cNvPr id="9" name="Rectangle 11"/>
          <p:cNvSpPr>
            <a:spLocks noChangeArrowheads="1"/>
          </p:cNvSpPr>
          <p:nvPr>
            <p:custDataLst>
              <p:tags r:id="rId6"/>
            </p:custDataLst>
          </p:nvPr>
        </p:nvSpPr>
        <p:spPr bwMode="auto">
          <a:xfrm>
            <a:off x="5411788" y="3221037"/>
            <a:ext cx="133350" cy="319088"/>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eaLnBrk="1" hangingPunct="1">
              <a:lnSpc>
                <a:spcPct val="100000"/>
              </a:lnSpc>
              <a:buClrTx/>
              <a:buSzTx/>
              <a:buFontTx/>
              <a:buNone/>
            </a:pPr>
            <a:endParaRPr lang="en-US" altLang="en-US">
              <a:latin typeface="Arial" panose="020B0604020202020204" pitchFamily="34" charset="0"/>
              <a:cs typeface="Arial" panose="020B0604020202020204" pitchFamily="34" charset="0"/>
            </a:endParaRPr>
          </a:p>
        </p:txBody>
      </p:sp>
      <p:sp>
        <p:nvSpPr>
          <p:cNvPr id="10" name="Line 12"/>
          <p:cNvSpPr>
            <a:spLocks noChangeShapeType="1"/>
          </p:cNvSpPr>
          <p:nvPr>
            <p:custDataLst>
              <p:tags r:id="rId7"/>
            </p:custDataLst>
          </p:nvPr>
        </p:nvSpPr>
        <p:spPr bwMode="auto">
          <a:xfrm>
            <a:off x="5478463" y="3540125"/>
            <a:ext cx="0" cy="2540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latin typeface="Arial" panose="020B0604020202020204" pitchFamily="34" charset="0"/>
              <a:cs typeface="Arial" panose="020B0604020202020204" pitchFamily="34" charset="0"/>
            </a:endParaRPr>
          </a:p>
        </p:txBody>
      </p:sp>
      <p:sp>
        <p:nvSpPr>
          <p:cNvPr id="11" name="Text Box 13"/>
          <p:cNvSpPr txBox="1">
            <a:spLocks noChangeArrowheads="1"/>
          </p:cNvSpPr>
          <p:nvPr>
            <p:custDataLst>
              <p:tags r:id="rId8"/>
            </p:custDataLst>
          </p:nvPr>
        </p:nvSpPr>
        <p:spPr bwMode="auto">
          <a:xfrm>
            <a:off x="5280025" y="2773362"/>
            <a:ext cx="728663"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nSpc>
                <a:spcPct val="100000"/>
              </a:lnSpc>
              <a:spcBef>
                <a:spcPct val="50000"/>
              </a:spcBef>
              <a:buClrTx/>
              <a:buSzTx/>
              <a:buFontTx/>
              <a:buNone/>
            </a:pPr>
            <a:r>
              <a:rPr lang="en-US" altLang="en-US" sz="1900">
                <a:latin typeface="Arial" panose="020B0604020202020204" pitchFamily="34" charset="0"/>
                <a:cs typeface="Arial" panose="020B0604020202020204" pitchFamily="34" charset="0"/>
              </a:rPr>
              <a:t>5v</a:t>
            </a:r>
          </a:p>
        </p:txBody>
      </p:sp>
      <p:sp>
        <p:nvSpPr>
          <p:cNvPr id="12" name="Text Box 14"/>
          <p:cNvSpPr txBox="1">
            <a:spLocks noChangeArrowheads="1"/>
          </p:cNvSpPr>
          <p:nvPr>
            <p:custDataLst>
              <p:tags r:id="rId9"/>
            </p:custDataLst>
          </p:nvPr>
        </p:nvSpPr>
        <p:spPr bwMode="auto">
          <a:xfrm>
            <a:off x="1047750" y="5707062"/>
            <a:ext cx="925513"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nSpc>
                <a:spcPct val="100000"/>
              </a:lnSpc>
              <a:spcBef>
                <a:spcPct val="50000"/>
              </a:spcBef>
              <a:buClrTx/>
              <a:buSzTx/>
              <a:buFontTx/>
              <a:buNone/>
            </a:pPr>
            <a:r>
              <a:rPr lang="en-US" altLang="en-US" sz="1300">
                <a:latin typeface="Arial" panose="020B0604020202020204" pitchFamily="34" charset="0"/>
                <a:cs typeface="Arial" panose="020B0604020202020204" pitchFamily="34" charset="0"/>
              </a:rPr>
              <a:t>NODE  A</a:t>
            </a:r>
          </a:p>
        </p:txBody>
      </p:sp>
      <p:sp>
        <p:nvSpPr>
          <p:cNvPr id="13" name="Rectangle 15"/>
          <p:cNvSpPr>
            <a:spLocks noChangeArrowheads="1"/>
          </p:cNvSpPr>
          <p:nvPr>
            <p:custDataLst>
              <p:tags r:id="rId10"/>
            </p:custDataLst>
          </p:nvPr>
        </p:nvSpPr>
        <p:spPr bwMode="auto">
          <a:xfrm>
            <a:off x="4154488" y="4941887"/>
            <a:ext cx="795337" cy="76517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eaLnBrk="1" hangingPunct="1">
              <a:lnSpc>
                <a:spcPct val="100000"/>
              </a:lnSpc>
              <a:buClrTx/>
              <a:buSzTx/>
              <a:buFontTx/>
              <a:buNone/>
            </a:pPr>
            <a:endParaRPr lang="en-US" altLang="en-US">
              <a:latin typeface="Arial" panose="020B0604020202020204" pitchFamily="34" charset="0"/>
              <a:cs typeface="Arial" panose="020B0604020202020204" pitchFamily="34" charset="0"/>
            </a:endParaRPr>
          </a:p>
        </p:txBody>
      </p:sp>
      <p:sp>
        <p:nvSpPr>
          <p:cNvPr id="14" name="AutoShape 16"/>
          <p:cNvSpPr>
            <a:spLocks noChangeArrowheads="1"/>
          </p:cNvSpPr>
          <p:nvPr>
            <p:custDataLst>
              <p:tags r:id="rId11"/>
            </p:custDataLst>
          </p:nvPr>
        </p:nvSpPr>
        <p:spPr bwMode="auto">
          <a:xfrm>
            <a:off x="4610100" y="4432300"/>
            <a:ext cx="263525" cy="319087"/>
          </a:xfrm>
          <a:prstGeom prst="flowChartExtra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eaLnBrk="1" hangingPunct="1">
              <a:lnSpc>
                <a:spcPct val="100000"/>
              </a:lnSpc>
              <a:buClrTx/>
              <a:buSzTx/>
              <a:buFontTx/>
              <a:buNone/>
            </a:pPr>
            <a:endParaRPr lang="en-US" altLang="en-US">
              <a:latin typeface="Arial" panose="020B0604020202020204" pitchFamily="34" charset="0"/>
              <a:cs typeface="Arial" panose="020B0604020202020204" pitchFamily="34" charset="0"/>
            </a:endParaRPr>
          </a:p>
        </p:txBody>
      </p:sp>
      <p:sp>
        <p:nvSpPr>
          <p:cNvPr id="15" name="AutoShape 17"/>
          <p:cNvSpPr>
            <a:spLocks noChangeArrowheads="1"/>
          </p:cNvSpPr>
          <p:nvPr>
            <p:custDataLst>
              <p:tags r:id="rId12"/>
            </p:custDataLst>
          </p:nvPr>
        </p:nvSpPr>
        <p:spPr bwMode="auto">
          <a:xfrm>
            <a:off x="4154488" y="4432300"/>
            <a:ext cx="265112" cy="319087"/>
          </a:xfrm>
          <a:prstGeom prst="flowChartMerge">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eaLnBrk="1" hangingPunct="1">
              <a:lnSpc>
                <a:spcPct val="100000"/>
              </a:lnSpc>
              <a:buClrTx/>
              <a:buSzTx/>
              <a:buFontTx/>
              <a:buNone/>
            </a:pPr>
            <a:endParaRPr lang="en-US" altLang="en-US">
              <a:latin typeface="Arial" panose="020B0604020202020204" pitchFamily="34" charset="0"/>
              <a:cs typeface="Arial" panose="020B0604020202020204" pitchFamily="34" charset="0"/>
            </a:endParaRPr>
          </a:p>
        </p:txBody>
      </p:sp>
      <p:sp>
        <p:nvSpPr>
          <p:cNvPr id="16" name="Line 18"/>
          <p:cNvSpPr>
            <a:spLocks noChangeShapeType="1"/>
          </p:cNvSpPr>
          <p:nvPr>
            <p:custDataLst>
              <p:tags r:id="rId13"/>
            </p:custDataLst>
          </p:nvPr>
        </p:nvSpPr>
        <p:spPr bwMode="auto">
          <a:xfrm flipV="1">
            <a:off x="4287838" y="3794125"/>
            <a:ext cx="0" cy="63817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latin typeface="Arial" panose="020B0604020202020204" pitchFamily="34" charset="0"/>
              <a:cs typeface="Arial" panose="020B0604020202020204" pitchFamily="34" charset="0"/>
            </a:endParaRPr>
          </a:p>
        </p:txBody>
      </p:sp>
      <p:sp>
        <p:nvSpPr>
          <p:cNvPr id="17" name="Line 19"/>
          <p:cNvSpPr>
            <a:spLocks noChangeShapeType="1"/>
          </p:cNvSpPr>
          <p:nvPr>
            <p:custDataLst>
              <p:tags r:id="rId14"/>
            </p:custDataLst>
          </p:nvPr>
        </p:nvSpPr>
        <p:spPr bwMode="auto">
          <a:xfrm>
            <a:off x="4287838" y="4751387"/>
            <a:ext cx="0" cy="1905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latin typeface="Arial" panose="020B0604020202020204" pitchFamily="34" charset="0"/>
              <a:cs typeface="Arial" panose="020B0604020202020204" pitchFamily="34" charset="0"/>
            </a:endParaRPr>
          </a:p>
        </p:txBody>
      </p:sp>
      <p:sp>
        <p:nvSpPr>
          <p:cNvPr id="18" name="Line 20"/>
          <p:cNvSpPr>
            <a:spLocks noChangeShapeType="1"/>
          </p:cNvSpPr>
          <p:nvPr>
            <p:custDataLst>
              <p:tags r:id="rId15"/>
            </p:custDataLst>
          </p:nvPr>
        </p:nvSpPr>
        <p:spPr bwMode="auto">
          <a:xfrm flipH="1">
            <a:off x="4730750" y="4751387"/>
            <a:ext cx="0" cy="1905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latin typeface="Arial" panose="020B0604020202020204" pitchFamily="34" charset="0"/>
              <a:cs typeface="Arial" panose="020B0604020202020204" pitchFamily="34" charset="0"/>
            </a:endParaRPr>
          </a:p>
        </p:txBody>
      </p:sp>
      <p:sp>
        <p:nvSpPr>
          <p:cNvPr id="19" name="Oval 21"/>
          <p:cNvSpPr>
            <a:spLocks noChangeArrowheads="1"/>
          </p:cNvSpPr>
          <p:nvPr>
            <p:custDataLst>
              <p:tags r:id="rId16"/>
            </p:custDataLst>
          </p:nvPr>
        </p:nvSpPr>
        <p:spPr bwMode="auto">
          <a:xfrm flipV="1">
            <a:off x="4670425" y="4305300"/>
            <a:ext cx="133350" cy="127000"/>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eaLnBrk="1" hangingPunct="1">
              <a:lnSpc>
                <a:spcPct val="100000"/>
              </a:lnSpc>
              <a:buClrTx/>
              <a:buSzTx/>
              <a:buFontTx/>
              <a:buNone/>
            </a:pPr>
            <a:endParaRPr lang="en-US" altLang="en-US">
              <a:latin typeface="Arial" panose="020B0604020202020204" pitchFamily="34" charset="0"/>
              <a:cs typeface="Arial" panose="020B0604020202020204" pitchFamily="34" charset="0"/>
            </a:endParaRPr>
          </a:p>
        </p:txBody>
      </p:sp>
      <p:sp>
        <p:nvSpPr>
          <p:cNvPr id="20" name="Line 22"/>
          <p:cNvSpPr>
            <a:spLocks noChangeShapeType="1"/>
          </p:cNvSpPr>
          <p:nvPr>
            <p:custDataLst>
              <p:tags r:id="rId17"/>
            </p:custDataLst>
          </p:nvPr>
        </p:nvSpPr>
        <p:spPr bwMode="auto">
          <a:xfrm flipV="1">
            <a:off x="4730750" y="4178300"/>
            <a:ext cx="0" cy="1270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latin typeface="Arial" panose="020B0604020202020204" pitchFamily="34" charset="0"/>
              <a:cs typeface="Arial" panose="020B0604020202020204" pitchFamily="34" charset="0"/>
            </a:endParaRPr>
          </a:p>
        </p:txBody>
      </p:sp>
      <p:sp>
        <p:nvSpPr>
          <p:cNvPr id="21" name="Line 23"/>
          <p:cNvSpPr>
            <a:spLocks noChangeShapeType="1"/>
          </p:cNvSpPr>
          <p:nvPr>
            <p:custDataLst>
              <p:tags r:id="rId18"/>
            </p:custDataLst>
          </p:nvPr>
        </p:nvSpPr>
        <p:spPr bwMode="auto">
          <a:xfrm>
            <a:off x="4730750" y="4178300"/>
            <a:ext cx="42862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latin typeface="Arial" panose="020B0604020202020204" pitchFamily="34" charset="0"/>
              <a:cs typeface="Arial" panose="020B0604020202020204" pitchFamily="34" charset="0"/>
            </a:endParaRPr>
          </a:p>
        </p:txBody>
      </p:sp>
      <p:sp>
        <p:nvSpPr>
          <p:cNvPr id="22" name="Line 24"/>
          <p:cNvSpPr>
            <a:spLocks noChangeShapeType="1"/>
          </p:cNvSpPr>
          <p:nvPr>
            <p:custDataLst>
              <p:tags r:id="rId19"/>
            </p:custDataLst>
          </p:nvPr>
        </p:nvSpPr>
        <p:spPr bwMode="auto">
          <a:xfrm>
            <a:off x="5159375" y="3986212"/>
            <a:ext cx="0" cy="38258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latin typeface="Arial" panose="020B0604020202020204" pitchFamily="34" charset="0"/>
              <a:cs typeface="Arial" panose="020B0604020202020204" pitchFamily="34" charset="0"/>
            </a:endParaRPr>
          </a:p>
        </p:txBody>
      </p:sp>
      <p:sp>
        <p:nvSpPr>
          <p:cNvPr id="23" name="Line 25"/>
          <p:cNvSpPr>
            <a:spLocks noChangeShapeType="1"/>
          </p:cNvSpPr>
          <p:nvPr>
            <p:custDataLst>
              <p:tags r:id="rId20"/>
            </p:custDataLst>
          </p:nvPr>
        </p:nvSpPr>
        <p:spPr bwMode="auto">
          <a:xfrm flipV="1">
            <a:off x="5159375" y="3986212"/>
            <a:ext cx="187325" cy="1270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latin typeface="Arial" panose="020B0604020202020204" pitchFamily="34" charset="0"/>
              <a:cs typeface="Arial" panose="020B0604020202020204" pitchFamily="34" charset="0"/>
            </a:endParaRPr>
          </a:p>
        </p:txBody>
      </p:sp>
      <p:sp>
        <p:nvSpPr>
          <p:cNvPr id="24" name="Line 26"/>
          <p:cNvSpPr>
            <a:spLocks noChangeShapeType="1"/>
          </p:cNvSpPr>
          <p:nvPr>
            <p:custDataLst>
              <p:tags r:id="rId21"/>
            </p:custDataLst>
          </p:nvPr>
        </p:nvSpPr>
        <p:spPr bwMode="auto">
          <a:xfrm flipV="1">
            <a:off x="5341938" y="3794125"/>
            <a:ext cx="0" cy="19208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latin typeface="Arial" panose="020B0604020202020204" pitchFamily="34" charset="0"/>
              <a:cs typeface="Arial" panose="020B0604020202020204" pitchFamily="34" charset="0"/>
            </a:endParaRPr>
          </a:p>
        </p:txBody>
      </p:sp>
      <p:sp>
        <p:nvSpPr>
          <p:cNvPr id="25" name="Line 27"/>
          <p:cNvSpPr>
            <a:spLocks noChangeShapeType="1"/>
          </p:cNvSpPr>
          <p:nvPr>
            <p:custDataLst>
              <p:tags r:id="rId22"/>
            </p:custDataLst>
          </p:nvPr>
        </p:nvSpPr>
        <p:spPr bwMode="auto">
          <a:xfrm>
            <a:off x="5159375" y="4241800"/>
            <a:ext cx="187325" cy="12700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GB">
              <a:latin typeface="Arial" panose="020B0604020202020204" pitchFamily="34" charset="0"/>
              <a:cs typeface="Arial" panose="020B0604020202020204" pitchFamily="34" charset="0"/>
            </a:endParaRPr>
          </a:p>
        </p:txBody>
      </p:sp>
      <p:sp>
        <p:nvSpPr>
          <p:cNvPr id="26" name="Line 28"/>
          <p:cNvSpPr>
            <a:spLocks noChangeShapeType="1"/>
          </p:cNvSpPr>
          <p:nvPr>
            <p:custDataLst>
              <p:tags r:id="rId23"/>
            </p:custDataLst>
          </p:nvPr>
        </p:nvSpPr>
        <p:spPr bwMode="auto">
          <a:xfrm>
            <a:off x="5341938" y="4368800"/>
            <a:ext cx="0" cy="19208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latin typeface="Arial" panose="020B0604020202020204" pitchFamily="34" charset="0"/>
              <a:cs typeface="Arial" panose="020B0604020202020204" pitchFamily="34" charset="0"/>
            </a:endParaRPr>
          </a:p>
        </p:txBody>
      </p:sp>
      <p:sp>
        <p:nvSpPr>
          <p:cNvPr id="27" name="Line 29"/>
          <p:cNvSpPr>
            <a:spLocks noChangeShapeType="1"/>
          </p:cNvSpPr>
          <p:nvPr>
            <p:custDataLst>
              <p:tags r:id="rId24"/>
            </p:custDataLst>
          </p:nvPr>
        </p:nvSpPr>
        <p:spPr bwMode="auto">
          <a:xfrm>
            <a:off x="5280025" y="4560887"/>
            <a:ext cx="13176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latin typeface="Arial" panose="020B0604020202020204" pitchFamily="34" charset="0"/>
              <a:cs typeface="Arial" panose="020B0604020202020204" pitchFamily="34" charset="0"/>
            </a:endParaRPr>
          </a:p>
        </p:txBody>
      </p:sp>
      <p:sp>
        <p:nvSpPr>
          <p:cNvPr id="28" name="Rectangle 30"/>
          <p:cNvSpPr>
            <a:spLocks noChangeArrowheads="1"/>
          </p:cNvSpPr>
          <p:nvPr>
            <p:custDataLst>
              <p:tags r:id="rId25"/>
            </p:custDataLst>
          </p:nvPr>
        </p:nvSpPr>
        <p:spPr bwMode="auto">
          <a:xfrm>
            <a:off x="2633663" y="4941887"/>
            <a:ext cx="793750" cy="76517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eaLnBrk="1" hangingPunct="1">
              <a:lnSpc>
                <a:spcPct val="100000"/>
              </a:lnSpc>
              <a:buClrTx/>
              <a:buSzTx/>
              <a:buFontTx/>
              <a:buNone/>
            </a:pPr>
            <a:endParaRPr lang="en-US" altLang="en-US">
              <a:latin typeface="Arial" panose="020B0604020202020204" pitchFamily="34" charset="0"/>
              <a:cs typeface="Arial" panose="020B0604020202020204" pitchFamily="34" charset="0"/>
            </a:endParaRPr>
          </a:p>
        </p:txBody>
      </p:sp>
      <p:sp>
        <p:nvSpPr>
          <p:cNvPr id="29" name="AutoShape 31"/>
          <p:cNvSpPr>
            <a:spLocks noChangeArrowheads="1"/>
          </p:cNvSpPr>
          <p:nvPr>
            <p:custDataLst>
              <p:tags r:id="rId26"/>
            </p:custDataLst>
          </p:nvPr>
        </p:nvSpPr>
        <p:spPr bwMode="auto">
          <a:xfrm>
            <a:off x="3097213" y="4432300"/>
            <a:ext cx="263525" cy="319087"/>
          </a:xfrm>
          <a:prstGeom prst="flowChartExtra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eaLnBrk="1" hangingPunct="1">
              <a:lnSpc>
                <a:spcPct val="100000"/>
              </a:lnSpc>
              <a:buClrTx/>
              <a:buSzTx/>
              <a:buFontTx/>
              <a:buNone/>
            </a:pPr>
            <a:endParaRPr lang="en-US" altLang="en-US">
              <a:latin typeface="Arial" panose="020B0604020202020204" pitchFamily="34" charset="0"/>
              <a:cs typeface="Arial" panose="020B0604020202020204" pitchFamily="34" charset="0"/>
            </a:endParaRPr>
          </a:p>
        </p:txBody>
      </p:sp>
      <p:sp>
        <p:nvSpPr>
          <p:cNvPr id="30" name="AutoShape 32"/>
          <p:cNvSpPr>
            <a:spLocks noChangeArrowheads="1"/>
          </p:cNvSpPr>
          <p:nvPr>
            <p:custDataLst>
              <p:tags r:id="rId27"/>
            </p:custDataLst>
          </p:nvPr>
        </p:nvSpPr>
        <p:spPr bwMode="auto">
          <a:xfrm>
            <a:off x="2655888" y="4432300"/>
            <a:ext cx="263525" cy="319087"/>
          </a:xfrm>
          <a:prstGeom prst="flowChartMerge">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eaLnBrk="1" hangingPunct="1">
              <a:lnSpc>
                <a:spcPct val="100000"/>
              </a:lnSpc>
              <a:buClrTx/>
              <a:buSzTx/>
              <a:buFontTx/>
              <a:buNone/>
            </a:pPr>
            <a:endParaRPr lang="en-US" altLang="en-US">
              <a:latin typeface="Arial" panose="020B0604020202020204" pitchFamily="34" charset="0"/>
              <a:cs typeface="Arial" panose="020B0604020202020204" pitchFamily="34" charset="0"/>
            </a:endParaRPr>
          </a:p>
        </p:txBody>
      </p:sp>
      <p:sp>
        <p:nvSpPr>
          <p:cNvPr id="31" name="Line 33"/>
          <p:cNvSpPr>
            <a:spLocks noChangeShapeType="1"/>
          </p:cNvSpPr>
          <p:nvPr>
            <p:custDataLst>
              <p:tags r:id="rId28"/>
            </p:custDataLst>
          </p:nvPr>
        </p:nvSpPr>
        <p:spPr bwMode="auto">
          <a:xfrm flipV="1">
            <a:off x="2778125" y="3794125"/>
            <a:ext cx="0" cy="63817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latin typeface="Arial" panose="020B0604020202020204" pitchFamily="34" charset="0"/>
              <a:cs typeface="Arial" panose="020B0604020202020204" pitchFamily="34" charset="0"/>
            </a:endParaRPr>
          </a:p>
        </p:txBody>
      </p:sp>
      <p:sp>
        <p:nvSpPr>
          <p:cNvPr id="32" name="Line 34"/>
          <p:cNvSpPr>
            <a:spLocks noChangeShapeType="1"/>
          </p:cNvSpPr>
          <p:nvPr>
            <p:custDataLst>
              <p:tags r:id="rId29"/>
            </p:custDataLst>
          </p:nvPr>
        </p:nvSpPr>
        <p:spPr bwMode="auto">
          <a:xfrm>
            <a:off x="2778125" y="4751387"/>
            <a:ext cx="0" cy="1905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latin typeface="Arial" panose="020B0604020202020204" pitchFamily="34" charset="0"/>
              <a:cs typeface="Arial" panose="020B0604020202020204" pitchFamily="34" charset="0"/>
            </a:endParaRPr>
          </a:p>
        </p:txBody>
      </p:sp>
      <p:sp>
        <p:nvSpPr>
          <p:cNvPr id="33" name="Line 35"/>
          <p:cNvSpPr>
            <a:spLocks noChangeShapeType="1"/>
          </p:cNvSpPr>
          <p:nvPr>
            <p:custDataLst>
              <p:tags r:id="rId30"/>
            </p:custDataLst>
          </p:nvPr>
        </p:nvSpPr>
        <p:spPr bwMode="auto">
          <a:xfrm>
            <a:off x="3228975" y="4751387"/>
            <a:ext cx="0" cy="1905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latin typeface="Arial" panose="020B0604020202020204" pitchFamily="34" charset="0"/>
              <a:cs typeface="Arial" panose="020B0604020202020204" pitchFamily="34" charset="0"/>
            </a:endParaRPr>
          </a:p>
        </p:txBody>
      </p:sp>
      <p:sp>
        <p:nvSpPr>
          <p:cNvPr id="34" name="Oval 36"/>
          <p:cNvSpPr>
            <a:spLocks noChangeArrowheads="1"/>
          </p:cNvSpPr>
          <p:nvPr>
            <p:custDataLst>
              <p:tags r:id="rId31"/>
            </p:custDataLst>
          </p:nvPr>
        </p:nvSpPr>
        <p:spPr bwMode="auto">
          <a:xfrm flipV="1">
            <a:off x="3163888" y="4305300"/>
            <a:ext cx="130175" cy="127000"/>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eaLnBrk="1" hangingPunct="1">
              <a:lnSpc>
                <a:spcPct val="100000"/>
              </a:lnSpc>
              <a:buClrTx/>
              <a:buSzTx/>
              <a:buFontTx/>
              <a:buNone/>
            </a:pPr>
            <a:endParaRPr lang="en-US" altLang="en-US">
              <a:latin typeface="Arial" panose="020B0604020202020204" pitchFamily="34" charset="0"/>
              <a:cs typeface="Arial" panose="020B0604020202020204" pitchFamily="34" charset="0"/>
            </a:endParaRPr>
          </a:p>
        </p:txBody>
      </p:sp>
      <p:sp>
        <p:nvSpPr>
          <p:cNvPr id="35" name="Line 37"/>
          <p:cNvSpPr>
            <a:spLocks noChangeShapeType="1"/>
          </p:cNvSpPr>
          <p:nvPr>
            <p:custDataLst>
              <p:tags r:id="rId32"/>
            </p:custDataLst>
          </p:nvPr>
        </p:nvSpPr>
        <p:spPr bwMode="auto">
          <a:xfrm flipV="1">
            <a:off x="3228975" y="4178300"/>
            <a:ext cx="0" cy="1270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latin typeface="Arial" panose="020B0604020202020204" pitchFamily="34" charset="0"/>
              <a:cs typeface="Arial" panose="020B0604020202020204" pitchFamily="34" charset="0"/>
            </a:endParaRPr>
          </a:p>
        </p:txBody>
      </p:sp>
      <p:sp>
        <p:nvSpPr>
          <p:cNvPr id="36" name="Line 38"/>
          <p:cNvSpPr>
            <a:spLocks noChangeShapeType="1"/>
          </p:cNvSpPr>
          <p:nvPr>
            <p:custDataLst>
              <p:tags r:id="rId33"/>
            </p:custDataLst>
          </p:nvPr>
        </p:nvSpPr>
        <p:spPr bwMode="auto">
          <a:xfrm>
            <a:off x="3228975" y="4178300"/>
            <a:ext cx="39687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latin typeface="Arial" panose="020B0604020202020204" pitchFamily="34" charset="0"/>
              <a:cs typeface="Arial" panose="020B0604020202020204" pitchFamily="34" charset="0"/>
            </a:endParaRPr>
          </a:p>
        </p:txBody>
      </p:sp>
      <p:sp>
        <p:nvSpPr>
          <p:cNvPr id="37" name="Line 39"/>
          <p:cNvSpPr>
            <a:spLocks noChangeShapeType="1"/>
          </p:cNvSpPr>
          <p:nvPr>
            <p:custDataLst>
              <p:tags r:id="rId34"/>
            </p:custDataLst>
          </p:nvPr>
        </p:nvSpPr>
        <p:spPr bwMode="auto">
          <a:xfrm>
            <a:off x="3625850" y="3986212"/>
            <a:ext cx="0" cy="38258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latin typeface="Arial" panose="020B0604020202020204" pitchFamily="34" charset="0"/>
              <a:cs typeface="Arial" panose="020B0604020202020204" pitchFamily="34" charset="0"/>
            </a:endParaRPr>
          </a:p>
        </p:txBody>
      </p:sp>
      <p:sp>
        <p:nvSpPr>
          <p:cNvPr id="38" name="Line 40"/>
          <p:cNvSpPr>
            <a:spLocks noChangeShapeType="1"/>
          </p:cNvSpPr>
          <p:nvPr>
            <p:custDataLst>
              <p:tags r:id="rId35"/>
            </p:custDataLst>
          </p:nvPr>
        </p:nvSpPr>
        <p:spPr bwMode="auto">
          <a:xfrm flipV="1">
            <a:off x="3625850" y="3986212"/>
            <a:ext cx="198438" cy="1270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latin typeface="Arial" panose="020B0604020202020204" pitchFamily="34" charset="0"/>
              <a:cs typeface="Arial" panose="020B0604020202020204" pitchFamily="34" charset="0"/>
            </a:endParaRPr>
          </a:p>
        </p:txBody>
      </p:sp>
      <p:sp>
        <p:nvSpPr>
          <p:cNvPr id="39" name="Line 41"/>
          <p:cNvSpPr>
            <a:spLocks noChangeShapeType="1"/>
          </p:cNvSpPr>
          <p:nvPr>
            <p:custDataLst>
              <p:tags r:id="rId36"/>
            </p:custDataLst>
          </p:nvPr>
        </p:nvSpPr>
        <p:spPr bwMode="auto">
          <a:xfrm flipV="1">
            <a:off x="3824288" y="3794125"/>
            <a:ext cx="0" cy="19208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latin typeface="Arial" panose="020B0604020202020204" pitchFamily="34" charset="0"/>
              <a:cs typeface="Arial" panose="020B0604020202020204" pitchFamily="34" charset="0"/>
            </a:endParaRPr>
          </a:p>
        </p:txBody>
      </p:sp>
      <p:sp>
        <p:nvSpPr>
          <p:cNvPr id="40" name="Line 42"/>
          <p:cNvSpPr>
            <a:spLocks noChangeShapeType="1"/>
          </p:cNvSpPr>
          <p:nvPr>
            <p:custDataLst>
              <p:tags r:id="rId37"/>
            </p:custDataLst>
          </p:nvPr>
        </p:nvSpPr>
        <p:spPr bwMode="auto">
          <a:xfrm>
            <a:off x="3625850" y="4241800"/>
            <a:ext cx="198438" cy="12700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GB">
              <a:latin typeface="Arial" panose="020B0604020202020204" pitchFamily="34" charset="0"/>
              <a:cs typeface="Arial" panose="020B0604020202020204" pitchFamily="34" charset="0"/>
            </a:endParaRPr>
          </a:p>
        </p:txBody>
      </p:sp>
      <p:sp>
        <p:nvSpPr>
          <p:cNvPr id="41" name="Line 43"/>
          <p:cNvSpPr>
            <a:spLocks noChangeShapeType="1"/>
          </p:cNvSpPr>
          <p:nvPr>
            <p:custDataLst>
              <p:tags r:id="rId38"/>
            </p:custDataLst>
          </p:nvPr>
        </p:nvSpPr>
        <p:spPr bwMode="auto">
          <a:xfrm>
            <a:off x="3824288" y="4368800"/>
            <a:ext cx="0" cy="19208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latin typeface="Arial" panose="020B0604020202020204" pitchFamily="34" charset="0"/>
              <a:cs typeface="Arial" panose="020B0604020202020204" pitchFamily="34" charset="0"/>
            </a:endParaRPr>
          </a:p>
        </p:txBody>
      </p:sp>
      <p:sp>
        <p:nvSpPr>
          <p:cNvPr id="42" name="Line 44"/>
          <p:cNvSpPr>
            <a:spLocks noChangeShapeType="1"/>
          </p:cNvSpPr>
          <p:nvPr>
            <p:custDataLst>
              <p:tags r:id="rId39"/>
            </p:custDataLst>
          </p:nvPr>
        </p:nvSpPr>
        <p:spPr bwMode="auto">
          <a:xfrm>
            <a:off x="3757613" y="4560887"/>
            <a:ext cx="13335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latin typeface="Arial" panose="020B0604020202020204" pitchFamily="34" charset="0"/>
              <a:cs typeface="Arial" panose="020B0604020202020204" pitchFamily="34" charset="0"/>
            </a:endParaRPr>
          </a:p>
        </p:txBody>
      </p:sp>
      <p:sp>
        <p:nvSpPr>
          <p:cNvPr id="43" name="Rectangle 45"/>
          <p:cNvSpPr>
            <a:spLocks noChangeArrowheads="1"/>
          </p:cNvSpPr>
          <p:nvPr>
            <p:custDataLst>
              <p:tags r:id="rId40"/>
            </p:custDataLst>
          </p:nvPr>
        </p:nvSpPr>
        <p:spPr bwMode="auto">
          <a:xfrm>
            <a:off x="1112838" y="4941887"/>
            <a:ext cx="793750" cy="76517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eaLnBrk="1" hangingPunct="1">
              <a:lnSpc>
                <a:spcPct val="100000"/>
              </a:lnSpc>
              <a:buClrTx/>
              <a:buSzTx/>
              <a:buFontTx/>
              <a:buNone/>
            </a:pPr>
            <a:endParaRPr lang="en-US" altLang="en-US">
              <a:latin typeface="Arial" panose="020B0604020202020204" pitchFamily="34" charset="0"/>
              <a:cs typeface="Arial" panose="020B0604020202020204" pitchFamily="34" charset="0"/>
            </a:endParaRPr>
          </a:p>
        </p:txBody>
      </p:sp>
      <p:sp>
        <p:nvSpPr>
          <p:cNvPr id="44" name="AutoShape 46"/>
          <p:cNvSpPr>
            <a:spLocks noChangeArrowheads="1"/>
          </p:cNvSpPr>
          <p:nvPr>
            <p:custDataLst>
              <p:tags r:id="rId41"/>
            </p:custDataLst>
          </p:nvPr>
        </p:nvSpPr>
        <p:spPr bwMode="auto">
          <a:xfrm>
            <a:off x="1576388" y="4432300"/>
            <a:ext cx="263525" cy="319087"/>
          </a:xfrm>
          <a:prstGeom prst="flowChartExtra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eaLnBrk="1" hangingPunct="1">
              <a:lnSpc>
                <a:spcPct val="100000"/>
              </a:lnSpc>
              <a:buClrTx/>
              <a:buSzTx/>
              <a:buFontTx/>
              <a:buNone/>
            </a:pPr>
            <a:endParaRPr lang="en-US" altLang="en-US">
              <a:latin typeface="Arial" panose="020B0604020202020204" pitchFamily="34" charset="0"/>
              <a:cs typeface="Arial" panose="020B0604020202020204" pitchFamily="34" charset="0"/>
            </a:endParaRPr>
          </a:p>
        </p:txBody>
      </p:sp>
      <p:sp>
        <p:nvSpPr>
          <p:cNvPr id="45" name="AutoShape 47"/>
          <p:cNvSpPr>
            <a:spLocks noChangeArrowheads="1"/>
          </p:cNvSpPr>
          <p:nvPr>
            <p:custDataLst>
              <p:tags r:id="rId42"/>
            </p:custDataLst>
          </p:nvPr>
        </p:nvSpPr>
        <p:spPr bwMode="auto">
          <a:xfrm>
            <a:off x="1112838" y="4432300"/>
            <a:ext cx="265112" cy="319087"/>
          </a:xfrm>
          <a:prstGeom prst="flowChartMerge">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eaLnBrk="1" hangingPunct="1">
              <a:lnSpc>
                <a:spcPct val="100000"/>
              </a:lnSpc>
              <a:buClrTx/>
              <a:buSzTx/>
              <a:buFontTx/>
              <a:buNone/>
            </a:pPr>
            <a:endParaRPr lang="en-US" altLang="en-US">
              <a:latin typeface="Arial" panose="020B0604020202020204" pitchFamily="34" charset="0"/>
              <a:cs typeface="Arial" panose="020B0604020202020204" pitchFamily="34" charset="0"/>
            </a:endParaRPr>
          </a:p>
        </p:txBody>
      </p:sp>
      <p:sp>
        <p:nvSpPr>
          <p:cNvPr id="46" name="Line 48"/>
          <p:cNvSpPr>
            <a:spLocks noChangeShapeType="1"/>
          </p:cNvSpPr>
          <p:nvPr>
            <p:custDataLst>
              <p:tags r:id="rId43"/>
            </p:custDataLst>
          </p:nvPr>
        </p:nvSpPr>
        <p:spPr bwMode="auto">
          <a:xfrm flipV="1">
            <a:off x="1244600" y="3794125"/>
            <a:ext cx="0" cy="63817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latin typeface="Arial" panose="020B0604020202020204" pitchFamily="34" charset="0"/>
              <a:cs typeface="Arial" panose="020B0604020202020204" pitchFamily="34" charset="0"/>
            </a:endParaRPr>
          </a:p>
        </p:txBody>
      </p:sp>
      <p:sp>
        <p:nvSpPr>
          <p:cNvPr id="47" name="Line 49"/>
          <p:cNvSpPr>
            <a:spLocks noChangeShapeType="1"/>
          </p:cNvSpPr>
          <p:nvPr>
            <p:custDataLst>
              <p:tags r:id="rId44"/>
            </p:custDataLst>
          </p:nvPr>
        </p:nvSpPr>
        <p:spPr bwMode="auto">
          <a:xfrm>
            <a:off x="1244600" y="4751387"/>
            <a:ext cx="0" cy="1905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latin typeface="Arial" panose="020B0604020202020204" pitchFamily="34" charset="0"/>
              <a:cs typeface="Arial" panose="020B0604020202020204" pitchFamily="34" charset="0"/>
            </a:endParaRPr>
          </a:p>
        </p:txBody>
      </p:sp>
      <p:sp>
        <p:nvSpPr>
          <p:cNvPr id="48" name="Line 50"/>
          <p:cNvSpPr>
            <a:spLocks noChangeShapeType="1"/>
          </p:cNvSpPr>
          <p:nvPr>
            <p:custDataLst>
              <p:tags r:id="rId45"/>
            </p:custDataLst>
          </p:nvPr>
        </p:nvSpPr>
        <p:spPr bwMode="auto">
          <a:xfrm>
            <a:off x="1708150" y="4751387"/>
            <a:ext cx="0" cy="1905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latin typeface="Arial" panose="020B0604020202020204" pitchFamily="34" charset="0"/>
              <a:cs typeface="Arial" panose="020B0604020202020204" pitchFamily="34" charset="0"/>
            </a:endParaRPr>
          </a:p>
        </p:txBody>
      </p:sp>
      <p:sp>
        <p:nvSpPr>
          <p:cNvPr id="49" name="Oval 51"/>
          <p:cNvSpPr>
            <a:spLocks noChangeArrowheads="1"/>
          </p:cNvSpPr>
          <p:nvPr>
            <p:custDataLst>
              <p:tags r:id="rId46"/>
            </p:custDataLst>
          </p:nvPr>
        </p:nvSpPr>
        <p:spPr bwMode="auto">
          <a:xfrm flipV="1">
            <a:off x="1643063" y="4305300"/>
            <a:ext cx="130175" cy="127000"/>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eaLnBrk="1" hangingPunct="1">
              <a:lnSpc>
                <a:spcPct val="100000"/>
              </a:lnSpc>
              <a:buClrTx/>
              <a:buSzTx/>
              <a:buFontTx/>
              <a:buNone/>
            </a:pPr>
            <a:endParaRPr lang="en-US" altLang="en-US">
              <a:latin typeface="Arial" panose="020B0604020202020204" pitchFamily="34" charset="0"/>
              <a:cs typeface="Arial" panose="020B0604020202020204" pitchFamily="34" charset="0"/>
            </a:endParaRPr>
          </a:p>
        </p:txBody>
      </p:sp>
      <p:sp>
        <p:nvSpPr>
          <p:cNvPr id="50" name="Line 52"/>
          <p:cNvSpPr>
            <a:spLocks noChangeShapeType="1"/>
          </p:cNvSpPr>
          <p:nvPr>
            <p:custDataLst>
              <p:tags r:id="rId47"/>
            </p:custDataLst>
          </p:nvPr>
        </p:nvSpPr>
        <p:spPr bwMode="auto">
          <a:xfrm flipV="1">
            <a:off x="1708150" y="4178300"/>
            <a:ext cx="0" cy="1270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latin typeface="Arial" panose="020B0604020202020204" pitchFamily="34" charset="0"/>
              <a:cs typeface="Arial" panose="020B0604020202020204" pitchFamily="34" charset="0"/>
            </a:endParaRPr>
          </a:p>
        </p:txBody>
      </p:sp>
      <p:sp>
        <p:nvSpPr>
          <p:cNvPr id="51" name="Line 53"/>
          <p:cNvSpPr>
            <a:spLocks noChangeShapeType="1"/>
          </p:cNvSpPr>
          <p:nvPr>
            <p:custDataLst>
              <p:tags r:id="rId48"/>
            </p:custDataLst>
          </p:nvPr>
        </p:nvSpPr>
        <p:spPr bwMode="auto">
          <a:xfrm>
            <a:off x="1708150" y="4178300"/>
            <a:ext cx="39846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latin typeface="Arial" panose="020B0604020202020204" pitchFamily="34" charset="0"/>
              <a:cs typeface="Arial" panose="020B0604020202020204" pitchFamily="34" charset="0"/>
            </a:endParaRPr>
          </a:p>
        </p:txBody>
      </p:sp>
      <p:sp>
        <p:nvSpPr>
          <p:cNvPr id="52" name="Line 54"/>
          <p:cNvSpPr>
            <a:spLocks noChangeShapeType="1"/>
          </p:cNvSpPr>
          <p:nvPr>
            <p:custDataLst>
              <p:tags r:id="rId49"/>
            </p:custDataLst>
          </p:nvPr>
        </p:nvSpPr>
        <p:spPr bwMode="auto">
          <a:xfrm>
            <a:off x="2106613" y="3986212"/>
            <a:ext cx="0" cy="38258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latin typeface="Arial" panose="020B0604020202020204" pitchFamily="34" charset="0"/>
              <a:cs typeface="Arial" panose="020B0604020202020204" pitchFamily="34" charset="0"/>
            </a:endParaRPr>
          </a:p>
        </p:txBody>
      </p:sp>
      <p:sp>
        <p:nvSpPr>
          <p:cNvPr id="53" name="Line 55"/>
          <p:cNvSpPr>
            <a:spLocks noChangeShapeType="1"/>
          </p:cNvSpPr>
          <p:nvPr>
            <p:custDataLst>
              <p:tags r:id="rId50"/>
            </p:custDataLst>
          </p:nvPr>
        </p:nvSpPr>
        <p:spPr bwMode="auto">
          <a:xfrm flipV="1">
            <a:off x="2106613" y="3986212"/>
            <a:ext cx="196850" cy="1270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latin typeface="Arial" panose="020B0604020202020204" pitchFamily="34" charset="0"/>
              <a:cs typeface="Arial" panose="020B0604020202020204" pitchFamily="34" charset="0"/>
            </a:endParaRPr>
          </a:p>
        </p:txBody>
      </p:sp>
      <p:sp>
        <p:nvSpPr>
          <p:cNvPr id="54" name="Line 56"/>
          <p:cNvSpPr>
            <a:spLocks noChangeShapeType="1"/>
          </p:cNvSpPr>
          <p:nvPr>
            <p:custDataLst>
              <p:tags r:id="rId51"/>
            </p:custDataLst>
          </p:nvPr>
        </p:nvSpPr>
        <p:spPr bwMode="auto">
          <a:xfrm flipV="1">
            <a:off x="2303463" y="3794125"/>
            <a:ext cx="0" cy="19208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latin typeface="Arial" panose="020B0604020202020204" pitchFamily="34" charset="0"/>
              <a:cs typeface="Arial" panose="020B0604020202020204" pitchFamily="34" charset="0"/>
            </a:endParaRPr>
          </a:p>
        </p:txBody>
      </p:sp>
      <p:sp>
        <p:nvSpPr>
          <p:cNvPr id="55" name="Line 57"/>
          <p:cNvSpPr>
            <a:spLocks noChangeShapeType="1"/>
          </p:cNvSpPr>
          <p:nvPr>
            <p:custDataLst>
              <p:tags r:id="rId52"/>
            </p:custDataLst>
          </p:nvPr>
        </p:nvSpPr>
        <p:spPr bwMode="auto">
          <a:xfrm>
            <a:off x="2106613" y="4241800"/>
            <a:ext cx="196850" cy="12700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GB">
              <a:latin typeface="Arial" panose="020B0604020202020204" pitchFamily="34" charset="0"/>
              <a:cs typeface="Arial" panose="020B0604020202020204" pitchFamily="34" charset="0"/>
            </a:endParaRPr>
          </a:p>
        </p:txBody>
      </p:sp>
      <p:sp>
        <p:nvSpPr>
          <p:cNvPr id="56" name="Line 58"/>
          <p:cNvSpPr>
            <a:spLocks noChangeShapeType="1"/>
          </p:cNvSpPr>
          <p:nvPr>
            <p:custDataLst>
              <p:tags r:id="rId53"/>
            </p:custDataLst>
          </p:nvPr>
        </p:nvSpPr>
        <p:spPr bwMode="auto">
          <a:xfrm>
            <a:off x="2289175" y="4368800"/>
            <a:ext cx="0" cy="19208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latin typeface="Arial" panose="020B0604020202020204" pitchFamily="34" charset="0"/>
              <a:cs typeface="Arial" panose="020B0604020202020204" pitchFamily="34" charset="0"/>
            </a:endParaRPr>
          </a:p>
        </p:txBody>
      </p:sp>
      <p:sp>
        <p:nvSpPr>
          <p:cNvPr id="57" name="Line 59"/>
          <p:cNvSpPr>
            <a:spLocks noChangeShapeType="1"/>
          </p:cNvSpPr>
          <p:nvPr>
            <p:custDataLst>
              <p:tags r:id="rId54"/>
            </p:custDataLst>
          </p:nvPr>
        </p:nvSpPr>
        <p:spPr bwMode="auto">
          <a:xfrm>
            <a:off x="2227263" y="4560887"/>
            <a:ext cx="13335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latin typeface="Arial" panose="020B0604020202020204" pitchFamily="34" charset="0"/>
              <a:cs typeface="Arial" panose="020B0604020202020204" pitchFamily="34" charset="0"/>
            </a:endParaRPr>
          </a:p>
        </p:txBody>
      </p:sp>
      <p:sp>
        <p:nvSpPr>
          <p:cNvPr id="58" name="Text Box 60"/>
          <p:cNvSpPr txBox="1">
            <a:spLocks noChangeArrowheads="1"/>
          </p:cNvSpPr>
          <p:nvPr>
            <p:custDataLst>
              <p:tags r:id="rId55"/>
            </p:custDataLst>
          </p:nvPr>
        </p:nvSpPr>
        <p:spPr bwMode="auto">
          <a:xfrm>
            <a:off x="2633663" y="5707062"/>
            <a:ext cx="927100"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nSpc>
                <a:spcPct val="100000"/>
              </a:lnSpc>
              <a:spcBef>
                <a:spcPct val="50000"/>
              </a:spcBef>
              <a:buClrTx/>
              <a:buSzTx/>
              <a:buFontTx/>
              <a:buNone/>
            </a:pPr>
            <a:r>
              <a:rPr lang="en-US" altLang="en-US" sz="1300">
                <a:latin typeface="Arial" panose="020B0604020202020204" pitchFamily="34" charset="0"/>
                <a:cs typeface="Arial" panose="020B0604020202020204" pitchFamily="34" charset="0"/>
              </a:rPr>
              <a:t>NODE  B</a:t>
            </a:r>
          </a:p>
        </p:txBody>
      </p:sp>
      <p:sp>
        <p:nvSpPr>
          <p:cNvPr id="59" name="Text Box 61"/>
          <p:cNvSpPr txBox="1">
            <a:spLocks noChangeArrowheads="1"/>
          </p:cNvSpPr>
          <p:nvPr>
            <p:custDataLst>
              <p:tags r:id="rId56"/>
            </p:custDataLst>
          </p:nvPr>
        </p:nvSpPr>
        <p:spPr bwMode="auto">
          <a:xfrm>
            <a:off x="4154488" y="5707062"/>
            <a:ext cx="927100"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nSpc>
                <a:spcPct val="100000"/>
              </a:lnSpc>
              <a:spcBef>
                <a:spcPct val="50000"/>
              </a:spcBef>
              <a:buClrTx/>
              <a:buSzTx/>
              <a:buFontTx/>
              <a:buNone/>
            </a:pPr>
            <a:r>
              <a:rPr lang="en-US" altLang="en-US" sz="1300">
                <a:latin typeface="Arial" panose="020B0604020202020204" pitchFamily="34" charset="0"/>
                <a:cs typeface="Arial" panose="020B0604020202020204" pitchFamily="34" charset="0"/>
              </a:rPr>
              <a:t>NODE  C</a:t>
            </a:r>
          </a:p>
        </p:txBody>
      </p:sp>
      <p:sp>
        <p:nvSpPr>
          <p:cNvPr id="60" name="Text Box 62"/>
          <p:cNvSpPr txBox="1">
            <a:spLocks noChangeArrowheads="1"/>
          </p:cNvSpPr>
          <p:nvPr>
            <p:custDataLst>
              <p:tags r:id="rId57"/>
            </p:custDataLst>
          </p:nvPr>
        </p:nvSpPr>
        <p:spPr bwMode="auto">
          <a:xfrm>
            <a:off x="2700338" y="5005387"/>
            <a:ext cx="779462"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nSpc>
                <a:spcPct val="100000"/>
              </a:lnSpc>
              <a:spcBef>
                <a:spcPct val="50000"/>
              </a:spcBef>
              <a:buClrTx/>
              <a:buSzTx/>
              <a:buFontTx/>
              <a:buNone/>
            </a:pPr>
            <a:r>
              <a:rPr lang="en-US" altLang="en-US" sz="1500">
                <a:latin typeface="Arial" panose="020B0604020202020204" pitchFamily="34" charset="0"/>
                <a:cs typeface="Arial" panose="020B0604020202020204" pitchFamily="34" charset="0"/>
              </a:rPr>
              <a:t>R      T</a:t>
            </a:r>
          </a:p>
        </p:txBody>
      </p:sp>
      <p:sp>
        <p:nvSpPr>
          <p:cNvPr id="61" name="Text Box 63"/>
          <p:cNvSpPr txBox="1">
            <a:spLocks noChangeArrowheads="1"/>
          </p:cNvSpPr>
          <p:nvPr>
            <p:custDataLst>
              <p:tags r:id="rId58"/>
            </p:custDataLst>
          </p:nvPr>
        </p:nvSpPr>
        <p:spPr bwMode="auto">
          <a:xfrm>
            <a:off x="4221163" y="5005387"/>
            <a:ext cx="858837"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nSpc>
                <a:spcPct val="100000"/>
              </a:lnSpc>
              <a:spcBef>
                <a:spcPct val="50000"/>
              </a:spcBef>
              <a:buClrTx/>
              <a:buSzTx/>
              <a:buFontTx/>
              <a:buNone/>
            </a:pPr>
            <a:r>
              <a:rPr lang="en-US" altLang="en-US" sz="1500">
                <a:latin typeface="Arial" panose="020B0604020202020204" pitchFamily="34" charset="0"/>
                <a:cs typeface="Arial" panose="020B0604020202020204" pitchFamily="34" charset="0"/>
              </a:rPr>
              <a:t>R      T</a:t>
            </a:r>
          </a:p>
        </p:txBody>
      </p:sp>
      <p:sp>
        <p:nvSpPr>
          <p:cNvPr id="62" name="Text Box 64"/>
          <p:cNvSpPr txBox="1">
            <a:spLocks noChangeArrowheads="1"/>
          </p:cNvSpPr>
          <p:nvPr>
            <p:custDataLst>
              <p:tags r:id="rId59"/>
            </p:custDataLst>
          </p:nvPr>
        </p:nvSpPr>
        <p:spPr bwMode="auto">
          <a:xfrm>
            <a:off x="1179513" y="5005387"/>
            <a:ext cx="776287"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nSpc>
                <a:spcPct val="100000"/>
              </a:lnSpc>
              <a:spcBef>
                <a:spcPct val="50000"/>
              </a:spcBef>
              <a:buClrTx/>
              <a:buSzTx/>
              <a:buFontTx/>
              <a:buNone/>
            </a:pPr>
            <a:r>
              <a:rPr lang="en-US" altLang="en-US" sz="1500">
                <a:latin typeface="Arial" panose="020B0604020202020204" pitchFamily="34" charset="0"/>
                <a:cs typeface="Arial" panose="020B0604020202020204" pitchFamily="34" charset="0"/>
              </a:rPr>
              <a:t>R      T</a:t>
            </a:r>
          </a:p>
        </p:txBody>
      </p:sp>
      <p:sp>
        <p:nvSpPr>
          <p:cNvPr id="63" name="Line 65"/>
          <p:cNvSpPr>
            <a:spLocks noChangeShapeType="1"/>
          </p:cNvSpPr>
          <p:nvPr>
            <p:custDataLst>
              <p:tags r:id="rId60"/>
            </p:custDataLst>
          </p:nvPr>
        </p:nvSpPr>
        <p:spPr bwMode="auto">
          <a:xfrm>
            <a:off x="5676900" y="3794125"/>
            <a:ext cx="528638" cy="0"/>
          </a:xfrm>
          <a:prstGeom prst="line">
            <a:avLst/>
          </a:prstGeom>
          <a:noFill/>
          <a:ln w="38100">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GB">
              <a:latin typeface="Arial" panose="020B0604020202020204" pitchFamily="34" charset="0"/>
              <a:cs typeface="Arial" panose="020B0604020202020204" pitchFamily="34" charset="0"/>
            </a:endParaRPr>
          </a:p>
        </p:txBody>
      </p:sp>
      <p:sp>
        <p:nvSpPr>
          <p:cNvPr id="64" name="Text Box 66"/>
          <p:cNvSpPr txBox="1">
            <a:spLocks noChangeArrowheads="1"/>
          </p:cNvSpPr>
          <p:nvPr>
            <p:custDataLst>
              <p:tags r:id="rId61"/>
            </p:custDataLst>
          </p:nvPr>
        </p:nvSpPr>
        <p:spPr bwMode="auto">
          <a:xfrm>
            <a:off x="6588125" y="3684587"/>
            <a:ext cx="1717675"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nSpc>
                <a:spcPct val="100000"/>
              </a:lnSpc>
              <a:spcBef>
                <a:spcPct val="50000"/>
              </a:spcBef>
              <a:buClrTx/>
              <a:buSzTx/>
              <a:buFontTx/>
              <a:buNone/>
            </a:pPr>
            <a:r>
              <a:rPr lang="en-US" altLang="en-US" sz="1300">
                <a:latin typeface="Arial" panose="020B0604020202020204" pitchFamily="34" charset="0"/>
                <a:cs typeface="Arial" panose="020B0604020202020204" pitchFamily="34" charset="0"/>
              </a:rPr>
              <a:t> </a:t>
            </a:r>
            <a:r>
              <a:rPr lang="en-US" altLang="en-US" sz="1000">
                <a:latin typeface="Arial" panose="020B0604020202020204" pitchFamily="34" charset="0"/>
                <a:cs typeface="Arial" panose="020B0604020202020204" pitchFamily="34" charset="0"/>
              </a:rPr>
              <a:t>C       B     A       BUS</a:t>
            </a:r>
          </a:p>
        </p:txBody>
      </p:sp>
      <p:sp>
        <p:nvSpPr>
          <p:cNvPr id="65" name="Text Box 67"/>
          <p:cNvSpPr txBox="1">
            <a:spLocks noChangeArrowheads="1"/>
          </p:cNvSpPr>
          <p:nvPr>
            <p:custDataLst>
              <p:tags r:id="rId62"/>
            </p:custDataLst>
          </p:nvPr>
        </p:nvSpPr>
        <p:spPr bwMode="auto">
          <a:xfrm>
            <a:off x="6634162" y="4052887"/>
            <a:ext cx="1454150" cy="184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nSpc>
                <a:spcPct val="100000"/>
              </a:lnSpc>
              <a:spcBef>
                <a:spcPct val="50000"/>
              </a:spcBef>
              <a:buClrTx/>
              <a:buSzTx/>
              <a:buFontTx/>
              <a:buNone/>
            </a:pPr>
            <a:r>
              <a:rPr lang="en-US" altLang="en-US" sz="1000" dirty="0">
                <a:latin typeface="Arial" panose="020B0604020202020204" pitchFamily="34" charset="0"/>
                <a:cs typeface="Arial" panose="020B0604020202020204" pitchFamily="34" charset="0"/>
              </a:rPr>
              <a:t>D      </a:t>
            </a:r>
            <a:r>
              <a:rPr lang="en-US" altLang="en-US" sz="1000" dirty="0" err="1">
                <a:latin typeface="Arial" panose="020B0604020202020204" pitchFamily="34" charset="0"/>
                <a:cs typeface="Arial" panose="020B0604020202020204" pitchFamily="34" charset="0"/>
              </a:rPr>
              <a:t>D</a:t>
            </a:r>
            <a:r>
              <a:rPr lang="en-US" altLang="en-US" sz="1000" dirty="0">
                <a:latin typeface="Arial" panose="020B0604020202020204" pitchFamily="34" charset="0"/>
                <a:cs typeface="Arial" panose="020B0604020202020204" pitchFamily="34" charset="0"/>
              </a:rPr>
              <a:t>      </a:t>
            </a:r>
            <a:r>
              <a:rPr lang="en-US" altLang="en-US" sz="1000" dirty="0" err="1">
                <a:latin typeface="Arial" panose="020B0604020202020204" pitchFamily="34" charset="0"/>
                <a:cs typeface="Arial" panose="020B0604020202020204" pitchFamily="34" charset="0"/>
              </a:rPr>
              <a:t>D</a:t>
            </a:r>
            <a:r>
              <a:rPr lang="en-US" altLang="en-US" sz="1000" dirty="0">
                <a:latin typeface="Arial" panose="020B0604020202020204" pitchFamily="34" charset="0"/>
                <a:cs typeface="Arial" panose="020B0604020202020204" pitchFamily="34" charset="0"/>
              </a:rPr>
              <a:t>       </a:t>
            </a:r>
            <a:r>
              <a:rPr lang="en-US" altLang="en-US" sz="1000" dirty="0" err="1">
                <a:latin typeface="Arial" panose="020B0604020202020204" pitchFamily="34" charset="0"/>
                <a:cs typeface="Arial" panose="020B0604020202020204" pitchFamily="34" charset="0"/>
              </a:rPr>
              <a:t>D</a:t>
            </a:r>
            <a:endParaRPr lang="en-US" altLang="en-US" sz="1000" dirty="0">
              <a:latin typeface="Arial" panose="020B0604020202020204" pitchFamily="34" charset="0"/>
              <a:cs typeface="Arial" panose="020B0604020202020204" pitchFamily="34" charset="0"/>
            </a:endParaRPr>
          </a:p>
          <a:p>
            <a:pPr>
              <a:lnSpc>
                <a:spcPct val="100000"/>
              </a:lnSpc>
              <a:spcBef>
                <a:spcPct val="50000"/>
              </a:spcBef>
              <a:buClrTx/>
              <a:buSzTx/>
              <a:buFontTx/>
              <a:buNone/>
            </a:pPr>
            <a:r>
              <a:rPr lang="en-US" altLang="en-US" sz="1000" dirty="0">
                <a:latin typeface="Arial" panose="020B0604020202020204" pitchFamily="34" charset="0"/>
                <a:cs typeface="Arial" panose="020B0604020202020204" pitchFamily="34" charset="0"/>
              </a:rPr>
              <a:t>D      </a:t>
            </a:r>
            <a:r>
              <a:rPr lang="en-US" altLang="en-US" sz="1000" dirty="0" err="1">
                <a:latin typeface="Arial" panose="020B0604020202020204" pitchFamily="34" charset="0"/>
                <a:cs typeface="Arial" panose="020B0604020202020204" pitchFamily="34" charset="0"/>
              </a:rPr>
              <a:t>D</a:t>
            </a:r>
            <a:r>
              <a:rPr lang="en-US" altLang="en-US" sz="1000" dirty="0">
                <a:latin typeface="Arial" panose="020B0604020202020204" pitchFamily="34" charset="0"/>
                <a:cs typeface="Arial" panose="020B0604020202020204" pitchFamily="34" charset="0"/>
              </a:rPr>
              <a:t>      R        D</a:t>
            </a:r>
          </a:p>
          <a:p>
            <a:pPr>
              <a:lnSpc>
                <a:spcPct val="100000"/>
              </a:lnSpc>
              <a:spcBef>
                <a:spcPct val="50000"/>
              </a:spcBef>
              <a:buClrTx/>
              <a:buSzTx/>
              <a:buFontTx/>
              <a:buNone/>
            </a:pPr>
            <a:r>
              <a:rPr lang="en-US" altLang="en-US" sz="1000" dirty="0">
                <a:latin typeface="Arial" panose="020B0604020202020204" pitchFamily="34" charset="0"/>
                <a:cs typeface="Arial" panose="020B0604020202020204" pitchFamily="34" charset="0"/>
              </a:rPr>
              <a:t>D      R       D       </a:t>
            </a:r>
            <a:r>
              <a:rPr lang="en-US" altLang="en-US" sz="1000" dirty="0" err="1">
                <a:latin typeface="Arial" panose="020B0604020202020204" pitchFamily="34" charset="0"/>
                <a:cs typeface="Arial" panose="020B0604020202020204" pitchFamily="34" charset="0"/>
              </a:rPr>
              <a:t>D</a:t>
            </a:r>
            <a:r>
              <a:rPr lang="en-US" altLang="en-US" sz="1000" dirty="0">
                <a:latin typeface="Arial" panose="020B0604020202020204" pitchFamily="34" charset="0"/>
                <a:cs typeface="Arial" panose="020B0604020202020204" pitchFamily="34" charset="0"/>
              </a:rPr>
              <a:t> </a:t>
            </a:r>
          </a:p>
          <a:p>
            <a:pPr>
              <a:lnSpc>
                <a:spcPct val="100000"/>
              </a:lnSpc>
              <a:spcBef>
                <a:spcPct val="50000"/>
              </a:spcBef>
              <a:buClrTx/>
              <a:buSzTx/>
              <a:buFontTx/>
              <a:buNone/>
            </a:pPr>
            <a:r>
              <a:rPr lang="en-US" altLang="en-US" sz="1000" dirty="0">
                <a:latin typeface="Arial" panose="020B0604020202020204" pitchFamily="34" charset="0"/>
                <a:cs typeface="Arial" panose="020B0604020202020204" pitchFamily="34" charset="0"/>
              </a:rPr>
              <a:t>D      R       </a:t>
            </a:r>
            <a:r>
              <a:rPr lang="en-US" altLang="en-US" sz="1000" dirty="0" err="1">
                <a:latin typeface="Arial" panose="020B0604020202020204" pitchFamily="34" charset="0"/>
                <a:cs typeface="Arial" panose="020B0604020202020204" pitchFamily="34" charset="0"/>
              </a:rPr>
              <a:t>R</a:t>
            </a:r>
            <a:r>
              <a:rPr lang="en-US" altLang="en-US" sz="1000" dirty="0">
                <a:latin typeface="Arial" panose="020B0604020202020204" pitchFamily="34" charset="0"/>
                <a:cs typeface="Arial" panose="020B0604020202020204" pitchFamily="34" charset="0"/>
              </a:rPr>
              <a:t>       D</a:t>
            </a:r>
          </a:p>
          <a:p>
            <a:pPr>
              <a:lnSpc>
                <a:spcPct val="100000"/>
              </a:lnSpc>
              <a:spcBef>
                <a:spcPct val="50000"/>
              </a:spcBef>
              <a:buClrTx/>
              <a:buSzTx/>
              <a:buFontTx/>
              <a:buNone/>
            </a:pPr>
            <a:r>
              <a:rPr lang="en-US" altLang="en-US" sz="1000" dirty="0">
                <a:latin typeface="Arial" panose="020B0604020202020204" pitchFamily="34" charset="0"/>
                <a:cs typeface="Arial" panose="020B0604020202020204" pitchFamily="34" charset="0"/>
              </a:rPr>
              <a:t>R      D       </a:t>
            </a:r>
            <a:r>
              <a:rPr lang="en-US" altLang="en-US" sz="1000" dirty="0" err="1">
                <a:latin typeface="Arial" panose="020B0604020202020204" pitchFamily="34" charset="0"/>
                <a:cs typeface="Arial" panose="020B0604020202020204" pitchFamily="34" charset="0"/>
              </a:rPr>
              <a:t>D</a:t>
            </a:r>
            <a:r>
              <a:rPr lang="en-US" altLang="en-US" sz="1000" dirty="0">
                <a:latin typeface="Arial" panose="020B0604020202020204" pitchFamily="34" charset="0"/>
                <a:cs typeface="Arial" panose="020B0604020202020204" pitchFamily="34" charset="0"/>
              </a:rPr>
              <a:t>       </a:t>
            </a:r>
            <a:r>
              <a:rPr lang="en-US" altLang="en-US" sz="1000" dirty="0" err="1">
                <a:latin typeface="Arial" panose="020B0604020202020204" pitchFamily="34" charset="0"/>
                <a:cs typeface="Arial" panose="020B0604020202020204" pitchFamily="34" charset="0"/>
              </a:rPr>
              <a:t>D</a:t>
            </a:r>
            <a:r>
              <a:rPr lang="en-US" altLang="en-US" sz="1000" dirty="0">
                <a:latin typeface="Arial" panose="020B0604020202020204" pitchFamily="34" charset="0"/>
                <a:cs typeface="Arial" panose="020B0604020202020204" pitchFamily="34" charset="0"/>
              </a:rPr>
              <a:t> </a:t>
            </a:r>
          </a:p>
          <a:p>
            <a:pPr>
              <a:lnSpc>
                <a:spcPct val="100000"/>
              </a:lnSpc>
              <a:spcBef>
                <a:spcPct val="50000"/>
              </a:spcBef>
              <a:buClrTx/>
              <a:buSzTx/>
              <a:buFontTx/>
              <a:buNone/>
            </a:pPr>
            <a:r>
              <a:rPr lang="en-US" altLang="en-US" sz="1000" dirty="0">
                <a:latin typeface="Arial" panose="020B0604020202020204" pitchFamily="34" charset="0"/>
                <a:cs typeface="Arial" panose="020B0604020202020204" pitchFamily="34" charset="0"/>
              </a:rPr>
              <a:t>R      D       R       D </a:t>
            </a:r>
          </a:p>
          <a:p>
            <a:pPr>
              <a:lnSpc>
                <a:spcPct val="100000"/>
              </a:lnSpc>
              <a:spcBef>
                <a:spcPct val="50000"/>
              </a:spcBef>
              <a:buClrTx/>
              <a:buSzTx/>
              <a:buFontTx/>
              <a:buNone/>
            </a:pPr>
            <a:r>
              <a:rPr lang="en-US" altLang="en-US" sz="1000" dirty="0">
                <a:latin typeface="Arial" panose="020B0604020202020204" pitchFamily="34" charset="0"/>
                <a:cs typeface="Arial" panose="020B0604020202020204" pitchFamily="34" charset="0"/>
              </a:rPr>
              <a:t>R      </a:t>
            </a:r>
            <a:r>
              <a:rPr lang="en-US" altLang="en-US" sz="1000" dirty="0" err="1">
                <a:latin typeface="Arial" panose="020B0604020202020204" pitchFamily="34" charset="0"/>
                <a:cs typeface="Arial" panose="020B0604020202020204" pitchFamily="34" charset="0"/>
              </a:rPr>
              <a:t>R</a:t>
            </a:r>
            <a:r>
              <a:rPr lang="en-US" altLang="en-US" sz="1000" dirty="0">
                <a:latin typeface="Arial" panose="020B0604020202020204" pitchFamily="34" charset="0"/>
                <a:cs typeface="Arial" panose="020B0604020202020204" pitchFamily="34" charset="0"/>
              </a:rPr>
              <a:t>       D       </a:t>
            </a:r>
            <a:r>
              <a:rPr lang="en-US" altLang="en-US" sz="1000" dirty="0" err="1">
                <a:latin typeface="Arial" panose="020B0604020202020204" pitchFamily="34" charset="0"/>
                <a:cs typeface="Arial" panose="020B0604020202020204" pitchFamily="34" charset="0"/>
              </a:rPr>
              <a:t>D</a:t>
            </a:r>
            <a:endParaRPr lang="en-US" altLang="en-US" sz="1000" dirty="0">
              <a:latin typeface="Arial" panose="020B0604020202020204" pitchFamily="34" charset="0"/>
              <a:cs typeface="Arial" panose="020B0604020202020204" pitchFamily="34" charset="0"/>
            </a:endParaRPr>
          </a:p>
          <a:p>
            <a:pPr>
              <a:lnSpc>
                <a:spcPct val="100000"/>
              </a:lnSpc>
              <a:spcBef>
                <a:spcPct val="50000"/>
              </a:spcBef>
              <a:buClrTx/>
              <a:buSzTx/>
              <a:buFontTx/>
              <a:buNone/>
            </a:pPr>
            <a:r>
              <a:rPr lang="en-US" altLang="en-US" sz="1000" dirty="0">
                <a:latin typeface="Arial" panose="020B0604020202020204" pitchFamily="34" charset="0"/>
                <a:cs typeface="Arial" panose="020B0604020202020204" pitchFamily="34" charset="0"/>
              </a:rPr>
              <a:t>R      </a:t>
            </a:r>
            <a:r>
              <a:rPr lang="en-US" altLang="en-US" sz="1000" dirty="0" err="1">
                <a:latin typeface="Arial" panose="020B0604020202020204" pitchFamily="34" charset="0"/>
                <a:cs typeface="Arial" panose="020B0604020202020204" pitchFamily="34" charset="0"/>
              </a:rPr>
              <a:t>R</a:t>
            </a:r>
            <a:r>
              <a:rPr lang="en-US" altLang="en-US" sz="1000" dirty="0">
                <a:latin typeface="Arial" panose="020B0604020202020204" pitchFamily="34" charset="0"/>
                <a:cs typeface="Arial" panose="020B0604020202020204" pitchFamily="34" charset="0"/>
              </a:rPr>
              <a:t>       </a:t>
            </a:r>
            <a:r>
              <a:rPr lang="en-US" altLang="en-US" sz="1000" dirty="0" err="1">
                <a:latin typeface="Arial" panose="020B0604020202020204" pitchFamily="34" charset="0"/>
                <a:cs typeface="Arial" panose="020B0604020202020204" pitchFamily="34" charset="0"/>
              </a:rPr>
              <a:t>R</a:t>
            </a:r>
            <a:r>
              <a:rPr lang="en-US" altLang="en-US" sz="1000" dirty="0">
                <a:latin typeface="Arial" panose="020B0604020202020204" pitchFamily="34" charset="0"/>
                <a:cs typeface="Arial" panose="020B0604020202020204" pitchFamily="34" charset="0"/>
              </a:rPr>
              <a:t>       </a:t>
            </a:r>
            <a:r>
              <a:rPr lang="en-US" altLang="en-US" sz="1000" dirty="0" err="1">
                <a:latin typeface="Arial" panose="020B0604020202020204" pitchFamily="34" charset="0"/>
                <a:cs typeface="Arial" panose="020B0604020202020204" pitchFamily="34" charset="0"/>
              </a:rPr>
              <a:t>R</a:t>
            </a:r>
            <a:endParaRPr lang="en-US" altLang="en-US" sz="1000" dirty="0">
              <a:latin typeface="Arial" panose="020B0604020202020204" pitchFamily="34" charset="0"/>
              <a:cs typeface="Arial" panose="020B0604020202020204" pitchFamily="34" charset="0"/>
            </a:endParaRPr>
          </a:p>
        </p:txBody>
      </p:sp>
      <p:sp>
        <p:nvSpPr>
          <p:cNvPr id="66" name="Rectangle 68"/>
          <p:cNvSpPr>
            <a:spLocks noChangeArrowheads="1"/>
          </p:cNvSpPr>
          <p:nvPr>
            <p:custDataLst>
              <p:tags r:id="rId63"/>
            </p:custDataLst>
          </p:nvPr>
        </p:nvSpPr>
        <p:spPr bwMode="auto">
          <a:xfrm>
            <a:off x="6634162" y="3595687"/>
            <a:ext cx="1454150" cy="242411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eaLnBrk="1" hangingPunct="1">
              <a:lnSpc>
                <a:spcPct val="100000"/>
              </a:lnSpc>
              <a:buClrTx/>
              <a:buSzTx/>
              <a:buFontTx/>
              <a:buNone/>
            </a:pPr>
            <a:endParaRPr lang="en-US" altLang="en-US">
              <a:latin typeface="Arial" panose="020B0604020202020204" pitchFamily="34" charset="0"/>
              <a:cs typeface="Arial" panose="020B0604020202020204" pitchFamily="34" charset="0"/>
            </a:endParaRPr>
          </a:p>
        </p:txBody>
      </p:sp>
      <p:sp>
        <p:nvSpPr>
          <p:cNvPr id="67" name="Line 69"/>
          <p:cNvSpPr>
            <a:spLocks noChangeShapeType="1"/>
          </p:cNvSpPr>
          <p:nvPr>
            <p:custDataLst>
              <p:tags r:id="rId64"/>
            </p:custDataLst>
          </p:nvPr>
        </p:nvSpPr>
        <p:spPr bwMode="auto">
          <a:xfrm>
            <a:off x="6634162" y="4281487"/>
            <a:ext cx="14541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latin typeface="Arial" panose="020B0604020202020204" pitchFamily="34" charset="0"/>
              <a:cs typeface="Arial" panose="020B0604020202020204" pitchFamily="34" charset="0"/>
            </a:endParaRPr>
          </a:p>
        </p:txBody>
      </p:sp>
      <p:sp>
        <p:nvSpPr>
          <p:cNvPr id="68" name="Line 70"/>
          <p:cNvSpPr>
            <a:spLocks noChangeShapeType="1"/>
          </p:cNvSpPr>
          <p:nvPr>
            <p:custDataLst>
              <p:tags r:id="rId65"/>
            </p:custDataLst>
          </p:nvPr>
        </p:nvSpPr>
        <p:spPr bwMode="auto">
          <a:xfrm>
            <a:off x="6634162" y="4510087"/>
            <a:ext cx="14541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latin typeface="Arial" panose="020B0604020202020204" pitchFamily="34" charset="0"/>
              <a:cs typeface="Arial" panose="020B0604020202020204" pitchFamily="34" charset="0"/>
            </a:endParaRPr>
          </a:p>
        </p:txBody>
      </p:sp>
      <p:sp>
        <p:nvSpPr>
          <p:cNvPr id="69" name="Line 71"/>
          <p:cNvSpPr>
            <a:spLocks noChangeShapeType="1"/>
          </p:cNvSpPr>
          <p:nvPr>
            <p:custDataLst>
              <p:tags r:id="rId66"/>
            </p:custDataLst>
          </p:nvPr>
        </p:nvSpPr>
        <p:spPr bwMode="auto">
          <a:xfrm>
            <a:off x="6634162" y="4738687"/>
            <a:ext cx="14541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latin typeface="Arial" panose="020B0604020202020204" pitchFamily="34" charset="0"/>
              <a:cs typeface="Arial" panose="020B0604020202020204" pitchFamily="34" charset="0"/>
            </a:endParaRPr>
          </a:p>
        </p:txBody>
      </p:sp>
      <p:sp>
        <p:nvSpPr>
          <p:cNvPr id="70" name="Line 72"/>
          <p:cNvSpPr>
            <a:spLocks noChangeShapeType="1"/>
          </p:cNvSpPr>
          <p:nvPr>
            <p:custDataLst>
              <p:tags r:id="rId67"/>
            </p:custDataLst>
          </p:nvPr>
        </p:nvSpPr>
        <p:spPr bwMode="auto">
          <a:xfrm>
            <a:off x="6634162" y="4967287"/>
            <a:ext cx="14541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latin typeface="Arial" panose="020B0604020202020204" pitchFamily="34" charset="0"/>
              <a:cs typeface="Arial" panose="020B0604020202020204" pitchFamily="34" charset="0"/>
            </a:endParaRPr>
          </a:p>
        </p:txBody>
      </p:sp>
      <p:sp>
        <p:nvSpPr>
          <p:cNvPr id="71" name="Line 73"/>
          <p:cNvSpPr>
            <a:spLocks noChangeShapeType="1"/>
          </p:cNvSpPr>
          <p:nvPr>
            <p:custDataLst>
              <p:tags r:id="rId68"/>
            </p:custDataLst>
          </p:nvPr>
        </p:nvSpPr>
        <p:spPr bwMode="auto">
          <a:xfrm>
            <a:off x="6634162" y="5195887"/>
            <a:ext cx="14541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latin typeface="Arial" panose="020B0604020202020204" pitchFamily="34" charset="0"/>
              <a:cs typeface="Arial" panose="020B0604020202020204" pitchFamily="34" charset="0"/>
            </a:endParaRPr>
          </a:p>
        </p:txBody>
      </p:sp>
      <p:sp>
        <p:nvSpPr>
          <p:cNvPr id="72" name="Line 74"/>
          <p:cNvSpPr>
            <a:spLocks noChangeShapeType="1"/>
          </p:cNvSpPr>
          <p:nvPr>
            <p:custDataLst>
              <p:tags r:id="rId69"/>
            </p:custDataLst>
          </p:nvPr>
        </p:nvSpPr>
        <p:spPr bwMode="auto">
          <a:xfrm>
            <a:off x="6634162" y="5424487"/>
            <a:ext cx="14541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latin typeface="Arial" panose="020B0604020202020204" pitchFamily="34" charset="0"/>
              <a:cs typeface="Arial" panose="020B0604020202020204" pitchFamily="34" charset="0"/>
            </a:endParaRPr>
          </a:p>
        </p:txBody>
      </p:sp>
      <p:sp>
        <p:nvSpPr>
          <p:cNvPr id="73" name="Line 75"/>
          <p:cNvSpPr>
            <a:spLocks noChangeShapeType="1"/>
          </p:cNvSpPr>
          <p:nvPr>
            <p:custDataLst>
              <p:tags r:id="rId70"/>
            </p:custDataLst>
          </p:nvPr>
        </p:nvSpPr>
        <p:spPr bwMode="auto">
          <a:xfrm>
            <a:off x="6634162" y="5653087"/>
            <a:ext cx="14541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latin typeface="Arial" panose="020B0604020202020204" pitchFamily="34" charset="0"/>
              <a:cs typeface="Arial" panose="020B0604020202020204" pitchFamily="34" charset="0"/>
            </a:endParaRPr>
          </a:p>
        </p:txBody>
      </p:sp>
      <p:sp>
        <p:nvSpPr>
          <p:cNvPr id="74" name="Line 76"/>
          <p:cNvSpPr>
            <a:spLocks noChangeShapeType="1"/>
          </p:cNvSpPr>
          <p:nvPr>
            <p:custDataLst>
              <p:tags r:id="rId71"/>
            </p:custDataLst>
          </p:nvPr>
        </p:nvSpPr>
        <p:spPr bwMode="auto">
          <a:xfrm>
            <a:off x="6653212" y="3940175"/>
            <a:ext cx="14541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latin typeface="Arial" panose="020B0604020202020204" pitchFamily="34" charset="0"/>
              <a:cs typeface="Arial" panose="020B0604020202020204" pitchFamily="34" charset="0"/>
            </a:endParaRPr>
          </a:p>
        </p:txBody>
      </p:sp>
      <p:sp>
        <p:nvSpPr>
          <p:cNvPr id="75" name="Line 77"/>
          <p:cNvSpPr>
            <a:spLocks noChangeShapeType="1"/>
          </p:cNvSpPr>
          <p:nvPr>
            <p:custDataLst>
              <p:tags r:id="rId72"/>
            </p:custDataLst>
          </p:nvPr>
        </p:nvSpPr>
        <p:spPr bwMode="auto">
          <a:xfrm>
            <a:off x="6938962" y="3595687"/>
            <a:ext cx="0" cy="242411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latin typeface="Arial" panose="020B0604020202020204" pitchFamily="34" charset="0"/>
              <a:cs typeface="Arial" panose="020B0604020202020204" pitchFamily="34" charset="0"/>
            </a:endParaRPr>
          </a:p>
        </p:txBody>
      </p:sp>
      <p:sp>
        <p:nvSpPr>
          <p:cNvPr id="76" name="Line 78"/>
          <p:cNvSpPr>
            <a:spLocks noChangeShapeType="1"/>
          </p:cNvSpPr>
          <p:nvPr>
            <p:custDataLst>
              <p:tags r:id="rId73"/>
            </p:custDataLst>
          </p:nvPr>
        </p:nvSpPr>
        <p:spPr bwMode="auto">
          <a:xfrm>
            <a:off x="7243762" y="3595687"/>
            <a:ext cx="0" cy="242411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latin typeface="Arial" panose="020B0604020202020204" pitchFamily="34" charset="0"/>
              <a:cs typeface="Arial" panose="020B0604020202020204" pitchFamily="34" charset="0"/>
            </a:endParaRPr>
          </a:p>
        </p:txBody>
      </p:sp>
      <p:sp>
        <p:nvSpPr>
          <p:cNvPr id="77" name="Line 79"/>
          <p:cNvSpPr>
            <a:spLocks noChangeShapeType="1"/>
          </p:cNvSpPr>
          <p:nvPr>
            <p:custDataLst>
              <p:tags r:id="rId74"/>
            </p:custDataLst>
          </p:nvPr>
        </p:nvSpPr>
        <p:spPr bwMode="auto">
          <a:xfrm>
            <a:off x="7548562" y="3595687"/>
            <a:ext cx="0" cy="242411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latin typeface="Arial" panose="020B0604020202020204" pitchFamily="34" charset="0"/>
              <a:cs typeface="Arial" panose="020B0604020202020204" pitchFamily="34" charset="0"/>
            </a:endParaRPr>
          </a:p>
        </p:txBody>
      </p:sp>
      <p:sp>
        <p:nvSpPr>
          <p:cNvPr id="78" name="Text Box 80"/>
          <p:cNvSpPr txBox="1">
            <a:spLocks noChangeArrowheads="1"/>
          </p:cNvSpPr>
          <p:nvPr>
            <p:custDataLst>
              <p:tags r:id="rId75"/>
            </p:custDataLst>
          </p:nvPr>
        </p:nvSpPr>
        <p:spPr bwMode="auto">
          <a:xfrm>
            <a:off x="6690908" y="3238500"/>
            <a:ext cx="1585913"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nSpc>
                <a:spcPct val="100000"/>
              </a:lnSpc>
              <a:spcBef>
                <a:spcPct val="50000"/>
              </a:spcBef>
              <a:buClrTx/>
              <a:buSzTx/>
              <a:buFontTx/>
              <a:buNone/>
            </a:pPr>
            <a:r>
              <a:rPr lang="en-US" altLang="en-US" sz="1500" dirty="0">
                <a:latin typeface="Arial" panose="020B0604020202020204" pitchFamily="34" charset="0"/>
                <a:cs typeface="Arial" panose="020B0604020202020204" pitchFamily="34" charset="0"/>
              </a:rPr>
              <a:t>TRUTH  TABLE</a:t>
            </a:r>
          </a:p>
        </p:txBody>
      </p:sp>
      <p:sp>
        <p:nvSpPr>
          <p:cNvPr id="79" name="Text Box 81"/>
          <p:cNvSpPr txBox="1">
            <a:spLocks noChangeArrowheads="1"/>
          </p:cNvSpPr>
          <p:nvPr>
            <p:custDataLst>
              <p:tags r:id="rId76"/>
            </p:custDataLst>
          </p:nvPr>
        </p:nvSpPr>
        <p:spPr bwMode="auto">
          <a:xfrm>
            <a:off x="5461000" y="3779837"/>
            <a:ext cx="1196975"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1000"/>
              </a:lnSpc>
              <a:buClr>
                <a:srgbClr val="425C8F"/>
              </a:buClr>
              <a:buSzPct val="65000"/>
              <a:buFont typeface="Wingdings" panose="05000000000000000000" pitchFamily="2" charset="2"/>
              <a:buChar char="è"/>
              <a:defRPr>
                <a:solidFill>
                  <a:schemeClr val="tx1"/>
                </a:solidFill>
                <a:latin typeface="Bosch Office Sans" pitchFamily="2"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itchFamily="2"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itchFamily="2" charset="0"/>
              </a:defRPr>
            </a:lvl9pPr>
          </a:lstStyle>
          <a:p>
            <a:pPr>
              <a:lnSpc>
                <a:spcPct val="100000"/>
              </a:lnSpc>
              <a:spcBef>
                <a:spcPct val="50000"/>
              </a:spcBef>
              <a:buClrTx/>
              <a:buSzTx/>
              <a:buFontTx/>
              <a:buNone/>
            </a:pPr>
            <a:r>
              <a:rPr lang="en-US" altLang="en-US" sz="1500">
                <a:latin typeface="Arial" panose="020B0604020202020204" pitchFamily="34" charset="0"/>
                <a:cs typeface="Arial" panose="020B0604020202020204" pitchFamily="34" charset="0"/>
              </a:rPr>
              <a:t>CAN BUS</a:t>
            </a:r>
          </a:p>
        </p:txBody>
      </p:sp>
    </p:spTree>
    <p:extLst>
      <p:ext uri="{BB962C8B-B14F-4D97-AF65-F5344CB8AC3E}">
        <p14:creationId xmlns:p14="http://schemas.microsoft.com/office/powerpoint/2010/main" val="1032730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custDataLst>
              <p:tags r:id="rId1"/>
            </p:custDataLst>
          </p:nvPr>
        </p:nvSpPr>
        <p:spPr bwMode="auto">
          <a:xfrm>
            <a:off x="381000" y="457200"/>
            <a:ext cx="8153400" cy="523220"/>
          </a:xfrm>
          <a:prstGeom prst="rect">
            <a:avLst/>
          </a:prstGeom>
          <a:noFill/>
          <a:ln w="9525">
            <a:noFill/>
            <a:miter lim="800000"/>
            <a:headEnd/>
            <a:tailEnd/>
          </a:ln>
        </p:spPr>
        <p:txBody>
          <a:bodyPr wrap="square">
            <a:spAutoFit/>
          </a:bodyPr>
          <a:lstStyle/>
          <a:p>
            <a:pPr algn="ctr">
              <a:spcBef>
                <a:spcPct val="50000"/>
              </a:spcBef>
            </a:pPr>
            <a:r>
              <a:rPr lang="en-US" altLang="en-US" sz="2800" b="1" dirty="0">
                <a:latin typeface="Arial" pitchFamily="34" charset="0"/>
              </a:rPr>
              <a:t>Protocol Overview</a:t>
            </a:r>
            <a:endParaRPr lang="en-US" altLang="en-US" sz="2400" b="1" dirty="0">
              <a:latin typeface="Arial" pitchFamily="34" charset="0"/>
            </a:endParaRPr>
          </a:p>
        </p:txBody>
      </p:sp>
      <p:sp>
        <p:nvSpPr>
          <p:cNvPr id="16" name="Text Box 5_"/>
          <p:cNvSpPr txBox="1">
            <a:spLocks noChangeArrowheads="1"/>
          </p:cNvSpPr>
          <p:nvPr>
            <p:custDataLst>
              <p:tags r:id="rId2"/>
            </p:custDataLst>
          </p:nvPr>
        </p:nvSpPr>
        <p:spPr bwMode="auto">
          <a:xfrm>
            <a:off x="381000" y="1219200"/>
            <a:ext cx="8153400" cy="4785926"/>
          </a:xfrm>
          <a:prstGeom prst="rect">
            <a:avLst/>
          </a:prstGeom>
          <a:noFill/>
          <a:ln w="9525">
            <a:noFill/>
            <a:miter lim="800000"/>
            <a:headEnd/>
            <a:tailEnd/>
          </a:ln>
        </p:spPr>
        <p:txBody>
          <a:bodyPr wrap="square">
            <a:spAutoFit/>
          </a:bodyPr>
          <a:lstStyle/>
          <a:p>
            <a:pPr indent="-342900">
              <a:spcBef>
                <a:spcPct val="50000"/>
              </a:spcBef>
              <a:buFont typeface="Wingdings" pitchFamily="2" charset="2"/>
              <a:buChar char="v"/>
            </a:pPr>
            <a:r>
              <a:rPr lang="en-US" altLang="en-US" sz="2000" dirty="0">
                <a:latin typeface="Arial" pitchFamily="34" charset="0"/>
              </a:rPr>
              <a:t>The ISO/OSI seven-layer model and CAN</a:t>
            </a:r>
          </a:p>
          <a:p>
            <a:pPr>
              <a:spcBef>
                <a:spcPct val="50000"/>
              </a:spcBef>
              <a:buFont typeface="Wingdings" pitchFamily="2" charset="2"/>
              <a:buChar char="v"/>
            </a:pPr>
            <a:r>
              <a:rPr lang="en-US" altLang="en-US" sz="2000" dirty="0">
                <a:latin typeface="Arial" pitchFamily="34" charset="0"/>
              </a:rPr>
              <a:t>  Data frames </a:t>
            </a:r>
          </a:p>
          <a:p>
            <a:pPr marL="342900" indent="-342900">
              <a:spcBef>
                <a:spcPct val="50000"/>
              </a:spcBef>
              <a:buFont typeface="Wingdings" panose="05000000000000000000" pitchFamily="2" charset="2"/>
              <a:buChar char="v"/>
            </a:pPr>
            <a:r>
              <a:rPr lang="en-US" altLang="en-US" sz="2000" dirty="0">
                <a:latin typeface="Arial" pitchFamily="34" charset="0"/>
              </a:rPr>
              <a:t>Media access/Arbitration</a:t>
            </a:r>
          </a:p>
          <a:p>
            <a:pPr marL="342900" indent="-342900">
              <a:spcBef>
                <a:spcPct val="50000"/>
              </a:spcBef>
              <a:buFont typeface="Wingdings" panose="05000000000000000000" pitchFamily="2" charset="2"/>
              <a:buChar char="v"/>
            </a:pPr>
            <a:r>
              <a:rPr lang="en-US" altLang="en-US" sz="2000" dirty="0">
                <a:latin typeface="Arial" pitchFamily="34" charset="0"/>
              </a:rPr>
              <a:t>Bit Stuffing</a:t>
            </a:r>
          </a:p>
          <a:p>
            <a:pPr marL="342900" indent="-342900">
              <a:spcBef>
                <a:spcPct val="50000"/>
              </a:spcBef>
              <a:buFont typeface="Wingdings" panose="05000000000000000000" pitchFamily="2" charset="2"/>
              <a:buChar char="v"/>
            </a:pPr>
            <a:r>
              <a:rPr lang="en-US" altLang="en-US" sz="2000" dirty="0">
                <a:latin typeface="Arial" pitchFamily="34" charset="0"/>
              </a:rPr>
              <a:t>Error Handling in CAN and Types of Errors </a:t>
            </a:r>
          </a:p>
          <a:p>
            <a:pPr marL="342900" indent="-342900">
              <a:spcBef>
                <a:spcPct val="50000"/>
              </a:spcBef>
              <a:buFont typeface="Wingdings" panose="05000000000000000000" pitchFamily="2" charset="2"/>
              <a:buChar char="v"/>
            </a:pPr>
            <a:r>
              <a:rPr lang="en-US" altLang="en-US" sz="2000" dirty="0">
                <a:latin typeface="Arial" pitchFamily="34" charset="0"/>
              </a:rPr>
              <a:t>Remote frames/Overload frames</a:t>
            </a:r>
          </a:p>
          <a:p>
            <a:pPr lvl="1">
              <a:spcBef>
                <a:spcPct val="50000"/>
              </a:spcBef>
            </a:pPr>
            <a:endParaRPr lang="en-US" altLang="en-US" sz="2000" b="1" dirty="0">
              <a:latin typeface="Arial" pitchFamily="34" charset="0"/>
            </a:endParaRPr>
          </a:p>
          <a:p>
            <a:pPr>
              <a:spcBef>
                <a:spcPct val="50000"/>
              </a:spcBef>
            </a:pPr>
            <a:endParaRPr lang="en-US" altLang="en-US" sz="1400" b="1" dirty="0">
              <a:solidFill>
                <a:srgbClr val="003366"/>
              </a:solidFill>
              <a:latin typeface="Arial" pitchFamily="34" charset="0"/>
            </a:endParaRPr>
          </a:p>
          <a:p>
            <a:pPr>
              <a:spcBef>
                <a:spcPct val="50000"/>
              </a:spcBef>
              <a:buFont typeface="Wingdings" pitchFamily="2" charset="2"/>
              <a:buChar char="v"/>
            </a:pPr>
            <a:endParaRPr lang="en-US" altLang="en-US" sz="1400" b="1" dirty="0">
              <a:solidFill>
                <a:srgbClr val="003366"/>
              </a:solidFill>
              <a:latin typeface="Arial" pitchFamily="34" charset="0"/>
            </a:endParaRPr>
          </a:p>
          <a:p>
            <a:pPr>
              <a:spcBef>
                <a:spcPct val="50000"/>
              </a:spcBef>
            </a:pPr>
            <a:endParaRPr lang="en-US" altLang="en-US" sz="1400" b="1" dirty="0">
              <a:solidFill>
                <a:srgbClr val="003366"/>
              </a:solidFill>
              <a:latin typeface="Arial" pitchFamily="34" charset="0"/>
            </a:endParaRPr>
          </a:p>
          <a:p>
            <a:pPr>
              <a:spcBef>
                <a:spcPct val="50000"/>
              </a:spcBef>
            </a:pPr>
            <a:endParaRPr lang="en-US" altLang="en-US" sz="1400" b="1" dirty="0">
              <a:latin typeface="Arial" pitchFamily="34" charset="0"/>
            </a:endParaRPr>
          </a:p>
          <a:p>
            <a:pPr>
              <a:spcBef>
                <a:spcPct val="50000"/>
              </a:spcBef>
            </a:pPr>
            <a:r>
              <a:rPr lang="en-US" altLang="en-US" sz="1400" b="1" dirty="0">
                <a:latin typeface="Arial" pitchFamily="34" charset="0"/>
              </a:rPr>
              <a:t> </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FONT" val="Titlefont"/>
  <p:tag name="FONTSETCLASSNAME" val="FontSet1"/>
  <p:tag name="COLORSETCLASSNAME" val="ColorSet1"/>
  <p:tag name="MLI" val="1"/>
  <p:tag name="SHAPESETGROUPCLASSNAME" val="ShapeSetGroup1"/>
  <p:tag name="SHAPESETCLASSNAME" val="TitleContent"/>
  <p:tag name="COLORSETGROUPCLASSNAME" val="ColorSetGroup1"/>
  <p:tag name="FONTSETGROUPCLASSNAME" val="FontSetGroup1"/>
  <p:tag name="SHAPECLASSNAME" val="TitleBox"/>
  <p:tag name="SHAPECLASSPROTECTIONTYPE" val="0"/>
  <p:tag name="COLORS" val="-2;-2;-2;-2;-3;-2"/>
</p:tagLst>
</file>

<file path=ppt/tags/tag10.xml><?xml version="1.0" encoding="utf-8"?>
<p:tagLst xmlns:a="http://schemas.openxmlformats.org/drawingml/2006/main" xmlns:r="http://schemas.openxmlformats.org/officeDocument/2006/relationships" xmlns:p="http://schemas.openxmlformats.org/presentationml/2006/main">
  <p:tag name="COLORSETCLASSNAME" val="ColorSet1"/>
  <p:tag name="COLORS" val="-2;-2;-2;-2;-1;MediaBoxColor"/>
</p:tagLst>
</file>

<file path=ppt/tags/tag100.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01.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02.xml><?xml version="1.0" encoding="utf-8"?>
<p:tagLst xmlns:a="http://schemas.openxmlformats.org/drawingml/2006/main" xmlns:r="http://schemas.openxmlformats.org/officeDocument/2006/relationships" xmlns:p="http://schemas.openxmlformats.org/presentationml/2006/main">
  <p:tag name="COLORSETCLASSNAME" val="ColorSet1"/>
  <p:tag name="COLORS" val="-2;-2;Black426;White;-1;-2"/>
</p:tagLst>
</file>

<file path=ppt/tags/tag103.xml><?xml version="1.0" encoding="utf-8"?>
<p:tagLst xmlns:a="http://schemas.openxmlformats.org/drawingml/2006/main" xmlns:r="http://schemas.openxmlformats.org/officeDocument/2006/relationships" xmlns:p="http://schemas.openxmlformats.org/presentationml/2006/main">
  <p:tag name="COLORSETCLASSNAME" val="ColorSet1"/>
  <p:tag name="COLORS" val="-2;-2;Black426;White;-1;-2"/>
</p:tagLst>
</file>

<file path=ppt/tags/tag104.xml><?xml version="1.0" encoding="utf-8"?>
<p:tagLst xmlns:a="http://schemas.openxmlformats.org/drawingml/2006/main" xmlns:r="http://schemas.openxmlformats.org/officeDocument/2006/relationships" xmlns:p="http://schemas.openxmlformats.org/presentationml/2006/main">
  <p:tag name="COLORSETCLASSNAME" val="ColorSet1"/>
  <p:tag name="COLORS" val="-2;-2;Black426;White;-1;-2"/>
</p:tagLst>
</file>

<file path=ppt/tags/tag105.xml><?xml version="1.0" encoding="utf-8"?>
<p:tagLst xmlns:a="http://schemas.openxmlformats.org/drawingml/2006/main" xmlns:r="http://schemas.openxmlformats.org/officeDocument/2006/relationships" xmlns:p="http://schemas.openxmlformats.org/presentationml/2006/main">
  <p:tag name="COLORSETCLASSNAME" val="ColorSet1"/>
  <p:tag name="COLORS" val="-2;-2;Black426;White;-1;-2"/>
</p:tagLst>
</file>

<file path=ppt/tags/tag106.xml><?xml version="1.0" encoding="utf-8"?>
<p:tagLst xmlns:a="http://schemas.openxmlformats.org/drawingml/2006/main" xmlns:r="http://schemas.openxmlformats.org/officeDocument/2006/relationships" xmlns:p="http://schemas.openxmlformats.org/presentationml/2006/main">
  <p:tag name="COLORSETCLASSNAME" val="ColorSet1"/>
  <p:tag name="COLORS" val="-2;-2;Black426;White;-1;-2"/>
</p:tagLst>
</file>

<file path=ppt/tags/tag107.xml><?xml version="1.0" encoding="utf-8"?>
<p:tagLst xmlns:a="http://schemas.openxmlformats.org/drawingml/2006/main" xmlns:r="http://schemas.openxmlformats.org/officeDocument/2006/relationships" xmlns:p="http://schemas.openxmlformats.org/presentationml/2006/main">
  <p:tag name="COLORSETCLASSNAME" val="ColorSet1"/>
  <p:tag name="COLORS" val="-2;-2;Black426;White;-1;-2"/>
</p:tagLst>
</file>

<file path=ppt/tags/tag108.xml><?xml version="1.0" encoding="utf-8"?>
<p:tagLst xmlns:a="http://schemas.openxmlformats.org/drawingml/2006/main" xmlns:r="http://schemas.openxmlformats.org/officeDocument/2006/relationships" xmlns:p="http://schemas.openxmlformats.org/presentationml/2006/main">
  <p:tag name="COLORSETCLASSNAME" val="ColorSet1"/>
  <p:tag name="COLORS" val="-2;-2;Black426;White;-1;-2"/>
</p:tagLst>
</file>

<file path=ppt/tags/tag109.xml><?xml version="1.0" encoding="utf-8"?>
<p:tagLst xmlns:a="http://schemas.openxmlformats.org/drawingml/2006/main" xmlns:r="http://schemas.openxmlformats.org/officeDocument/2006/relationships" xmlns:p="http://schemas.openxmlformats.org/presentationml/2006/main">
  <p:tag name="COLORSETCLASSNAME" val="ColorSet1"/>
  <p:tag name="COLORS" val="-2;-2;Black426;White;-1;-2"/>
</p:tagLst>
</file>

<file path=ppt/tags/tag11.xml><?xml version="1.0" encoding="utf-8"?>
<p:tagLst xmlns:a="http://schemas.openxmlformats.org/drawingml/2006/main" xmlns:r="http://schemas.openxmlformats.org/officeDocument/2006/relationships" xmlns:p="http://schemas.openxmlformats.org/presentationml/2006/main">
  <p:tag name="COLORSETCLASSNAME" val="ColorSet1"/>
  <p:tag name="COLORS" val="-2;-2;-2;-2;-1;MediaBoxColor"/>
</p:tagLst>
</file>

<file path=ppt/tags/tag110.xml><?xml version="1.0" encoding="utf-8"?>
<p:tagLst xmlns:a="http://schemas.openxmlformats.org/drawingml/2006/main" xmlns:r="http://schemas.openxmlformats.org/officeDocument/2006/relationships" xmlns:p="http://schemas.openxmlformats.org/presentationml/2006/main">
  <p:tag name="COLORSETCLASSNAME" val="ColorSet1"/>
  <p:tag name="COLORS" val="-2;-2;Black426;White;-1;-2"/>
</p:tagLst>
</file>

<file path=ppt/tags/tag111.xml><?xml version="1.0" encoding="utf-8"?>
<p:tagLst xmlns:a="http://schemas.openxmlformats.org/drawingml/2006/main" xmlns:r="http://schemas.openxmlformats.org/officeDocument/2006/relationships" xmlns:p="http://schemas.openxmlformats.org/presentationml/2006/main">
  <p:tag name="COLORSETCLASSNAME" val="ColorSet1"/>
  <p:tag name="COLORS" val="-2;-2;Black426;White;-1;-2"/>
</p:tagLst>
</file>

<file path=ppt/tags/tag112.xml><?xml version="1.0" encoding="utf-8"?>
<p:tagLst xmlns:a="http://schemas.openxmlformats.org/drawingml/2006/main" xmlns:r="http://schemas.openxmlformats.org/officeDocument/2006/relationships" xmlns:p="http://schemas.openxmlformats.org/presentationml/2006/main">
  <p:tag name="COLORSETCLASSNAME" val="ColorSet1"/>
  <p:tag name="COLORS" val="-2;-2;Black426;White;-1;-2"/>
</p:tagLst>
</file>

<file path=ppt/tags/tag113.xml><?xml version="1.0" encoding="utf-8"?>
<p:tagLst xmlns:a="http://schemas.openxmlformats.org/drawingml/2006/main" xmlns:r="http://schemas.openxmlformats.org/officeDocument/2006/relationships" xmlns:p="http://schemas.openxmlformats.org/presentationml/2006/main">
  <p:tag name="COLORSETCLASSNAME" val="ColorSet1"/>
  <p:tag name="COLORS" val="-2;-2;Black426;White;-1;-2"/>
</p:tagLst>
</file>

<file path=ppt/tags/tag114.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15.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16.xml><?xml version="1.0" encoding="utf-8"?>
<p:tagLst xmlns:a="http://schemas.openxmlformats.org/drawingml/2006/main" xmlns:r="http://schemas.openxmlformats.org/officeDocument/2006/relationships" xmlns:p="http://schemas.openxmlformats.org/presentationml/2006/main">
  <p:tag name="COLORSETCLASSNAME" val="ColorSet1"/>
  <p:tag name="COLORS" val="-2;-2;-2;-2;-1"/>
</p:tagLst>
</file>

<file path=ppt/tags/tag117.xml><?xml version="1.0" encoding="utf-8"?>
<p:tagLst xmlns:a="http://schemas.openxmlformats.org/drawingml/2006/main" xmlns:r="http://schemas.openxmlformats.org/officeDocument/2006/relationships" xmlns:p="http://schemas.openxmlformats.org/presentationml/2006/main">
  <p:tag name="COLORSETCLASSNAME" val="ColorSet1"/>
  <p:tag name="COLORS" val="-2;-2;-2;-2;-1"/>
</p:tagLst>
</file>

<file path=ppt/tags/tag118.xml><?xml version="1.0" encoding="utf-8"?>
<p:tagLst xmlns:a="http://schemas.openxmlformats.org/drawingml/2006/main" xmlns:r="http://schemas.openxmlformats.org/officeDocument/2006/relationships" xmlns:p="http://schemas.openxmlformats.org/presentationml/2006/main">
  <p:tag name="ML_1" val="RBEI_KOR"/>
  <p:tag name="ML_2" val="Bosch.mcr"/>
  <p:tag name="FIELD.REM_ANL.CONTENT" val=" "/>
  <p:tag name="FIELD.REM_ANL.VALUE" val=" "/>
  <p:tag name="SHAPESETGROUPCLASSNAME" val="ShapeSetGroup1"/>
  <p:tag name="SHAPESETCLASSNAME" val="Blank"/>
  <p:tag name="COLORSETGROUPCLASSNAME" val="ColorSetGroup1"/>
  <p:tag name="COLORSETCLASSNAME" val="ColorSet1"/>
  <p:tag name="FONTSETGROUPCLASSNAME" val="FontSetGroup1"/>
  <p:tag name="STYLESETGROUPCLASSNAME" val="StyleSetGroup1"/>
  <p:tag name="MAPNAME" val="Map1"/>
  <p:tag name="CFG.LAYOUT" val="config01.xml"/>
  <p:tag name="MLI" val="1"/>
  <p:tag name="RECTANGLE 29_SHAPECLASSPROTECTIONTYPE" val="15"/>
  <p:tag name="PICTURE 31_SHAPECLASSPROTECTIONTYPE" val="15"/>
  <p:tag name="TEXT BOX 32_SHAPECLASSPROTECTIONTYPE" val="11"/>
  <p:tag name="RECTANGLE 33_SHAPECLASSPROTECTIONTYPE" val="63"/>
  <p:tag name="ML_LAYOUT_RESOURCE" val="BOSCH4_3_01.MCR "/>
  <p:tag name="FIELD.CHAPTER.CONTENT" val="ECM"/>
  <p:tag name="FIELD.CHAPTER.VALUE" val="ECM"/>
  <p:tag name="FIELD.DPT.CONTENT" val="ECA/ECA3"/>
  <p:tag name="FIELD.DPT.VALUE" val="ECA/ECA3 | "/>
  <p:tag name="FIELDS.INITIALIZED" val="1"/>
  <p:tag name="CONFIG" val="config01.xml"/>
  <p:tag name="RECTANGLE 30_SHAPECLASSPROTECTIONTYPE" val="27"/>
  <p:tag name="PICTURE 33_SHAPECLASSPROTECTIONTYPE" val="15"/>
  <p:tag name="TEXTBOX 34_SHAPECLASSPROTECTIONTYPE" val="27"/>
</p:tagLst>
</file>

<file path=ppt/tags/tag119.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Blank"/>
  <p:tag name="COLORSETGROUPCLASSNAME" val="ColorSetGroup1"/>
  <p:tag name="FONTSETGROUPCLASSNAME" val="FontSetGroup1"/>
  <p:tag name="SHAPECLASSNAME" val="MASKBeQik"/>
  <p:tag name="SHAPECLASSFILE" val="BEQIK_FR.png"/>
  <p:tag name="SHAPECLASSPROTECTIONTYPE" val="15"/>
</p:tagLst>
</file>

<file path=ppt/tags/tag12.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20.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 val="-2;-2;-2;-2;ChapterFontColor;-2"/>
  <p:tag name="COLORSETCLASSNAME" val="ColorSet1"/>
  <p:tag name="SCRIPT" val="1"/>
  <p:tag name="FIELDS" val="REM_ANL;"/>
  <p:tag name="MLI" val="1"/>
  <p:tag name="SHAPESETGROUPCLASSNAME" val="ShapeSetGroup1"/>
  <p:tag name="SHAPESETCLASSNAME" val="Blank"/>
  <p:tag name="COLORSETGROUPCLASSNAME" val="ColorSetGroup1"/>
  <p:tag name="FONTSETGROUPCLASSNAME" val="FontSetGroup1"/>
  <p:tag name="SHAPECLASSNAME" val="AddNoteBox"/>
  <p:tag name="SHAPECLASSPROTECTIONTYPE" val="27"/>
</p:tagLst>
</file>

<file path=ppt/tags/tag121.xml><?xml version="1.0" encoding="utf-8"?>
<p:tagLst xmlns:a="http://schemas.openxmlformats.org/drawingml/2006/main" xmlns:r="http://schemas.openxmlformats.org/officeDocument/2006/relationships" xmlns:p="http://schemas.openxmlformats.org/presentationml/2006/main">
  <p:tag name="COLORSETCLASSNAME" val="ColorSet1"/>
  <p:tag name="COLORS" val="-1;-1;-2;-2;-1;-2"/>
</p:tagLst>
</file>

<file path=ppt/tags/tag122.xml><?xml version="1.0" encoding="utf-8"?>
<p:tagLst xmlns:a="http://schemas.openxmlformats.org/drawingml/2006/main" xmlns:r="http://schemas.openxmlformats.org/officeDocument/2006/relationships" xmlns:p="http://schemas.openxmlformats.org/presentationml/2006/main">
  <p:tag name="COLORSETCLASSNAME" val="ColorSet1"/>
  <p:tag name="COLORS" val="-2;-2;-2;-2;LogoRightColor;-2"/>
</p:tagLst>
</file>

<file path=ppt/tags/tag123.xml><?xml version="1.0" encoding="utf-8"?>
<p:tagLst xmlns:a="http://schemas.openxmlformats.org/drawingml/2006/main" xmlns:r="http://schemas.openxmlformats.org/officeDocument/2006/relationships" xmlns:p="http://schemas.openxmlformats.org/presentationml/2006/main">
  <p:tag name="ML_1" val="RBEI_KOR"/>
  <p:tag name="ML_2" val="Bosch.mcr"/>
  <p:tag name="FIELD.REM_ANL.CONTENT" val=" "/>
  <p:tag name="FIELD.REM_ANL.VALUE" val=" "/>
  <p:tag name="SHAPESETGROUPCLASSNAME" val="ShapeSetGroup1"/>
  <p:tag name="SHAPESETCLASSNAME" val="Blank"/>
  <p:tag name="COLORSETGROUPCLASSNAME" val="ColorSetGroup1"/>
  <p:tag name="COLORSETCLASSNAME" val="ColorSet1"/>
  <p:tag name="FONTSETGROUPCLASSNAME" val="FontSetGroup1"/>
  <p:tag name="STYLESETGROUPCLASSNAME" val="StyleSetGroup1"/>
  <p:tag name="MAPNAME" val="Map1"/>
  <p:tag name="CFG.LAYOUT" val="config01.xml"/>
  <p:tag name="MLI" val="1"/>
  <p:tag name="RECTANGLE 32_SHAPECLASSPROTECTIONTYPE" val="15"/>
  <p:tag name="PICTURE 34_SHAPECLASSPROTECTIONTYPE" val="15"/>
  <p:tag name="TEXT BOX 35_SHAPECLASSPROTECTIONTYPE" val="11"/>
  <p:tag name="RECTANGLE 36_SHAPECLASSPROTECTIONTYPE" val="63"/>
  <p:tag name="ML_LAYOUT_RESOURCE" val="BOSCH4_3_01.MCR "/>
  <p:tag name="FIELD.CHAPTER.CONTENT" val="ECM"/>
  <p:tag name="FIELD.CHAPTER.VALUE" val="ECM"/>
  <p:tag name="FIELD.DPT.CONTENT" val="ECA/ECA3"/>
  <p:tag name="FIELD.DPT.VALUE" val="ECA/ECA3 | "/>
  <p:tag name="FIELDS.INITIALIZED" val="1"/>
  <p:tag name="CONFIG" val="config01.xml"/>
  <p:tag name="RECTANGLE 33_SHAPECLASSPROTECTIONTYPE" val="27"/>
  <p:tag name="PICTURE 36_SHAPECLASSPROTECTIONTYPE" val="15"/>
  <p:tag name="TEXTBOX 37_SHAPECLASSPROTECTIONTYPE" val="27"/>
</p:tagLst>
</file>

<file path=ppt/tags/tag124.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Blank"/>
  <p:tag name="COLORSETGROUPCLASSNAME" val="ColorSetGroup1"/>
  <p:tag name="FONTSETGROUPCLASSNAME" val="FontSetGroup1"/>
  <p:tag name="SHAPECLASSNAME" val="MASKBeQik"/>
  <p:tag name="SHAPECLASSFILE" val="BEQIK_FR.png"/>
  <p:tag name="SHAPECLASSPROTECTIONTYPE" val="15"/>
</p:tagLst>
</file>

<file path=ppt/tags/tag125.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 val="-2;-2;-2;-2;ChapterFontColor;-2"/>
  <p:tag name="COLORSETCLASSNAME" val="ColorSet1"/>
  <p:tag name="SCRIPT" val="1"/>
  <p:tag name="FIELDS" val="REM_ANL;"/>
  <p:tag name="MLI" val="1"/>
  <p:tag name="SHAPESETGROUPCLASSNAME" val="ShapeSetGroup1"/>
  <p:tag name="SHAPESETCLASSNAME" val="Blank"/>
  <p:tag name="COLORSETGROUPCLASSNAME" val="ColorSetGroup1"/>
  <p:tag name="FONTSETGROUPCLASSNAME" val="FontSetGroup1"/>
  <p:tag name="SHAPECLASSNAME" val="AddNoteBox"/>
  <p:tag name="SHAPECLASSPROTECTIONTYPE" val="27"/>
</p:tagLst>
</file>

<file path=ppt/tags/tag126.xml><?xml version="1.0" encoding="utf-8"?>
<p:tagLst xmlns:a="http://schemas.openxmlformats.org/drawingml/2006/main" xmlns:r="http://schemas.openxmlformats.org/officeDocument/2006/relationships" xmlns:p="http://schemas.openxmlformats.org/presentationml/2006/main">
  <p:tag name="COLORSETCLASSNAME" val="ColorSet1"/>
  <p:tag name="COLORS" val="-1;-1;-2;-2;-3;-2"/>
</p:tagLst>
</file>

<file path=ppt/tags/tag127.xml><?xml version="1.0" encoding="utf-8"?>
<p:tagLst xmlns:a="http://schemas.openxmlformats.org/drawingml/2006/main" xmlns:r="http://schemas.openxmlformats.org/officeDocument/2006/relationships" xmlns:p="http://schemas.openxmlformats.org/presentationml/2006/main">
  <p:tag name="COLORSETCLASSNAME" val="ColorSet1"/>
  <p:tag name="COLORS" val="-2;-2;-1;LogoRightColor;-1;-2"/>
</p:tagLst>
</file>

<file path=ppt/tags/tag128.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Black;LogoRightColor;-1;MediaBoxColor"/>
</p:tagLst>
</file>

<file path=ppt/tags/tag129.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Black;LogoRightColor;-1;MediaBoxColor"/>
</p:tagLst>
</file>

<file path=ppt/tags/tag13.xml><?xml version="1.0" encoding="utf-8"?>
<p:tagLst xmlns:a="http://schemas.openxmlformats.org/drawingml/2006/main" xmlns:r="http://schemas.openxmlformats.org/officeDocument/2006/relationships" xmlns:p="http://schemas.openxmlformats.org/presentationml/2006/main">
  <p:tag name="FONT" val="Titlefont"/>
  <p:tag name="FONTSETCLASSNAME" val="FontSet1"/>
  <p:tag name="COLORSETCLASSNAME" val="ColorSet1"/>
  <p:tag name="MLI" val="1"/>
  <p:tag name="SHAPESETGROUPCLASSNAME" val="ShapeSetGroup1"/>
  <p:tag name="SHAPESETCLASSNAME" val="TitleContent"/>
  <p:tag name="COLORSETGROUPCLASSNAME" val="ColorSetGroup1"/>
  <p:tag name="FONTSETGROUPCLASSNAME" val="FontSetGroup1"/>
  <p:tag name="SHAPECLASSNAME" val="TitleBox"/>
  <p:tag name="SHAPECLASSPROTECTIONTYPE" val="0"/>
  <p:tag name="COLORS" val="-2;-2;-2;-2;-3;-2"/>
</p:tagLst>
</file>

<file path=ppt/tags/tag130.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Black;LogoRightColor;-1;MediaBoxColor"/>
</p:tagLst>
</file>

<file path=ppt/tags/tag131.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Black;LogoRightColor;-1;MediaBoxColor"/>
</p:tagLst>
</file>

<file path=ppt/tags/tag132.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Black;LogoRightColor;-1;MediaBoxColor"/>
</p:tagLst>
</file>

<file path=ppt/tags/tag133.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Black;LogoRightColor;-1;MediaBoxColor"/>
</p:tagLst>
</file>

<file path=ppt/tags/tag134.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Black;LogoRightColor;-1;MediaBoxColor"/>
</p:tagLst>
</file>

<file path=ppt/tags/tag135.xml><?xml version="1.0" encoding="utf-8"?>
<p:tagLst xmlns:a="http://schemas.openxmlformats.org/drawingml/2006/main" xmlns:r="http://schemas.openxmlformats.org/officeDocument/2006/relationships" xmlns:p="http://schemas.openxmlformats.org/presentationml/2006/main">
  <p:tag name="COLORSETCLASSNAME" val="ColorSet1"/>
  <p:tag name="COLORS" val="-2;-2;-2;-2;LogoRightColor;-2"/>
</p:tagLst>
</file>

<file path=ppt/tags/tag136.xml><?xml version="1.0" encoding="utf-8"?>
<p:tagLst xmlns:a="http://schemas.openxmlformats.org/drawingml/2006/main" xmlns:r="http://schemas.openxmlformats.org/officeDocument/2006/relationships" xmlns:p="http://schemas.openxmlformats.org/presentationml/2006/main">
  <p:tag name="ML_1" val="RBEI_KOR"/>
  <p:tag name="ML_2" val="Bosch.mcr"/>
  <p:tag name="FIELD.REM_ANL.CONTENT" val=" "/>
  <p:tag name="FIELD.REM_ANL.VALUE" val=" "/>
  <p:tag name="SHAPESETGROUPCLASSNAME" val="ShapeSetGroup1"/>
  <p:tag name="SHAPESETCLASSNAME" val="Blank"/>
  <p:tag name="COLORSETGROUPCLASSNAME" val="ColorSetGroup1"/>
  <p:tag name="COLORSETCLASSNAME" val="ColorSet1"/>
  <p:tag name="FONTSETGROUPCLASSNAME" val="FontSetGroup1"/>
  <p:tag name="STYLESETGROUPCLASSNAME" val="StyleSetGroup1"/>
  <p:tag name="MAPNAME" val="Map1"/>
  <p:tag name="CFG.LAYOUT" val="config01.xml"/>
  <p:tag name="MLI" val="1"/>
  <p:tag name="RECTANGLE 15_SHAPECLASSPROTECTIONTYPE" val="15"/>
  <p:tag name="PICTURE 17_SHAPECLASSPROTECTIONTYPE" val="15"/>
  <p:tag name="TEXT BOX 18_SHAPECLASSPROTECTIONTYPE" val="11"/>
  <p:tag name="RECTANGLE 19_SHAPECLASSPROTECTIONTYPE" val="63"/>
  <p:tag name="ML_LAYOUT_RESOURCE" val="BOSCH4_3_01.MCR "/>
  <p:tag name="FIELD.CHAPTER.CONTENT" val="ECM"/>
  <p:tag name="FIELD.CHAPTER.VALUE" val="ECM"/>
  <p:tag name="FIELD.DPT.CONTENT" val="ECA/ECA3"/>
  <p:tag name="FIELD.DPT.VALUE" val="ECA/ECA3 | "/>
  <p:tag name="FIELDS.INITIALIZED" val="1"/>
  <p:tag name="CONFIG" val="config01.xml"/>
  <p:tag name="RECTANGLE 16_SHAPECLASSPROTECTIONTYPE" val="27"/>
  <p:tag name="PICTURE 19_SHAPECLASSPROTECTIONTYPE" val="15"/>
  <p:tag name="TEXTBOX 20_SHAPECLASSPROTECTIONTYPE" val="27"/>
</p:tagLst>
</file>

<file path=ppt/tags/tag137.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Blank"/>
  <p:tag name="COLORSETGROUPCLASSNAME" val="ColorSetGroup1"/>
  <p:tag name="FONTSETGROUPCLASSNAME" val="FontSetGroup1"/>
  <p:tag name="SHAPECLASSNAME" val="MASKBeQik"/>
  <p:tag name="SHAPECLASSFILE" val="BEQIK_FR.png"/>
  <p:tag name="SHAPECLASSPROTECTIONTYPE" val="15"/>
</p:tagLst>
</file>

<file path=ppt/tags/tag138.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 val="-2;-2;-2;-2;ChapterFontColor;-2"/>
  <p:tag name="COLORSETCLASSNAME" val="ColorSet1"/>
  <p:tag name="SCRIPT" val="1"/>
  <p:tag name="FIELDS" val="REM_ANL;"/>
  <p:tag name="MLI" val="1"/>
  <p:tag name="SHAPESETGROUPCLASSNAME" val="ShapeSetGroup1"/>
  <p:tag name="SHAPESETCLASSNAME" val="Blank"/>
  <p:tag name="COLORSETGROUPCLASSNAME" val="ColorSetGroup1"/>
  <p:tag name="FONTSETGROUPCLASSNAME" val="FontSetGroup1"/>
  <p:tag name="SHAPECLASSNAME" val="AddNoteBox"/>
  <p:tag name="SHAPECLASSPROTECTIONTYPE" val="27"/>
</p:tagLst>
</file>

<file path=ppt/tags/tag139.xml><?xml version="1.0" encoding="utf-8"?>
<p:tagLst xmlns:a="http://schemas.openxmlformats.org/drawingml/2006/main" xmlns:r="http://schemas.openxmlformats.org/officeDocument/2006/relationships" xmlns:p="http://schemas.openxmlformats.org/presentationml/2006/main">
  <p:tag name="COLORSETCLASSNAME" val="ColorSet1"/>
  <p:tag name="COLORS" val="-1;-1;-2;-2;-3;-2"/>
</p:tagLst>
</file>

<file path=ppt/tags/tag14.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40.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Black;LogoRightColor;-1;MediaBoxColor"/>
</p:tagLst>
</file>

<file path=ppt/tags/tag141.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Black;LogoRightColor;-1;MediaBoxColor"/>
</p:tagLst>
</file>

<file path=ppt/tags/tag142.xml><?xml version="1.0" encoding="utf-8"?>
<p:tagLst xmlns:a="http://schemas.openxmlformats.org/drawingml/2006/main" xmlns:r="http://schemas.openxmlformats.org/officeDocument/2006/relationships" xmlns:p="http://schemas.openxmlformats.org/presentationml/2006/main">
  <p:tag name="COLORSETCLASSNAME" val="ColorSet1"/>
  <p:tag name="COLORS" val="-2;-2;-2;-2;LogoRightColor;-2"/>
</p:tagLst>
</file>

<file path=ppt/tags/tag143.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2;-2;-1;MediaBoxColor"/>
</p:tagLst>
</file>

<file path=ppt/tags/tag144.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2;-2;-1;MediaBoxColor"/>
</p:tagLst>
</file>

<file path=ppt/tags/tag145.xml><?xml version="1.0" encoding="utf-8"?>
<p:tagLst xmlns:a="http://schemas.openxmlformats.org/drawingml/2006/main" xmlns:r="http://schemas.openxmlformats.org/officeDocument/2006/relationships" xmlns:p="http://schemas.openxmlformats.org/presentationml/2006/main">
  <p:tag name="COLORSETCLASSNAME" val="ColorSet1"/>
  <p:tag name="COLORS" val="-2;-2;-2;-2;-1;-1"/>
</p:tagLst>
</file>

<file path=ppt/tags/tag146.xml><?xml version="1.0" encoding="utf-8"?>
<p:tagLst xmlns:a="http://schemas.openxmlformats.org/drawingml/2006/main" xmlns:r="http://schemas.openxmlformats.org/officeDocument/2006/relationships" xmlns:p="http://schemas.openxmlformats.org/presentationml/2006/main">
  <p:tag name="COLORSETCLASSNAME" val="ColorSet1"/>
  <p:tag name="COLORS" val="-2;-2;-2;-2;-1;-1"/>
</p:tagLst>
</file>

<file path=ppt/tags/tag147.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2;-2;-1;-2"/>
</p:tagLst>
</file>

<file path=ppt/tags/tag148.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2;-2;-3;-2"/>
</p:tagLst>
</file>

<file path=ppt/tags/tag149.xml><?xml version="1.0" encoding="utf-8"?>
<p:tagLst xmlns:a="http://schemas.openxmlformats.org/drawingml/2006/main" xmlns:r="http://schemas.openxmlformats.org/officeDocument/2006/relationships" xmlns:p="http://schemas.openxmlformats.org/presentationml/2006/main">
  <p:tag name="COLORSETCLASSNAME" val="ColorSet1"/>
  <p:tag name="COLORS" val="Extra9;LogoRightColor;-2;-2;-3;-2"/>
</p:tagLst>
</file>

<file path=ppt/tags/tag15.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50.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2;-2;-3;-2"/>
</p:tagLst>
</file>

<file path=ppt/tags/tag151.xml><?xml version="1.0" encoding="utf-8"?>
<p:tagLst xmlns:a="http://schemas.openxmlformats.org/drawingml/2006/main" xmlns:r="http://schemas.openxmlformats.org/officeDocument/2006/relationships" xmlns:p="http://schemas.openxmlformats.org/presentationml/2006/main">
  <p:tag name="ML_1" val="RBEI_KOR"/>
  <p:tag name="ML_2" val="Bosch.mcr"/>
  <p:tag name="FIELD.REM_ANL.CONTENT" val=" "/>
  <p:tag name="FIELD.REM_ANL.VALUE" val=" "/>
  <p:tag name="SHAPESETGROUPCLASSNAME" val="ShapeSetGroup1"/>
  <p:tag name="SHAPESETCLASSNAME" val="Blank"/>
  <p:tag name="COLORSETGROUPCLASSNAME" val="ColorSetGroup1"/>
  <p:tag name="COLORSETCLASSNAME" val="ColorSet1"/>
  <p:tag name="FONTSETGROUPCLASSNAME" val="FontSetGroup1"/>
  <p:tag name="STYLESETGROUPCLASSNAME" val="StyleSetGroup1"/>
  <p:tag name="MAPNAME" val="Map1"/>
  <p:tag name="CFG.LAYOUT" val="config01.xml"/>
  <p:tag name="MLI" val="1"/>
  <p:tag name="RECTANGLE 24_SHAPECLASSPROTECTIONTYPE" val="15"/>
  <p:tag name="PICTURE 26_SHAPECLASSPROTECTIONTYPE" val="15"/>
  <p:tag name="TEXT BOX 27_SHAPECLASSPROTECTIONTYPE" val="11"/>
  <p:tag name="RECTANGLE 28_SHAPECLASSPROTECTIONTYPE" val="63"/>
  <p:tag name="ML_LAYOUT_RESOURCE" val="BOSCH4_3_01.MCR "/>
  <p:tag name="FIELD.CHAPTER.CONTENT" val="ECM"/>
  <p:tag name="FIELD.CHAPTER.VALUE" val="ECM"/>
  <p:tag name="FIELD.DPT.CONTENT" val="ECA/ECA3"/>
  <p:tag name="FIELD.DPT.VALUE" val="ECA/ECA3 | "/>
  <p:tag name="FIELDS.INITIALIZED" val="1"/>
  <p:tag name="CONFIG" val="config01.xml"/>
  <p:tag name="RECTANGLE 25_SHAPECLASSPROTECTIONTYPE" val="27"/>
  <p:tag name="PICTURE 28_SHAPECLASSPROTECTIONTYPE" val="15"/>
  <p:tag name="TEXTBOX 29_SHAPECLASSPROTECTIONTYPE" val="27"/>
</p:tagLst>
</file>

<file path=ppt/tags/tag152.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Blank"/>
  <p:tag name="COLORSETGROUPCLASSNAME" val="ColorSetGroup1"/>
  <p:tag name="FONTSETGROUPCLASSNAME" val="FontSetGroup1"/>
  <p:tag name="SHAPECLASSNAME" val="MASKBeQik"/>
  <p:tag name="SHAPECLASSFILE" val="BEQIK_FR.png"/>
  <p:tag name="SHAPECLASSPROTECTIONTYPE" val="15"/>
</p:tagLst>
</file>

<file path=ppt/tags/tag153.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 val="-2;-2;-2;-2;ChapterFontColor;-2"/>
  <p:tag name="COLORSETCLASSNAME" val="ColorSet1"/>
  <p:tag name="SCRIPT" val="1"/>
  <p:tag name="FIELDS" val="REM_ANL;"/>
  <p:tag name="MLI" val="1"/>
  <p:tag name="SHAPESETGROUPCLASSNAME" val="ShapeSetGroup1"/>
  <p:tag name="SHAPESETCLASSNAME" val="Blank"/>
  <p:tag name="COLORSETGROUPCLASSNAME" val="ColorSetGroup1"/>
  <p:tag name="FONTSETGROUPCLASSNAME" val="FontSetGroup1"/>
  <p:tag name="SHAPECLASSNAME" val="AddNoteBox"/>
  <p:tag name="SHAPECLASSPROTECTIONTYPE" val="27"/>
</p:tagLst>
</file>

<file path=ppt/tags/tag154.xml><?xml version="1.0" encoding="utf-8"?>
<p:tagLst xmlns:a="http://schemas.openxmlformats.org/drawingml/2006/main" xmlns:r="http://schemas.openxmlformats.org/officeDocument/2006/relationships" xmlns:p="http://schemas.openxmlformats.org/presentationml/2006/main">
  <p:tag name="COLORSETCLASSNAME" val="ColorSet1"/>
  <p:tag name="COLORS" val="-2;-2;-2;-2;LogoRightColor;-2"/>
</p:tagLst>
</file>

<file path=ppt/tags/tag155.xml><?xml version="1.0" encoding="utf-8"?>
<p:tagLst xmlns:a="http://schemas.openxmlformats.org/drawingml/2006/main" xmlns:r="http://schemas.openxmlformats.org/officeDocument/2006/relationships" xmlns:p="http://schemas.openxmlformats.org/presentationml/2006/main">
  <p:tag name="ML_1" val="RBEI_KOR"/>
  <p:tag name="ML_2" val="Bosch.mcr"/>
  <p:tag name="FIELD.REM_ANL.CONTENT" val=" "/>
  <p:tag name="FIELD.REM_ANL.VALUE" val=" "/>
  <p:tag name="SHAPESETGROUPCLASSNAME" val="ShapeSetGroup1"/>
  <p:tag name="SHAPESETCLASSNAME" val="Blank"/>
  <p:tag name="COLORSETGROUPCLASSNAME" val="ColorSetGroup1"/>
  <p:tag name="COLORSETCLASSNAME" val="ColorSet1"/>
  <p:tag name="FONTSETGROUPCLASSNAME" val="FontSetGroup1"/>
  <p:tag name="STYLESETGROUPCLASSNAME" val="StyleSetGroup1"/>
  <p:tag name="MAPNAME" val="Map1"/>
  <p:tag name="CFG.LAYOUT" val="config01.xml"/>
  <p:tag name="MLI" val="1"/>
  <p:tag name="RECTANGLE 57_SHAPECLASSPROTECTIONTYPE" val="15"/>
  <p:tag name="PICTURE 59_SHAPECLASSPROTECTIONTYPE" val="15"/>
  <p:tag name="TEXT BOX 60_SHAPECLASSPROTECTIONTYPE" val="11"/>
  <p:tag name="RECTANGLE 61_SHAPECLASSPROTECTIONTYPE" val="63"/>
  <p:tag name="ML_LAYOUT_RESOURCE" val="BOSCH4_3_01.MCR "/>
  <p:tag name="FIELD.CHAPTER.CONTENT" val="ECM"/>
  <p:tag name="FIELD.CHAPTER.VALUE" val="ECM"/>
  <p:tag name="FIELD.DPT.CONTENT" val="ECA/ECA3"/>
  <p:tag name="FIELD.DPT.VALUE" val="ECA/ECA3 | "/>
  <p:tag name="FIELDS.INITIALIZED" val="1"/>
  <p:tag name="CONFIG" val="config01.xml"/>
  <p:tag name="RECTANGLE 58_SHAPECLASSPROTECTIONTYPE" val="27"/>
  <p:tag name="PICTURE 61_SHAPECLASSPROTECTIONTYPE" val="15"/>
  <p:tag name="TEXTBOX 62_SHAPECLASSPROTECTIONTYPE" val="27"/>
</p:tagLst>
</file>

<file path=ppt/tags/tag156.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Blank"/>
  <p:tag name="COLORSETGROUPCLASSNAME" val="ColorSetGroup1"/>
  <p:tag name="FONTSETGROUPCLASSNAME" val="FontSetGroup1"/>
  <p:tag name="SHAPECLASSNAME" val="MASKBeQik"/>
  <p:tag name="SHAPECLASSFILE" val="BEQIK_FR.png"/>
  <p:tag name="SHAPECLASSPROTECTIONTYPE" val="15"/>
</p:tagLst>
</file>

<file path=ppt/tags/tag157.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 val="-2;-2;-2;-2;ChapterFontColor;-2"/>
  <p:tag name="COLORSETCLASSNAME" val="ColorSet1"/>
  <p:tag name="SCRIPT" val="1"/>
  <p:tag name="FIELDS" val="REM_ANL;"/>
  <p:tag name="MLI" val="1"/>
  <p:tag name="SHAPESETGROUPCLASSNAME" val="ShapeSetGroup1"/>
  <p:tag name="SHAPESETCLASSNAME" val="Blank"/>
  <p:tag name="COLORSETGROUPCLASSNAME" val="ColorSetGroup1"/>
  <p:tag name="FONTSETGROUPCLASSNAME" val="FontSetGroup1"/>
  <p:tag name="SHAPECLASSNAME" val="AddNoteBox"/>
  <p:tag name="SHAPECLASSPROTECTIONTYPE" val="27"/>
</p:tagLst>
</file>

<file path=ppt/tags/tag158.xml><?xml version="1.0" encoding="utf-8"?>
<p:tagLst xmlns:a="http://schemas.openxmlformats.org/drawingml/2006/main" xmlns:r="http://schemas.openxmlformats.org/officeDocument/2006/relationships" xmlns:p="http://schemas.openxmlformats.org/presentationml/2006/main">
  <p:tag name="COLORSETCLASSNAME" val="ColorSet1"/>
  <p:tag name="COLORS" val="-2;-2;-2;-2;LogoRightColor;-2"/>
</p:tagLst>
</file>

<file path=ppt/tags/tag159.xml><?xml version="1.0" encoding="utf-8"?>
<p:tagLst xmlns:a="http://schemas.openxmlformats.org/drawingml/2006/main" xmlns:r="http://schemas.openxmlformats.org/officeDocument/2006/relationships" xmlns:p="http://schemas.openxmlformats.org/presentationml/2006/main">
  <p:tag name="COLORSETCLASSNAME" val="ColorSet1"/>
  <p:tag name="COLORS" val="-2;-2;-2;-2;-1"/>
</p:tagLst>
</file>

<file path=ppt/tags/tag16.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60.xml><?xml version="1.0" encoding="utf-8"?>
<p:tagLst xmlns:a="http://schemas.openxmlformats.org/drawingml/2006/main" xmlns:r="http://schemas.openxmlformats.org/officeDocument/2006/relationships" xmlns:p="http://schemas.openxmlformats.org/presentationml/2006/main">
  <p:tag name="COLORSETCLASSNAME" val="ColorSet1"/>
  <p:tag name="COLORS" val="-2;-2;-2;-2;-1"/>
</p:tagLst>
</file>

<file path=ppt/tags/tag161.xml><?xml version="1.0" encoding="utf-8"?>
<p:tagLst xmlns:a="http://schemas.openxmlformats.org/drawingml/2006/main" xmlns:r="http://schemas.openxmlformats.org/officeDocument/2006/relationships" xmlns:p="http://schemas.openxmlformats.org/presentationml/2006/main">
  <p:tag name="COLORSETCLASSNAME" val="ColorSet1"/>
  <p:tag name="COLORS" val="-2;-2;-2;-2;-1"/>
</p:tagLst>
</file>

<file path=ppt/tags/tag162.xml><?xml version="1.0" encoding="utf-8"?>
<p:tagLst xmlns:a="http://schemas.openxmlformats.org/drawingml/2006/main" xmlns:r="http://schemas.openxmlformats.org/officeDocument/2006/relationships" xmlns:p="http://schemas.openxmlformats.org/presentationml/2006/main">
  <p:tag name="COLORSETCLASSNAME" val="ColorSet1"/>
  <p:tag name="COLORS" val="-2;-2;-2;-2;-1"/>
</p:tagLst>
</file>

<file path=ppt/tags/tag163.xml><?xml version="1.0" encoding="utf-8"?>
<p:tagLst xmlns:a="http://schemas.openxmlformats.org/drawingml/2006/main" xmlns:r="http://schemas.openxmlformats.org/officeDocument/2006/relationships" xmlns:p="http://schemas.openxmlformats.org/presentationml/2006/main">
  <p:tag name="COLORSETCLASSNAME" val="ColorSet1"/>
  <p:tag name="COLORS" val="-2;-2;-2;-2;-1"/>
</p:tagLst>
</file>

<file path=ppt/tags/tag164.xml><?xml version="1.0" encoding="utf-8"?>
<p:tagLst xmlns:a="http://schemas.openxmlformats.org/drawingml/2006/main" xmlns:r="http://schemas.openxmlformats.org/officeDocument/2006/relationships" xmlns:p="http://schemas.openxmlformats.org/presentationml/2006/main">
  <p:tag name="COLORSETCLASSNAME" val="ColorSet1"/>
  <p:tag name="COLORS" val="-2;-2;-2;-2;-1"/>
</p:tagLst>
</file>

<file path=ppt/tags/tag165.xml><?xml version="1.0" encoding="utf-8"?>
<p:tagLst xmlns:a="http://schemas.openxmlformats.org/drawingml/2006/main" xmlns:r="http://schemas.openxmlformats.org/officeDocument/2006/relationships" xmlns:p="http://schemas.openxmlformats.org/presentationml/2006/main">
  <p:tag name="COLORSETCLASSNAME" val="ColorSet1"/>
  <p:tag name="COLORS" val="-2;-2;-2;-2;-1"/>
</p:tagLst>
</file>

<file path=ppt/tags/tag166.xml><?xml version="1.0" encoding="utf-8"?>
<p:tagLst xmlns:a="http://schemas.openxmlformats.org/drawingml/2006/main" xmlns:r="http://schemas.openxmlformats.org/officeDocument/2006/relationships" xmlns:p="http://schemas.openxmlformats.org/presentationml/2006/main">
  <p:tag name="COLORSETCLASSNAME" val="ColorSet1"/>
  <p:tag name="COLORS" val="-2;-2;-2;-2;-1"/>
</p:tagLst>
</file>

<file path=ppt/tags/tag167.xml><?xml version="1.0" encoding="utf-8"?>
<p:tagLst xmlns:a="http://schemas.openxmlformats.org/drawingml/2006/main" xmlns:r="http://schemas.openxmlformats.org/officeDocument/2006/relationships" xmlns:p="http://schemas.openxmlformats.org/presentationml/2006/main">
  <p:tag name="COLORSETCLASSNAME" val="ColorSet1"/>
  <p:tag name="COLORS" val="-2;-2;-2;-2;-1"/>
</p:tagLst>
</file>

<file path=ppt/tags/tag168.xml><?xml version="1.0" encoding="utf-8"?>
<p:tagLst xmlns:a="http://schemas.openxmlformats.org/drawingml/2006/main" xmlns:r="http://schemas.openxmlformats.org/officeDocument/2006/relationships" xmlns:p="http://schemas.openxmlformats.org/presentationml/2006/main">
  <p:tag name="COLORSETCLASSNAME" val="ColorSet1"/>
  <p:tag name="COLORS" val="-2;-2;-2;-2;-1"/>
</p:tagLst>
</file>

<file path=ppt/tags/tag169.xml><?xml version="1.0" encoding="utf-8"?>
<p:tagLst xmlns:a="http://schemas.openxmlformats.org/drawingml/2006/main" xmlns:r="http://schemas.openxmlformats.org/officeDocument/2006/relationships" xmlns:p="http://schemas.openxmlformats.org/presentationml/2006/main">
  <p:tag name="COLORSETCLASSNAME" val="ColorSet1"/>
  <p:tag name="COLORS" val="-2;-2;-2;-2;-1"/>
</p:tagLst>
</file>

<file path=ppt/tags/tag17.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70.xml><?xml version="1.0" encoding="utf-8"?>
<p:tagLst xmlns:a="http://schemas.openxmlformats.org/drawingml/2006/main" xmlns:r="http://schemas.openxmlformats.org/officeDocument/2006/relationships" xmlns:p="http://schemas.openxmlformats.org/presentationml/2006/main">
  <p:tag name="COLORSETCLASSNAME" val="ColorSet1"/>
  <p:tag name="COLORS" val="-2;-2;-2;-2;-1"/>
</p:tagLst>
</file>

<file path=ppt/tags/tag171.xml><?xml version="1.0" encoding="utf-8"?>
<p:tagLst xmlns:a="http://schemas.openxmlformats.org/drawingml/2006/main" xmlns:r="http://schemas.openxmlformats.org/officeDocument/2006/relationships" xmlns:p="http://schemas.openxmlformats.org/presentationml/2006/main">
  <p:tag name="COLORSETCLASSNAME" val="ColorSet1"/>
  <p:tag name="COLORS" val="-2;-2;-2;-2;-1"/>
</p:tagLst>
</file>

<file path=ppt/tags/tag172.xml><?xml version="1.0" encoding="utf-8"?>
<p:tagLst xmlns:a="http://schemas.openxmlformats.org/drawingml/2006/main" xmlns:r="http://schemas.openxmlformats.org/officeDocument/2006/relationships" xmlns:p="http://schemas.openxmlformats.org/presentationml/2006/main">
  <p:tag name="COLORSETCLASSNAME" val="ColorSet1"/>
  <p:tag name="COLORS" val="-2;-2;-2;-2;-1"/>
</p:tagLst>
</file>

<file path=ppt/tags/tag173.xml><?xml version="1.0" encoding="utf-8"?>
<p:tagLst xmlns:a="http://schemas.openxmlformats.org/drawingml/2006/main" xmlns:r="http://schemas.openxmlformats.org/officeDocument/2006/relationships" xmlns:p="http://schemas.openxmlformats.org/presentationml/2006/main">
  <p:tag name="COLORSETCLASSNAME" val="ColorSet1"/>
  <p:tag name="COLORS" val="-2;-2;-2;-2;-1"/>
</p:tagLst>
</file>

<file path=ppt/tags/tag174.xml><?xml version="1.0" encoding="utf-8"?>
<p:tagLst xmlns:a="http://schemas.openxmlformats.org/drawingml/2006/main" xmlns:r="http://schemas.openxmlformats.org/officeDocument/2006/relationships" xmlns:p="http://schemas.openxmlformats.org/presentationml/2006/main">
  <p:tag name="COLORSETCLASSNAME" val="ColorSet1"/>
  <p:tag name="COLORS" val="-2;-2;-2;-2;-1"/>
</p:tagLst>
</file>

<file path=ppt/tags/tag175.xml><?xml version="1.0" encoding="utf-8"?>
<p:tagLst xmlns:a="http://schemas.openxmlformats.org/drawingml/2006/main" xmlns:r="http://schemas.openxmlformats.org/officeDocument/2006/relationships" xmlns:p="http://schemas.openxmlformats.org/presentationml/2006/main">
  <p:tag name="ML_1" val="RBEI_KOR"/>
  <p:tag name="ML_2" val="Bosch.mcr"/>
  <p:tag name="FIELD.REM_ANL.CONTENT" val=" "/>
  <p:tag name="FIELD.REM_ANL.VALUE" val=" "/>
  <p:tag name="SHAPESETGROUPCLASSNAME" val="ShapeSetGroup1"/>
  <p:tag name="SHAPESETCLASSNAME" val="Blank"/>
  <p:tag name="COLORSETGROUPCLASSNAME" val="ColorSetGroup1"/>
  <p:tag name="COLORSETCLASSNAME" val="ColorSet1"/>
  <p:tag name="FONTSETGROUPCLASSNAME" val="FontSetGroup1"/>
  <p:tag name="STYLESETGROUPCLASSNAME" val="StyleSetGroup1"/>
  <p:tag name="MAPNAME" val="Map1"/>
  <p:tag name="CFG.LAYOUT" val="config01.xml"/>
  <p:tag name="MLI" val="1"/>
  <p:tag name="RECTANGLE 37_SHAPECLASSPROTECTIONTYPE" val="15"/>
  <p:tag name="PICTURE 39_SHAPECLASSPROTECTIONTYPE" val="15"/>
  <p:tag name="TEXT BOX 40_SHAPECLASSPROTECTIONTYPE" val="11"/>
  <p:tag name="RECTANGLE 41_SHAPECLASSPROTECTIONTYPE" val="63"/>
  <p:tag name="ML_LAYOUT_RESOURCE" val="BOSCH4_3_01.MCR "/>
  <p:tag name="FIELD.CHAPTER.CONTENT" val="ECM"/>
  <p:tag name="FIELD.CHAPTER.VALUE" val="ECM"/>
  <p:tag name="FIELD.DPT.CONTENT" val="ECA/ECA3"/>
  <p:tag name="FIELD.DPT.VALUE" val="ECA/ECA3 | "/>
  <p:tag name="FIELDS.INITIALIZED" val="1"/>
  <p:tag name="CONFIG" val="config01.xml"/>
  <p:tag name="RECTANGLE 38_SHAPECLASSPROTECTIONTYPE" val="27"/>
  <p:tag name="PICTURE 41_SHAPECLASSPROTECTIONTYPE" val="15"/>
  <p:tag name="TEXTBOX 42_SHAPECLASSPROTECTIONTYPE" val="27"/>
</p:tagLst>
</file>

<file path=ppt/tags/tag176.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Blank"/>
  <p:tag name="COLORSETGROUPCLASSNAME" val="ColorSetGroup1"/>
  <p:tag name="FONTSETGROUPCLASSNAME" val="FontSetGroup1"/>
  <p:tag name="SHAPECLASSNAME" val="MASKBeQik"/>
  <p:tag name="SHAPECLASSFILE" val="BEQIK_FR.png"/>
  <p:tag name="SHAPECLASSPROTECTIONTYPE" val="15"/>
</p:tagLst>
</file>

<file path=ppt/tags/tag177.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 val="-2;-2;-2;-2;ChapterFontColor;-2"/>
  <p:tag name="COLORSETCLASSNAME" val="ColorSet1"/>
  <p:tag name="SCRIPT" val="1"/>
  <p:tag name="FIELDS" val="REM_ANL;"/>
  <p:tag name="MLI" val="1"/>
  <p:tag name="SHAPESETGROUPCLASSNAME" val="ShapeSetGroup1"/>
  <p:tag name="SHAPESETCLASSNAME" val="Blank"/>
  <p:tag name="COLORSETGROUPCLASSNAME" val="ColorSetGroup1"/>
  <p:tag name="FONTSETGROUPCLASSNAME" val="FontSetGroup1"/>
  <p:tag name="SHAPECLASSNAME" val="AddNoteBox"/>
  <p:tag name="SHAPECLASSPROTECTIONTYPE" val="27"/>
</p:tagLst>
</file>

<file path=ppt/tags/tag178.xml><?xml version="1.0" encoding="utf-8"?>
<p:tagLst xmlns:a="http://schemas.openxmlformats.org/drawingml/2006/main" xmlns:r="http://schemas.openxmlformats.org/officeDocument/2006/relationships" xmlns:p="http://schemas.openxmlformats.org/presentationml/2006/main">
  <p:tag name="COLORSETCLASSNAME" val="ColorSet1"/>
  <p:tag name="COLORS" val="-2;-2;-2;-2;LogoRightColor;-2"/>
</p:tagLst>
</file>

<file path=ppt/tags/tag179.xml><?xml version="1.0" encoding="utf-8"?>
<p:tagLst xmlns:a="http://schemas.openxmlformats.org/drawingml/2006/main" xmlns:r="http://schemas.openxmlformats.org/officeDocument/2006/relationships" xmlns:p="http://schemas.openxmlformats.org/presentationml/2006/main">
  <p:tag name="ML_1" val="RBEI_KOR"/>
  <p:tag name="ML_2" val="Bosch.mcr"/>
  <p:tag name="FIELD.REM_ANL.CONTENT" val=" "/>
  <p:tag name="FIELD.REM_ANL.VALUE" val=" "/>
  <p:tag name="SHAPESETGROUPCLASSNAME" val="ShapeSetGroup1"/>
  <p:tag name="SHAPESETCLASSNAME" val="Blank"/>
  <p:tag name="COLORSETGROUPCLASSNAME" val="ColorSetGroup1"/>
  <p:tag name="COLORSETCLASSNAME" val="ColorSet1"/>
  <p:tag name="FONTSETGROUPCLASSNAME" val="FontSetGroup1"/>
  <p:tag name="STYLESETGROUPCLASSNAME" val="StyleSetGroup1"/>
  <p:tag name="MAPNAME" val="Map1"/>
  <p:tag name="CFG.LAYOUT" val="config01.xml"/>
  <p:tag name="MLI" val="1"/>
  <p:tag name="RECTANGLE 195_SHAPECLASSPROTECTIONTYPE" val="15"/>
  <p:tag name="PICTURE 197_SHAPECLASSPROTECTIONTYPE" val="15"/>
  <p:tag name="TEXT BOX 198_SHAPECLASSPROTECTIONTYPE" val="11"/>
  <p:tag name="RECTANGLE 199_SHAPECLASSPROTECTIONTYPE" val="63"/>
  <p:tag name="ML_LAYOUT_RESOURCE" val="BOSCH4_3_01.MCR "/>
  <p:tag name="FIELD.CHAPTER.CONTENT" val="ECM"/>
  <p:tag name="FIELD.CHAPTER.VALUE" val="ECM"/>
  <p:tag name="FIELD.DPT.CONTENT" val="ECA/ECA3"/>
  <p:tag name="FIELD.DPT.VALUE" val="ECA/ECA3 | "/>
  <p:tag name="FIELDS.INITIALIZED" val="1"/>
  <p:tag name="CONFIG" val="config01.xml"/>
  <p:tag name="RECTANGLE 196_SHAPECLASSPROTECTIONTYPE" val="27"/>
  <p:tag name="PICTURE 199_SHAPECLASSPROTECTIONTYPE" val="15"/>
  <p:tag name="TEXTBOX 200_SHAPECLASSPROTECTIONTYPE" val="27"/>
</p:tagLst>
</file>

<file path=ppt/tags/tag18.xml><?xml version="1.0" encoding="utf-8"?>
<p:tagLst xmlns:a="http://schemas.openxmlformats.org/drawingml/2006/main" xmlns:r="http://schemas.openxmlformats.org/officeDocument/2006/relationships" xmlns:p="http://schemas.openxmlformats.org/presentationml/2006/main">
  <p:tag name="FONT" val="Titlefont"/>
  <p:tag name="FONTSETCLASSNAME" val="FontSet1"/>
  <p:tag name="COLORSETCLASSNAME" val="ColorSet1"/>
  <p:tag name="MLI" val="1"/>
  <p:tag name="SHAPESETGROUPCLASSNAME" val="ShapeSetGroup1"/>
  <p:tag name="SHAPESETCLASSNAME" val="TitleContent"/>
  <p:tag name="COLORSETGROUPCLASSNAME" val="ColorSetGroup1"/>
  <p:tag name="FONTSETGROUPCLASSNAME" val="FontSetGroup1"/>
  <p:tag name="SHAPECLASSNAME" val="TitleBox"/>
  <p:tag name="SHAPECLASSPROTECTIONTYPE" val="0"/>
  <p:tag name="COLORS" val="-2;-2;-2;-2;-3;-2"/>
</p:tagLst>
</file>

<file path=ppt/tags/tag180.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Blank"/>
  <p:tag name="COLORSETGROUPCLASSNAME" val="ColorSetGroup1"/>
  <p:tag name="FONTSETGROUPCLASSNAME" val="FontSetGroup1"/>
  <p:tag name="SHAPECLASSNAME" val="MASKBeQik"/>
  <p:tag name="SHAPECLASSFILE" val="BEQIK_FR.png"/>
  <p:tag name="SHAPECLASSPROTECTIONTYPE" val="15"/>
</p:tagLst>
</file>

<file path=ppt/tags/tag181.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 val="-2;-2;-2;-2;ChapterFontColor;-2"/>
  <p:tag name="COLORSETCLASSNAME" val="ColorSet1"/>
  <p:tag name="SCRIPT" val="1"/>
  <p:tag name="FIELDS" val="REM_ANL;"/>
  <p:tag name="MLI" val="1"/>
  <p:tag name="SHAPESETGROUPCLASSNAME" val="ShapeSetGroup1"/>
  <p:tag name="SHAPESETCLASSNAME" val="Blank"/>
  <p:tag name="COLORSETGROUPCLASSNAME" val="ColorSetGroup1"/>
  <p:tag name="FONTSETGROUPCLASSNAME" val="FontSetGroup1"/>
  <p:tag name="SHAPECLASSNAME" val="AddNoteBox"/>
  <p:tag name="SHAPECLASSPROTECTIONTYPE" val="27"/>
</p:tagLst>
</file>

<file path=ppt/tags/tag182.xml><?xml version="1.0" encoding="utf-8"?>
<p:tagLst xmlns:a="http://schemas.openxmlformats.org/drawingml/2006/main" xmlns:r="http://schemas.openxmlformats.org/officeDocument/2006/relationships" xmlns:p="http://schemas.openxmlformats.org/presentationml/2006/main">
  <p:tag name="FONT" val="BGroupFont"/>
  <p:tag name="FONTSETCLASSNAME" val="FontSet1"/>
  <p:tag name="COLORS" val="-2;-2;-2;-2;BGroupColor;-2"/>
  <p:tag name="COLORSETCLASSNAME" val="ColorSet1"/>
  <p:tag name="SCRIPT" val="1"/>
  <p:tag name="MLI" val="1"/>
  <p:tag name="SHAPESETGROUPCLASSNAME" val="ShapeSetGroup1"/>
  <p:tag name="SHAPESETCLASSNAME" val="Blank"/>
  <p:tag name="COLORSETGROUPCLASSNAME" val="ColorSetGroup1"/>
  <p:tag name="FONTSETGROUPCLASSNAME" val="FontSetGroup1"/>
  <p:tag name="SHAPECLASSNAME" val="BGroupBox"/>
  <p:tag name="SHAPECLASSPROTECTIONTYPE" val="15"/>
</p:tagLst>
</file>

<file path=ppt/tags/tag183.xml><?xml version="1.0" encoding="utf-8"?>
<p:tagLst xmlns:a="http://schemas.openxmlformats.org/drawingml/2006/main" xmlns:r="http://schemas.openxmlformats.org/officeDocument/2006/relationships" xmlns:p="http://schemas.openxmlformats.org/presentationml/2006/main">
  <p:tag name="COLORSETCLASSNAME" val="ColorSet1"/>
  <p:tag name="COLORS" val="-2;-2;-2;-2;LogoRightColor;-2"/>
</p:tagLst>
</file>

<file path=ppt/tags/tag184.xml><?xml version="1.0" encoding="utf-8"?>
<p:tagLst xmlns:a="http://schemas.openxmlformats.org/drawingml/2006/main" xmlns:r="http://schemas.openxmlformats.org/officeDocument/2006/relationships" xmlns:p="http://schemas.openxmlformats.org/presentationml/2006/main">
  <p:tag name="ML_1" val="RBEI_KOR"/>
  <p:tag name="ML_2" val="Bosch.mcr"/>
  <p:tag name="FIELD.REM_ANL.CONTENT" val=" "/>
  <p:tag name="FIELD.REM_ANL.VALUE" val=" "/>
  <p:tag name="SHAPESETGROUPCLASSNAME" val="ShapeSetGroup1"/>
  <p:tag name="SHAPESETCLASSNAME" val="Blank"/>
  <p:tag name="COLORSETGROUPCLASSNAME" val="ColorSetGroup1"/>
  <p:tag name="COLORSETCLASSNAME" val="ColorSet1"/>
  <p:tag name="FONTSETGROUPCLASSNAME" val="FontSetGroup1"/>
  <p:tag name="STYLESETGROUPCLASSNAME" val="StyleSetGroup1"/>
  <p:tag name="MAPNAME" val="Map1"/>
  <p:tag name="CFG.LAYOUT" val="config01.xml"/>
  <p:tag name="MLI" val="1"/>
  <p:tag name="RECTANGLE 68_SHAPECLASSPROTECTIONTYPE" val="15"/>
  <p:tag name="PICTURE 70_SHAPECLASSPROTECTIONTYPE" val="15"/>
  <p:tag name="TEXT BOX 71_SHAPECLASSPROTECTIONTYPE" val="11"/>
  <p:tag name="RECTANGLE 72_SHAPECLASSPROTECTIONTYPE" val="63"/>
  <p:tag name="ML_LAYOUT_RESOURCE" val="BOSCH4_3_01.MCR "/>
  <p:tag name="FIELD.CHAPTER.CONTENT" val="ECM"/>
  <p:tag name="FIELD.CHAPTER.VALUE" val="ECM"/>
  <p:tag name="FIELD.DPT.CONTENT" val="ECA/ECA3"/>
  <p:tag name="FIELD.DPT.VALUE" val="ECA/ECA3 | "/>
  <p:tag name="FIELDS.INITIALIZED" val="1"/>
  <p:tag name="CONFIG" val="config01.xml"/>
  <p:tag name="RECTANGLE 69_SHAPECLASSPROTECTIONTYPE" val="27"/>
  <p:tag name="PICTURE 72_SHAPECLASSPROTECTIONTYPE" val="15"/>
  <p:tag name="TEXTBOX 73_SHAPECLASSPROTECTIONTYPE" val="27"/>
</p:tagLst>
</file>

<file path=ppt/tags/tag185.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Blank"/>
  <p:tag name="COLORSETGROUPCLASSNAME" val="ColorSetGroup1"/>
  <p:tag name="FONTSETGROUPCLASSNAME" val="FontSetGroup1"/>
  <p:tag name="SHAPECLASSNAME" val="MASKBeQik"/>
  <p:tag name="SHAPECLASSFILE" val="BEQIK_FR.png"/>
  <p:tag name="SHAPECLASSPROTECTIONTYPE" val="15"/>
</p:tagLst>
</file>

<file path=ppt/tags/tag186.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 val="-2;-2;-2;-2;ChapterFontColor;-2"/>
  <p:tag name="COLORSETCLASSNAME" val="ColorSet1"/>
  <p:tag name="SCRIPT" val="1"/>
  <p:tag name="FIELDS" val="REM_ANL;"/>
  <p:tag name="MLI" val="1"/>
  <p:tag name="SHAPESETGROUPCLASSNAME" val="ShapeSetGroup1"/>
  <p:tag name="SHAPESETCLASSNAME" val="Blank"/>
  <p:tag name="COLORSETGROUPCLASSNAME" val="ColorSetGroup1"/>
  <p:tag name="FONTSETGROUPCLASSNAME" val="FontSetGroup1"/>
  <p:tag name="SHAPECLASSNAME" val="AddNoteBox"/>
  <p:tag name="SHAPECLASSPROTECTIONTYPE" val="27"/>
</p:tagLst>
</file>

<file path=ppt/tags/tag187.xml><?xml version="1.0" encoding="utf-8"?>
<p:tagLst xmlns:a="http://schemas.openxmlformats.org/drawingml/2006/main" xmlns:r="http://schemas.openxmlformats.org/officeDocument/2006/relationships" xmlns:p="http://schemas.openxmlformats.org/presentationml/2006/main">
  <p:tag name="FONT" val="BGroupFont"/>
  <p:tag name="FONTSETCLASSNAME" val="FontSet1"/>
  <p:tag name="COLORS" val="-2;-2;-2;-2;BGroupColor;-2"/>
  <p:tag name="COLORSETCLASSNAME" val="ColorSet1"/>
  <p:tag name="SCRIPT" val="1"/>
  <p:tag name="MLI" val="1"/>
  <p:tag name="SHAPESETGROUPCLASSNAME" val="ShapeSetGroup1"/>
  <p:tag name="SHAPESETCLASSNAME" val="Blank"/>
  <p:tag name="COLORSETGROUPCLASSNAME" val="ColorSetGroup1"/>
  <p:tag name="FONTSETGROUPCLASSNAME" val="FontSetGroup1"/>
  <p:tag name="SHAPECLASSNAME" val="BGroupBox"/>
  <p:tag name="SHAPECLASSPROTECTIONTYPE" val="15"/>
</p:tagLst>
</file>

<file path=ppt/tags/tag188.xml><?xml version="1.0" encoding="utf-8"?>
<p:tagLst xmlns:a="http://schemas.openxmlformats.org/drawingml/2006/main" xmlns:r="http://schemas.openxmlformats.org/officeDocument/2006/relationships" xmlns:p="http://schemas.openxmlformats.org/presentationml/2006/main">
  <p:tag name="COLORSETCLASSNAME" val="ColorSet1"/>
  <p:tag name="COLORS" val="-2;-2;-2;-2;LogoRightColor;-2"/>
</p:tagLst>
</file>

<file path=ppt/tags/tag189.xml><?xml version="1.0" encoding="utf-8"?>
<p:tagLst xmlns:a="http://schemas.openxmlformats.org/drawingml/2006/main" xmlns:r="http://schemas.openxmlformats.org/officeDocument/2006/relationships" xmlns:p="http://schemas.openxmlformats.org/presentationml/2006/main">
  <p:tag name="ML_1" val="RBEI_KOR"/>
  <p:tag name="ML_2" val="Bosch.mcr"/>
  <p:tag name="FIELD.REM_ANL.CONTENT" val=" "/>
  <p:tag name="FIELD.REM_ANL.VALUE" val=" "/>
  <p:tag name="SHAPESETGROUPCLASSNAME" val="ShapeSetGroup1"/>
  <p:tag name="SHAPESETCLASSNAME" val="Blank"/>
  <p:tag name="COLORSETGROUPCLASSNAME" val="ColorSetGroup1"/>
  <p:tag name="COLORSETCLASSNAME" val="ColorSet1"/>
  <p:tag name="FONTSETGROUPCLASSNAME" val="FontSetGroup1"/>
  <p:tag name="STYLESETGROUPCLASSNAME" val="StyleSetGroup1"/>
  <p:tag name="MAPNAME" val="Map1"/>
  <p:tag name="CFG.LAYOUT" val="config01.xml"/>
  <p:tag name="MLI" val="1"/>
  <p:tag name="RECTANGLE 56_SHAPECLASSPROTECTIONTYPE" val="15"/>
  <p:tag name="PICTURE 58_SHAPECLASSPROTECTIONTYPE" val="15"/>
  <p:tag name="TEXT BOX 59_SHAPECLASSPROTECTIONTYPE" val="11"/>
  <p:tag name="RECTANGLE 60_SHAPECLASSPROTECTIONTYPE" val="63"/>
  <p:tag name="ML_LAYOUT_RESOURCE" val="BOSCH4_3_01.MCR "/>
  <p:tag name="FIELD.CHAPTER.CONTENT" val="ECM"/>
  <p:tag name="FIELD.CHAPTER.VALUE" val="ECM"/>
  <p:tag name="FIELD.DPT.CONTENT" val="ECA/ECA3"/>
  <p:tag name="FIELD.DPT.VALUE" val="ECA/ECA3 | "/>
  <p:tag name="FIELDS.INITIALIZED" val="1"/>
  <p:tag name="CONFIG" val="config01.xml"/>
  <p:tag name="RECTANGLE 57_SHAPECLASSPROTECTIONTYPE" val="27"/>
  <p:tag name="PICTURE 60_SHAPECLASSPROTECTIONTYPE" val="15"/>
  <p:tag name="TEXTBOX 61_SHAPECLASSPROTECTIONTYPE" val="27"/>
</p:tagLst>
</file>

<file path=ppt/tags/tag19.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90.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Blank"/>
  <p:tag name="COLORSETGROUPCLASSNAME" val="ColorSetGroup1"/>
  <p:tag name="FONTSETGROUPCLASSNAME" val="FontSetGroup1"/>
  <p:tag name="SHAPECLASSNAME" val="MASKBeQik"/>
  <p:tag name="SHAPECLASSFILE" val="BEQIK_FR.png"/>
  <p:tag name="SHAPECLASSPROTECTIONTYPE" val="15"/>
</p:tagLst>
</file>

<file path=ppt/tags/tag191.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 val="-2;-2;-2;-2;ChapterFontColor;-2"/>
  <p:tag name="COLORSETCLASSNAME" val="ColorSet1"/>
  <p:tag name="SCRIPT" val="1"/>
  <p:tag name="FIELDS" val="REM_ANL;"/>
  <p:tag name="MLI" val="1"/>
  <p:tag name="SHAPESETGROUPCLASSNAME" val="ShapeSetGroup1"/>
  <p:tag name="SHAPESETCLASSNAME" val="Blank"/>
  <p:tag name="COLORSETGROUPCLASSNAME" val="ColorSetGroup1"/>
  <p:tag name="FONTSETGROUPCLASSNAME" val="FontSetGroup1"/>
  <p:tag name="SHAPECLASSNAME" val="AddNoteBox"/>
  <p:tag name="SHAPECLASSPROTECTIONTYPE" val="27"/>
</p:tagLst>
</file>

<file path=ppt/tags/tag192.xml><?xml version="1.0" encoding="utf-8"?>
<p:tagLst xmlns:a="http://schemas.openxmlformats.org/drawingml/2006/main" xmlns:r="http://schemas.openxmlformats.org/officeDocument/2006/relationships" xmlns:p="http://schemas.openxmlformats.org/presentationml/2006/main">
  <p:tag name="FONT" val="BGroupFont"/>
  <p:tag name="FONTSETCLASSNAME" val="FontSet1"/>
  <p:tag name="COLORS" val="-2;-2;-2;-2;BGroupColor;-2"/>
  <p:tag name="COLORSETCLASSNAME" val="ColorSet1"/>
  <p:tag name="SCRIPT" val="1"/>
  <p:tag name="MLI" val="1"/>
  <p:tag name="SHAPESETGROUPCLASSNAME" val="ShapeSetGroup1"/>
  <p:tag name="SHAPESETCLASSNAME" val="Blank"/>
  <p:tag name="COLORSETGROUPCLASSNAME" val="ColorSetGroup1"/>
  <p:tag name="FONTSETGROUPCLASSNAME" val="FontSetGroup1"/>
  <p:tag name="SHAPECLASSNAME" val="BGroupBox"/>
  <p:tag name="SHAPECLASSPROTECTIONTYPE" val="15"/>
</p:tagLst>
</file>

<file path=ppt/tags/tag193.xml><?xml version="1.0" encoding="utf-8"?>
<p:tagLst xmlns:a="http://schemas.openxmlformats.org/drawingml/2006/main" xmlns:r="http://schemas.openxmlformats.org/officeDocument/2006/relationships" xmlns:p="http://schemas.openxmlformats.org/presentationml/2006/main">
  <p:tag name="COLORSETCLASSNAME" val="ColorSet1"/>
  <p:tag name="COLORS" val="-2;-2;-2;-2;LogoRightColor;-2"/>
</p:tagLst>
</file>

<file path=ppt/tags/tag194.xml><?xml version="1.0" encoding="utf-8"?>
<p:tagLst xmlns:a="http://schemas.openxmlformats.org/drawingml/2006/main" xmlns:r="http://schemas.openxmlformats.org/officeDocument/2006/relationships" xmlns:p="http://schemas.openxmlformats.org/presentationml/2006/main">
  <p:tag name="ML_1" val="RBEI_KOR"/>
  <p:tag name="ML_2" val="Bosch.mcr"/>
  <p:tag name="FIELD.REM_ANL.CONTENT" val=" "/>
  <p:tag name="FIELD.REM_ANL.VALUE" val=" "/>
  <p:tag name="SHAPESETGROUPCLASSNAME" val="ShapeSetGroup1"/>
  <p:tag name="SHAPESETCLASSNAME" val="Blank"/>
  <p:tag name="COLORSETGROUPCLASSNAME" val="ColorSetGroup1"/>
  <p:tag name="COLORSETCLASSNAME" val="ColorSet1"/>
  <p:tag name="FONTSETGROUPCLASSNAME" val="FontSetGroup1"/>
  <p:tag name="STYLESETGROUPCLASSNAME" val="StyleSetGroup1"/>
  <p:tag name="MAPNAME" val="Map1"/>
  <p:tag name="CFG.LAYOUT" val="config01.xml"/>
  <p:tag name="MLI" val="1"/>
  <p:tag name="RECTANGLE 236_SHAPECLASSPROTECTIONTYPE" val="15"/>
  <p:tag name="PICTURE 238_SHAPECLASSPROTECTIONTYPE" val="15"/>
  <p:tag name="TEXT BOX 239_SHAPECLASSPROTECTIONTYPE" val="11"/>
  <p:tag name="RECTANGLE 240_SHAPECLASSPROTECTIONTYPE" val="63"/>
  <p:tag name="ML_LAYOUT_RESOURCE" val="BOSCH4_3_01.MCR "/>
  <p:tag name="FIELD.CHAPTER.CONTENT" val="ECM"/>
  <p:tag name="FIELD.CHAPTER.VALUE" val="ECM"/>
  <p:tag name="FIELD.DPT.CONTENT" val="ECA/ECA3"/>
  <p:tag name="FIELD.DPT.VALUE" val="ECA/ECA3 | "/>
  <p:tag name="FIELDS.INITIALIZED" val="1"/>
  <p:tag name="CONFIG" val="config01.xml"/>
  <p:tag name="RECTANGLE 237_SHAPECLASSPROTECTIONTYPE" val="27"/>
  <p:tag name="PICTURE 240_SHAPECLASSPROTECTIONTYPE" val="15"/>
  <p:tag name="TEXTBOX 241_SHAPECLASSPROTECTIONTYPE" val="27"/>
</p:tagLst>
</file>

<file path=ppt/tags/tag195.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Blank"/>
  <p:tag name="COLORSETGROUPCLASSNAME" val="ColorSetGroup1"/>
  <p:tag name="FONTSETGROUPCLASSNAME" val="FontSetGroup1"/>
  <p:tag name="SHAPECLASSNAME" val="MASKBeQik"/>
  <p:tag name="SHAPECLASSFILE" val="BEQIK_FR.png"/>
  <p:tag name="SHAPECLASSPROTECTIONTYPE" val="15"/>
</p:tagLst>
</file>

<file path=ppt/tags/tag196.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 val="-2;-2;-2;-2;ChapterFontColor;-2"/>
  <p:tag name="COLORSETCLASSNAME" val="ColorSet1"/>
  <p:tag name="SCRIPT" val="1"/>
  <p:tag name="FIELDS" val="REM_ANL;"/>
  <p:tag name="MLI" val="1"/>
  <p:tag name="SHAPESETGROUPCLASSNAME" val="ShapeSetGroup1"/>
  <p:tag name="SHAPESETCLASSNAME" val="Blank"/>
  <p:tag name="COLORSETGROUPCLASSNAME" val="ColorSetGroup1"/>
  <p:tag name="FONTSETGROUPCLASSNAME" val="FontSetGroup1"/>
  <p:tag name="SHAPECLASSNAME" val="AddNoteBox"/>
  <p:tag name="SHAPECLASSPROTECTIONTYPE" val="27"/>
</p:tagLst>
</file>

<file path=ppt/tags/tag197.xml><?xml version="1.0" encoding="utf-8"?>
<p:tagLst xmlns:a="http://schemas.openxmlformats.org/drawingml/2006/main" xmlns:r="http://schemas.openxmlformats.org/officeDocument/2006/relationships" xmlns:p="http://schemas.openxmlformats.org/presentationml/2006/main">
  <p:tag name="COLORSETCLASSNAME" val="ColorSet1"/>
  <p:tag name="COLORS" val="-2;-2;-2;-2;LogoRightColor;-2"/>
</p:tagLst>
</file>

<file path=ppt/tags/tag198.xml><?xml version="1.0" encoding="utf-8"?>
<p:tagLst xmlns:a="http://schemas.openxmlformats.org/drawingml/2006/main" xmlns:r="http://schemas.openxmlformats.org/officeDocument/2006/relationships" xmlns:p="http://schemas.openxmlformats.org/presentationml/2006/main">
  <p:tag name="COLORSETCLASSNAME" val="ColorSet1"/>
  <p:tag name="COLORS" val="-2;-2;-2;-2;-1"/>
</p:tagLst>
</file>

<file path=ppt/tags/tag199.xml><?xml version="1.0" encoding="utf-8"?>
<p:tagLst xmlns:a="http://schemas.openxmlformats.org/drawingml/2006/main" xmlns:r="http://schemas.openxmlformats.org/officeDocument/2006/relationships" xmlns:p="http://schemas.openxmlformats.org/presentationml/2006/main">
  <p:tag name="COLORSETCLASSNAME" val="ColorSet1"/>
  <p:tag name="COLORS" val="-2;-2;-2;-2;-1"/>
</p:tagLst>
</file>

<file path=ppt/tags/tag2.xml><?xml version="1.0" encoding="utf-8"?>
<p:tagLst xmlns:a="http://schemas.openxmlformats.org/drawingml/2006/main" xmlns:r="http://schemas.openxmlformats.org/officeDocument/2006/relationships" xmlns:p="http://schemas.openxmlformats.org/presentationml/2006/main">
  <p:tag name="FONT" val="Titlefont"/>
  <p:tag name="FONTSETCLASSNAME" val="FontSet1"/>
  <p:tag name="COLORSETCLASSNAME" val="ColorSet1"/>
  <p:tag name="MLI" val="1"/>
  <p:tag name="SHAPESETGROUPCLASSNAME" val="ShapeSetGroup1"/>
  <p:tag name="SHAPESETCLASSNAME" val="TitleContent"/>
  <p:tag name="COLORSETGROUPCLASSNAME" val="ColorSetGroup1"/>
  <p:tag name="FONTSETGROUPCLASSNAME" val="FontSetGroup1"/>
  <p:tag name="SHAPECLASSNAME" val="TitleBox"/>
  <p:tag name="SHAPECLASSPROTECTIONTYPE" val="0"/>
  <p:tag name="COLORS" val="-2;-2;-2;-2;-3;-2"/>
</p:tagLst>
</file>

<file path=ppt/tags/tag20.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200.xml><?xml version="1.0" encoding="utf-8"?>
<p:tagLst xmlns:a="http://schemas.openxmlformats.org/drawingml/2006/main" xmlns:r="http://schemas.openxmlformats.org/officeDocument/2006/relationships" xmlns:p="http://schemas.openxmlformats.org/presentationml/2006/main">
  <p:tag name="COLORSETCLASSNAME" val="ColorSet1"/>
  <p:tag name="COLORS" val="-2;-2;-2;-2;-1"/>
</p:tagLst>
</file>

<file path=ppt/tags/tag201.xml><?xml version="1.0" encoding="utf-8"?>
<p:tagLst xmlns:a="http://schemas.openxmlformats.org/drawingml/2006/main" xmlns:r="http://schemas.openxmlformats.org/officeDocument/2006/relationships" xmlns:p="http://schemas.openxmlformats.org/presentationml/2006/main">
  <p:tag name="COLORSETCLASSNAME" val="ColorSet1"/>
  <p:tag name="COLORS" val="-2;-2;-2;-2;-1"/>
</p:tagLst>
</file>

<file path=ppt/tags/tag202.xml><?xml version="1.0" encoding="utf-8"?>
<p:tagLst xmlns:a="http://schemas.openxmlformats.org/drawingml/2006/main" xmlns:r="http://schemas.openxmlformats.org/officeDocument/2006/relationships" xmlns:p="http://schemas.openxmlformats.org/presentationml/2006/main">
  <p:tag name="COLORSETCLASSNAME" val="ColorSet1"/>
  <p:tag name="COLORS" val="-2;-2;-2;-2;-1"/>
</p:tagLst>
</file>

<file path=ppt/tags/tag203.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204.xml><?xml version="1.0" encoding="utf-8"?>
<p:tagLst xmlns:a="http://schemas.openxmlformats.org/drawingml/2006/main" xmlns:r="http://schemas.openxmlformats.org/officeDocument/2006/relationships" xmlns:p="http://schemas.openxmlformats.org/presentationml/2006/main">
  <p:tag name="COLORSETCLASSNAME" val="ColorSet1"/>
  <p:tag name="COLORS" val="-2;-2;-2;-2;-1"/>
</p:tagLst>
</file>

<file path=ppt/tags/tag205.xml><?xml version="1.0" encoding="utf-8"?>
<p:tagLst xmlns:a="http://schemas.openxmlformats.org/drawingml/2006/main" xmlns:r="http://schemas.openxmlformats.org/officeDocument/2006/relationships" xmlns:p="http://schemas.openxmlformats.org/presentationml/2006/main">
  <p:tag name="COLORSETCLASSNAME" val="ColorSet1"/>
  <p:tag name="COLORS" val="-2;-2;-2;-2;-1"/>
</p:tagLst>
</file>

<file path=ppt/tags/tag206.xml><?xml version="1.0" encoding="utf-8"?>
<p:tagLst xmlns:a="http://schemas.openxmlformats.org/drawingml/2006/main" xmlns:r="http://schemas.openxmlformats.org/officeDocument/2006/relationships" xmlns:p="http://schemas.openxmlformats.org/presentationml/2006/main">
  <p:tag name="COLORSETCLASSNAME" val="ColorSet1"/>
  <p:tag name="COLORS" val="-2;-2;-2;-2;-1"/>
</p:tagLst>
</file>

<file path=ppt/tags/tag207.xml><?xml version="1.0" encoding="utf-8"?>
<p:tagLst xmlns:a="http://schemas.openxmlformats.org/drawingml/2006/main" xmlns:r="http://schemas.openxmlformats.org/officeDocument/2006/relationships" xmlns:p="http://schemas.openxmlformats.org/presentationml/2006/main">
  <p:tag name="COLORSETCLASSNAME" val="ColorSet1"/>
  <p:tag name="COLORS" val="-2;-2;-2;-2;-1"/>
</p:tagLst>
</file>

<file path=ppt/tags/tag208.xml><?xml version="1.0" encoding="utf-8"?>
<p:tagLst xmlns:a="http://schemas.openxmlformats.org/drawingml/2006/main" xmlns:r="http://schemas.openxmlformats.org/officeDocument/2006/relationships" xmlns:p="http://schemas.openxmlformats.org/presentationml/2006/main">
  <p:tag name="RECTANGLE 39_SHAPECLASSPROTECTIONTYPE" val="11"/>
  <p:tag name="PICTURE 40_SHAPECLASSPROTECTIONTYPE" val="15"/>
  <p:tag name="TEXT BOX 41_SHAPECLASSPROTECTIONTYPE" val="11"/>
  <p:tag name="SHAPESETGROUPCLASSNAME" val="ShapeSetGroup1"/>
  <p:tag name="SHAPESETCLASSNAME" val="Blank"/>
  <p:tag name="COLORSETGROUPCLASSNAME" val="ColorSetGroup1"/>
  <p:tag name="COLORSETCLASSNAME" val="ColorSet1"/>
  <p:tag name="FONTSETGROUPCLASSNAME" val="FontSetGroup1"/>
  <p:tag name="STYLESETGROUPCLASSNAME" val="StyleSetGroup1"/>
  <p:tag name="MAPNAME" val="Map1"/>
  <p:tag name="MLI" val="1"/>
  <p:tag name="FIELD.CHAPTER.COMBOINDEX" val="-2"/>
  <p:tag name="FIELD.DPT.COMBOINDEX" val="-2"/>
  <p:tag name="ML_1" val="RBEI_KOR"/>
  <p:tag name="ML_2" val="Bosch.mcr"/>
  <p:tag name="FIELD.CHAPTER.CONTENT" val="ECM"/>
  <p:tag name="FIELD.CHAPTER.VALUE" val="ECM"/>
  <p:tag name="FIELD.REM_ANL.CONTENT" val=" "/>
  <p:tag name="FIELD.REM_ANL.VALUE" val=" "/>
  <p:tag name="FIELD.DPT.CONTENT" val="ECA/ECA3"/>
  <p:tag name="FIELD.DPT.VALUE" val="ECA/ECA3 | "/>
  <p:tag name="CFG.LAYOUT" val="config01.xml"/>
  <p:tag name="RECTANGLE 42_SHAPECLASSPROTECTIONTYPE" val="15"/>
  <p:tag name="PICTURE 44_SHAPECLASSPROTECTIONTYPE" val="15"/>
  <p:tag name="RECTANGLE 45_SHAPECLASSPROTECTIONTYPE" val="63"/>
  <p:tag name="ML_LAYOUT_RESOURCE" val="BOSCH4_3_01.MCR "/>
  <p:tag name="FIELDS.INITIALIZED" val="1"/>
  <p:tag name="CONFIG" val="config01.xml"/>
  <p:tag name="RECTANGLE 43_SHAPECLASSPROTECTIONTYPE" val="27"/>
  <p:tag name="PICTURE 45_SHAPECLASSPROTECTIONTYPE" val="15"/>
  <p:tag name="TEXT BOX 2_SHAPECLASSPROTECTIONTYPE" val="27"/>
</p:tagLst>
</file>

<file path=ppt/tags/tag209.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Blank"/>
  <p:tag name="COLORSETGROUPCLASSNAME" val="ColorSetGroup1"/>
  <p:tag name="FONTSETGROUPCLASSNAME" val="FontSetGroup1"/>
  <p:tag name="SHAPECLASSNAME" val="MASKBeQik"/>
  <p:tag name="SHAPECLASSFILE" val="BEQIK_FR.png"/>
  <p:tag name="SHAPECLASSPROTECTIONTYPE" val="15"/>
</p:tagLst>
</file>

<file path=ppt/tags/tag21.xml><?xml version="1.0" encoding="utf-8"?>
<p:tagLst xmlns:a="http://schemas.openxmlformats.org/drawingml/2006/main" xmlns:r="http://schemas.openxmlformats.org/officeDocument/2006/relationships" xmlns:p="http://schemas.openxmlformats.org/presentationml/2006/main">
  <p:tag name="COLORSETCLASSNAME" val="ColorSet1"/>
  <p:tag name="COLORS" val="-2;-2;Black426;White;-1;-2"/>
</p:tagLst>
</file>

<file path=ppt/tags/tag210.xml><?xml version="1.0" encoding="utf-8"?>
<p:tagLst xmlns:a="http://schemas.openxmlformats.org/drawingml/2006/main" xmlns:r="http://schemas.openxmlformats.org/officeDocument/2006/relationships" xmlns:p="http://schemas.openxmlformats.org/presentationml/2006/main">
  <p:tag name="FONT" val="Chapterfont"/>
  <p:tag name="FONTSETCLASSNAME" val="FontSet1"/>
  <p:tag name="COLORSETCLASSNAME" val="ColorSet1"/>
  <p:tag name="SCRIPT" val="1"/>
  <p:tag name="FIELDS" val="CHAPTER;"/>
  <p:tag name="MLI" val="1"/>
  <p:tag name="SHAPESETGROUPCLASSNAME" val="ShapeSetGroup1"/>
  <p:tag name="SHAPESETCLASSNAME" val="Blank"/>
  <p:tag name="COLORSETGROUPCLASSNAME" val="ColorSetGroup1"/>
  <p:tag name="FONTSETGROUPCLASSNAME" val="FontSetGroup1"/>
  <p:tag name="SHAPECLASSNAME" val="Chapterbox"/>
  <p:tag name="COLORS" val="-2;-2;-2;-2;ChapterFontColor;-2"/>
  <p:tag name="SHAPECLASSPROTECTIONTYPE" val="27"/>
</p:tagLst>
</file>

<file path=ppt/tags/tag211.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 val="-2;-2;-2;-2;ChapterFontColor;-2"/>
  <p:tag name="COLORSETCLASSNAME" val="ColorSet1"/>
  <p:tag name="SCRIPT" val="1"/>
  <p:tag name="FIELDS" val="REM_ANL;"/>
  <p:tag name="MLI" val="1"/>
  <p:tag name="SHAPESETGROUPCLASSNAME" val="ShapeSetGroup1"/>
  <p:tag name="SHAPESETCLASSNAME" val="Blank"/>
  <p:tag name="COLORSETGROUPCLASSNAME" val="ColorSetGroup1"/>
  <p:tag name="FONTSETGROUPCLASSNAME" val="FontSetGroup1"/>
  <p:tag name="SHAPECLASSNAME" val="AddNoteBox"/>
  <p:tag name="SHAPECLASSPROTECTIONTYPE" val="27"/>
</p:tagLst>
</file>

<file path=ppt/tags/tag212.xml><?xml version="1.0" encoding="utf-8"?>
<p:tagLst xmlns:a="http://schemas.openxmlformats.org/drawingml/2006/main" xmlns:r="http://schemas.openxmlformats.org/officeDocument/2006/relationships" xmlns:p="http://schemas.openxmlformats.org/presentationml/2006/main">
  <p:tag name="FONT" val="BGroupFont"/>
  <p:tag name="FONTSETCLASSNAME" val="FontSet1"/>
  <p:tag name="COLORS" val="-2;-2;-2;-2;BGroupColor;-2"/>
  <p:tag name="COLORSETCLASSNAME" val="ColorSet1"/>
  <p:tag name="SCRIPT" val="1"/>
  <p:tag name="MLI" val="1"/>
  <p:tag name="SHAPESETGROUPCLASSNAME" val="ShapeSetGroup1"/>
  <p:tag name="SHAPESETCLASSNAME" val="Blank"/>
  <p:tag name="COLORSETGROUPCLASSNAME" val="ColorSetGroup1"/>
  <p:tag name="FONTSETGROUPCLASSNAME" val="FontSetGroup1"/>
  <p:tag name="SHAPECLASSNAME" val="BGroupBox"/>
  <p:tag name="SHAPECLASSPROTECTIONTYPE" val="15"/>
</p:tagLst>
</file>

<file path=ppt/tags/tag213.xml><?xml version="1.0" encoding="utf-8"?>
<p:tagLst xmlns:a="http://schemas.openxmlformats.org/drawingml/2006/main" xmlns:r="http://schemas.openxmlformats.org/officeDocument/2006/relationships" xmlns:p="http://schemas.openxmlformats.org/presentationml/2006/main">
  <p:tag name="COLORSETCLASSNAME" val="ColorSet1"/>
  <p:tag name="COLORS" val="-2;-2;-2;-2;-1"/>
</p:tagLst>
</file>

<file path=ppt/tags/tag214.xml><?xml version="1.0" encoding="utf-8"?>
<p:tagLst xmlns:a="http://schemas.openxmlformats.org/drawingml/2006/main" xmlns:r="http://schemas.openxmlformats.org/officeDocument/2006/relationships" xmlns:p="http://schemas.openxmlformats.org/presentationml/2006/main">
  <p:tag name="COLORSETCLASSNAME" val="ColorSet1"/>
  <p:tag name="COLORS" val="-2;-2;-2;-2;-1"/>
</p:tagLst>
</file>

<file path=ppt/tags/tag215.xml><?xml version="1.0" encoding="utf-8"?>
<p:tagLst xmlns:a="http://schemas.openxmlformats.org/drawingml/2006/main" xmlns:r="http://schemas.openxmlformats.org/officeDocument/2006/relationships" xmlns:p="http://schemas.openxmlformats.org/presentationml/2006/main">
  <p:tag name="COLORSETCLASSNAME" val="ColorSet1"/>
  <p:tag name="COLORS" val="-1;White;Black426;White;-1"/>
</p:tagLst>
</file>

<file path=ppt/tags/tag216.xml><?xml version="1.0" encoding="utf-8"?>
<p:tagLst xmlns:a="http://schemas.openxmlformats.org/drawingml/2006/main" xmlns:r="http://schemas.openxmlformats.org/officeDocument/2006/relationships" xmlns:p="http://schemas.openxmlformats.org/presentationml/2006/main">
  <p:tag name="COLORSETCLASSNAME" val="ColorSet1"/>
  <p:tag name="COLORS" val="-1;White;Black426;White;-1"/>
</p:tagLst>
</file>

<file path=ppt/tags/tag217.xml><?xml version="1.0" encoding="utf-8"?>
<p:tagLst xmlns:a="http://schemas.openxmlformats.org/drawingml/2006/main" xmlns:r="http://schemas.openxmlformats.org/officeDocument/2006/relationships" xmlns:p="http://schemas.openxmlformats.org/presentationml/2006/main">
  <p:tag name="COLORSETCLASSNAME" val="ColorSet1"/>
  <p:tag name="COLORS" val="-1;White;Black426;White;-1"/>
</p:tagLst>
</file>

<file path=ppt/tags/tag218.xml><?xml version="1.0" encoding="utf-8"?>
<p:tagLst xmlns:a="http://schemas.openxmlformats.org/drawingml/2006/main" xmlns:r="http://schemas.openxmlformats.org/officeDocument/2006/relationships" xmlns:p="http://schemas.openxmlformats.org/presentationml/2006/main">
  <p:tag name="COLORSETCLASSNAME" val="ColorSet1"/>
  <p:tag name="COLORS" val="-2;-2;Black426;White;-1"/>
</p:tagLst>
</file>

<file path=ppt/tags/tag219.xml><?xml version="1.0" encoding="utf-8"?>
<p:tagLst xmlns:a="http://schemas.openxmlformats.org/drawingml/2006/main" xmlns:r="http://schemas.openxmlformats.org/officeDocument/2006/relationships" xmlns:p="http://schemas.openxmlformats.org/presentationml/2006/main">
  <p:tag name="COLORSETCLASSNAME" val="ColorSet1"/>
  <p:tag name="COLORS" val="-2;-2;Black426;White;-1"/>
</p:tagLst>
</file>

<file path=ppt/tags/tag22.xml><?xml version="1.0" encoding="utf-8"?>
<p:tagLst xmlns:a="http://schemas.openxmlformats.org/drawingml/2006/main" xmlns:r="http://schemas.openxmlformats.org/officeDocument/2006/relationships" xmlns:p="http://schemas.openxmlformats.org/presentationml/2006/main">
  <p:tag name="COLORSETCLASSNAME" val="ColorSet1"/>
  <p:tag name="COLORS" val="-2;-2;Black426;White;-1;-2"/>
</p:tagLst>
</file>

<file path=ppt/tags/tag220.xml><?xml version="1.0" encoding="utf-8"?>
<p:tagLst xmlns:a="http://schemas.openxmlformats.org/drawingml/2006/main" xmlns:r="http://schemas.openxmlformats.org/officeDocument/2006/relationships" xmlns:p="http://schemas.openxmlformats.org/presentationml/2006/main">
  <p:tag name="COLORSETCLASSNAME" val="ColorSet1"/>
  <p:tag name="COLORS" val="-2;-2;Black426;White;-1"/>
</p:tagLst>
</file>

<file path=ppt/tags/tag221.xml><?xml version="1.0" encoding="utf-8"?>
<p:tagLst xmlns:a="http://schemas.openxmlformats.org/drawingml/2006/main" xmlns:r="http://schemas.openxmlformats.org/officeDocument/2006/relationships" xmlns:p="http://schemas.openxmlformats.org/presentationml/2006/main">
  <p:tag name="COLORSETCLASSNAME" val="ColorSet1"/>
  <p:tag name="COLORS" val="-2;-2;Black426;White;-1"/>
</p:tagLst>
</file>

<file path=ppt/tags/tag222.xml><?xml version="1.0" encoding="utf-8"?>
<p:tagLst xmlns:a="http://schemas.openxmlformats.org/drawingml/2006/main" xmlns:r="http://schemas.openxmlformats.org/officeDocument/2006/relationships" xmlns:p="http://schemas.openxmlformats.org/presentationml/2006/main">
  <p:tag name="COLORSETCLASSNAME" val="ColorSet1"/>
  <p:tag name="COLORS" val="-2;-2;Black426;White;-1"/>
</p:tagLst>
</file>

<file path=ppt/tags/tag223.xml><?xml version="1.0" encoding="utf-8"?>
<p:tagLst xmlns:a="http://schemas.openxmlformats.org/drawingml/2006/main" xmlns:r="http://schemas.openxmlformats.org/officeDocument/2006/relationships" xmlns:p="http://schemas.openxmlformats.org/presentationml/2006/main">
  <p:tag name="COLORSETCLASSNAME" val="ColorSet1"/>
  <p:tag name="COLORS" val="-2;-2;-2;-2;-1"/>
</p:tagLst>
</file>

<file path=ppt/tags/tag224.xml><?xml version="1.0" encoding="utf-8"?>
<p:tagLst xmlns:a="http://schemas.openxmlformats.org/drawingml/2006/main" xmlns:r="http://schemas.openxmlformats.org/officeDocument/2006/relationships" xmlns:p="http://schemas.openxmlformats.org/presentationml/2006/main">
  <p:tag name="COLORSETCLASSNAME" val="ColorSet1"/>
  <p:tag name="COLORS" val="-2;-2;Black426;White;-1"/>
</p:tagLst>
</file>

<file path=ppt/tags/tag225.xml><?xml version="1.0" encoding="utf-8"?>
<p:tagLst xmlns:a="http://schemas.openxmlformats.org/drawingml/2006/main" xmlns:r="http://schemas.openxmlformats.org/officeDocument/2006/relationships" xmlns:p="http://schemas.openxmlformats.org/presentationml/2006/main">
  <p:tag name="COLORSETCLASSNAME" val="ColorSet1"/>
  <p:tag name="COLORS" val="-2;-2;Black426;White;-1"/>
</p:tagLst>
</file>

<file path=ppt/tags/tag226.xml><?xml version="1.0" encoding="utf-8"?>
<p:tagLst xmlns:a="http://schemas.openxmlformats.org/drawingml/2006/main" xmlns:r="http://schemas.openxmlformats.org/officeDocument/2006/relationships" xmlns:p="http://schemas.openxmlformats.org/presentationml/2006/main">
  <p:tag name="COLORSETCLASSNAME" val="ColorSet1"/>
  <p:tag name="COLORS" val="-2;-2;Black426;White;-1"/>
</p:tagLst>
</file>

<file path=ppt/tags/tag227.xml><?xml version="1.0" encoding="utf-8"?>
<p:tagLst xmlns:a="http://schemas.openxmlformats.org/drawingml/2006/main" xmlns:r="http://schemas.openxmlformats.org/officeDocument/2006/relationships" xmlns:p="http://schemas.openxmlformats.org/presentationml/2006/main">
  <p:tag name="COLORSETCLASSNAME" val="ColorSet1"/>
  <p:tag name="COLORS" val="-2;-2;Black426;White;-1"/>
</p:tagLst>
</file>

<file path=ppt/tags/tag228.xml><?xml version="1.0" encoding="utf-8"?>
<p:tagLst xmlns:a="http://schemas.openxmlformats.org/drawingml/2006/main" xmlns:r="http://schemas.openxmlformats.org/officeDocument/2006/relationships" xmlns:p="http://schemas.openxmlformats.org/presentationml/2006/main">
  <p:tag name="COLORSETCLASSNAME" val="ColorSet1"/>
  <p:tag name="COLORS" val="-2;-2;-2;-2;-1"/>
</p:tagLst>
</file>

<file path=ppt/tags/tag229.xml><?xml version="1.0" encoding="utf-8"?>
<p:tagLst xmlns:a="http://schemas.openxmlformats.org/drawingml/2006/main" xmlns:r="http://schemas.openxmlformats.org/officeDocument/2006/relationships" xmlns:p="http://schemas.openxmlformats.org/presentationml/2006/main">
  <p:tag name="COLORSETCLASSNAME" val="ColorSet1"/>
  <p:tag name="COLORS" val="-2;-2;-2;-2;-1"/>
</p:tagLst>
</file>

<file path=ppt/tags/tag23.xml><?xml version="1.0" encoding="utf-8"?>
<p:tagLst xmlns:a="http://schemas.openxmlformats.org/drawingml/2006/main" xmlns:r="http://schemas.openxmlformats.org/officeDocument/2006/relationships" xmlns:p="http://schemas.openxmlformats.org/presentationml/2006/main">
  <p:tag name="COLORSETCLASSNAME" val="ColorSet1"/>
  <p:tag name="COLORS" val="-2;-2;Black426;White;-1;-2"/>
</p:tagLst>
</file>

<file path=ppt/tags/tag230.xml><?xml version="1.0" encoding="utf-8"?>
<p:tagLst xmlns:a="http://schemas.openxmlformats.org/drawingml/2006/main" xmlns:r="http://schemas.openxmlformats.org/officeDocument/2006/relationships" xmlns:p="http://schemas.openxmlformats.org/presentationml/2006/main">
  <p:tag name="COLORSETCLASSNAME" val="ColorSet1"/>
  <p:tag name="COLORS" val="-2;-2;-2;-2;-1"/>
</p:tagLst>
</file>

<file path=ppt/tags/tag231.xml><?xml version="1.0" encoding="utf-8"?>
<p:tagLst xmlns:a="http://schemas.openxmlformats.org/drawingml/2006/main" xmlns:r="http://schemas.openxmlformats.org/officeDocument/2006/relationships" xmlns:p="http://schemas.openxmlformats.org/presentationml/2006/main">
  <p:tag name="COLORSETCLASSNAME" val="ColorSet1"/>
  <p:tag name="COLORS" val="-2;-2;Black426;White;-1"/>
</p:tagLst>
</file>

<file path=ppt/tags/tag232.xml><?xml version="1.0" encoding="utf-8"?>
<p:tagLst xmlns:a="http://schemas.openxmlformats.org/drawingml/2006/main" xmlns:r="http://schemas.openxmlformats.org/officeDocument/2006/relationships" xmlns:p="http://schemas.openxmlformats.org/presentationml/2006/main">
  <p:tag name="COLORSETCLASSNAME" val="ColorSet1"/>
  <p:tag name="COLORS" val="-2;-2;Black426;White;-1"/>
</p:tagLst>
</file>

<file path=ppt/tags/tag233.xml><?xml version="1.0" encoding="utf-8"?>
<p:tagLst xmlns:a="http://schemas.openxmlformats.org/drawingml/2006/main" xmlns:r="http://schemas.openxmlformats.org/officeDocument/2006/relationships" xmlns:p="http://schemas.openxmlformats.org/presentationml/2006/main">
  <p:tag name="COLORSETCLASSNAME" val="ColorSet1"/>
  <p:tag name="COLORS" val="-2;-2;-2;-2;-1"/>
</p:tagLst>
</file>

<file path=ppt/tags/tag234.xml><?xml version="1.0" encoding="utf-8"?>
<p:tagLst xmlns:a="http://schemas.openxmlformats.org/drawingml/2006/main" xmlns:r="http://schemas.openxmlformats.org/officeDocument/2006/relationships" xmlns:p="http://schemas.openxmlformats.org/presentationml/2006/main">
  <p:tag name="COLORSETCLASSNAME" val="ColorSet1"/>
  <p:tag name="COLORS" val="-2;-2;-2;-2;-1"/>
</p:tagLst>
</file>

<file path=ppt/tags/tag235.xml><?xml version="1.0" encoding="utf-8"?>
<p:tagLst xmlns:a="http://schemas.openxmlformats.org/drawingml/2006/main" xmlns:r="http://schemas.openxmlformats.org/officeDocument/2006/relationships" xmlns:p="http://schemas.openxmlformats.org/presentationml/2006/main">
  <p:tag name="COLORSETCLASSNAME" val="ColorSet1"/>
  <p:tag name="COLORS" val="-2;-2;-2;-2;-1"/>
</p:tagLst>
</file>

<file path=ppt/tags/tag236.xml><?xml version="1.0" encoding="utf-8"?>
<p:tagLst xmlns:a="http://schemas.openxmlformats.org/drawingml/2006/main" xmlns:r="http://schemas.openxmlformats.org/officeDocument/2006/relationships" xmlns:p="http://schemas.openxmlformats.org/presentationml/2006/main">
  <p:tag name="COLORSETCLASSNAME" val="ColorSet1"/>
  <p:tag name="COLORS" val="-2;-2;Black426;White;-1"/>
</p:tagLst>
</file>

<file path=ppt/tags/tag237.xml><?xml version="1.0" encoding="utf-8"?>
<p:tagLst xmlns:a="http://schemas.openxmlformats.org/drawingml/2006/main" xmlns:r="http://schemas.openxmlformats.org/officeDocument/2006/relationships" xmlns:p="http://schemas.openxmlformats.org/presentationml/2006/main">
  <p:tag name="COLORSETCLASSNAME" val="ColorSet1"/>
  <p:tag name="COLORS" val="-2;-2;-2;-2;-1"/>
</p:tagLst>
</file>

<file path=ppt/tags/tag238.xml><?xml version="1.0" encoding="utf-8"?>
<p:tagLst xmlns:a="http://schemas.openxmlformats.org/drawingml/2006/main" xmlns:r="http://schemas.openxmlformats.org/officeDocument/2006/relationships" xmlns:p="http://schemas.openxmlformats.org/presentationml/2006/main">
  <p:tag name="COLORSETCLASSNAME" val="ColorSet1"/>
  <p:tag name="COLORS" val="-2;-2;-2;-2;-1"/>
</p:tagLst>
</file>

<file path=ppt/tags/tag239.xml><?xml version="1.0" encoding="utf-8"?>
<p:tagLst xmlns:a="http://schemas.openxmlformats.org/drawingml/2006/main" xmlns:r="http://schemas.openxmlformats.org/officeDocument/2006/relationships" xmlns:p="http://schemas.openxmlformats.org/presentationml/2006/main">
  <p:tag name="COLORSETCLASSNAME" val="ColorSet1"/>
  <p:tag name="COLORS" val="-2;-2;-2;-2;-1"/>
</p:tagLst>
</file>

<file path=ppt/tags/tag24.xml><?xml version="1.0" encoding="utf-8"?>
<p:tagLst xmlns:a="http://schemas.openxmlformats.org/drawingml/2006/main" xmlns:r="http://schemas.openxmlformats.org/officeDocument/2006/relationships" xmlns:p="http://schemas.openxmlformats.org/presentationml/2006/main">
  <p:tag name="COLORSETCLASSNAME" val="ColorSet1"/>
  <p:tag name="COLORS" val="-2;-2;Black426;White;-1;-2"/>
</p:tagLst>
</file>

<file path=ppt/tags/tag240.xml><?xml version="1.0" encoding="utf-8"?>
<p:tagLst xmlns:a="http://schemas.openxmlformats.org/drawingml/2006/main" xmlns:r="http://schemas.openxmlformats.org/officeDocument/2006/relationships" xmlns:p="http://schemas.openxmlformats.org/presentationml/2006/main">
  <p:tag name="COLORSETCLASSNAME" val="ColorSet1"/>
  <p:tag name="COLORS" val="-2;-2;-2;-2;-1"/>
</p:tagLst>
</file>

<file path=ppt/tags/tag241.xml><?xml version="1.0" encoding="utf-8"?>
<p:tagLst xmlns:a="http://schemas.openxmlformats.org/drawingml/2006/main" xmlns:r="http://schemas.openxmlformats.org/officeDocument/2006/relationships" xmlns:p="http://schemas.openxmlformats.org/presentationml/2006/main">
  <p:tag name="COLORSETCLASSNAME" val="ColorSet1"/>
  <p:tag name="COLORS" val="-2;-2;Black426;White;-1"/>
</p:tagLst>
</file>

<file path=ppt/tags/tag242.xml><?xml version="1.0" encoding="utf-8"?>
<p:tagLst xmlns:a="http://schemas.openxmlformats.org/drawingml/2006/main" xmlns:r="http://schemas.openxmlformats.org/officeDocument/2006/relationships" xmlns:p="http://schemas.openxmlformats.org/presentationml/2006/main">
  <p:tag name="COLORSETCLASSNAME" val="ColorSet1"/>
  <p:tag name="COLORS" val="-2;-2;-2;-2;-1"/>
</p:tagLst>
</file>

<file path=ppt/tags/tag243.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244.xml><?xml version="1.0" encoding="utf-8"?>
<p:tagLst xmlns:a="http://schemas.openxmlformats.org/drawingml/2006/main" xmlns:r="http://schemas.openxmlformats.org/officeDocument/2006/relationships" xmlns:p="http://schemas.openxmlformats.org/presentationml/2006/main">
  <p:tag name="COLORSETCLASSNAME" val="ColorSet1"/>
  <p:tag name="COLORS" val="-2;-2;-2;-2;-1"/>
</p:tagLst>
</file>

<file path=ppt/tags/tag245.xml><?xml version="1.0" encoding="utf-8"?>
<p:tagLst xmlns:a="http://schemas.openxmlformats.org/drawingml/2006/main" xmlns:r="http://schemas.openxmlformats.org/officeDocument/2006/relationships" xmlns:p="http://schemas.openxmlformats.org/presentationml/2006/main">
  <p:tag name="COLORSETCLASSNAME" val="ColorSet1"/>
  <p:tag name="COLORS" val="-2;-2;-2;-2;-1"/>
</p:tagLst>
</file>

<file path=ppt/tags/tag246.xml><?xml version="1.0" encoding="utf-8"?>
<p:tagLst xmlns:a="http://schemas.openxmlformats.org/drawingml/2006/main" xmlns:r="http://schemas.openxmlformats.org/officeDocument/2006/relationships" xmlns:p="http://schemas.openxmlformats.org/presentationml/2006/main">
  <p:tag name="COLORSETCLASSNAME" val="ColorSet1"/>
  <p:tag name="COLORS" val="-2;-2;-2;-2;-1"/>
</p:tagLst>
</file>

<file path=ppt/tags/tag247.xml><?xml version="1.0" encoding="utf-8"?>
<p:tagLst xmlns:a="http://schemas.openxmlformats.org/drawingml/2006/main" xmlns:r="http://schemas.openxmlformats.org/officeDocument/2006/relationships" xmlns:p="http://schemas.openxmlformats.org/presentationml/2006/main">
  <p:tag name="COLORSETCLASSNAME" val="ColorSet1"/>
  <p:tag name="COLORS" val="-2;-2;-2;-2;-1"/>
</p:tagLst>
</file>

<file path=ppt/tags/tag248.xml><?xml version="1.0" encoding="utf-8"?>
<p:tagLst xmlns:a="http://schemas.openxmlformats.org/drawingml/2006/main" xmlns:r="http://schemas.openxmlformats.org/officeDocument/2006/relationships" xmlns:p="http://schemas.openxmlformats.org/presentationml/2006/main">
  <p:tag name="COLORSETCLASSNAME" val="ColorSet1"/>
  <p:tag name="COLORS" val="-2;-2;-2;-2;-1"/>
</p:tagLst>
</file>

<file path=ppt/tags/tag249.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25.xml><?xml version="1.0" encoding="utf-8"?>
<p:tagLst xmlns:a="http://schemas.openxmlformats.org/drawingml/2006/main" xmlns:r="http://schemas.openxmlformats.org/officeDocument/2006/relationships" xmlns:p="http://schemas.openxmlformats.org/presentationml/2006/main">
  <p:tag name="COLORSETCLASSNAME" val="ColorSet1"/>
  <p:tag name="COLORS" val="-2;-2;Black426;White;-1;-2"/>
</p:tagLst>
</file>

<file path=ppt/tags/tag250.xml><?xml version="1.0" encoding="utf-8"?>
<p:tagLst xmlns:a="http://schemas.openxmlformats.org/drawingml/2006/main" xmlns:r="http://schemas.openxmlformats.org/officeDocument/2006/relationships" xmlns:p="http://schemas.openxmlformats.org/presentationml/2006/main">
  <p:tag name="RECTANGLE 39_SHAPECLASSPROTECTIONTYPE" val="11"/>
  <p:tag name="PICTURE 40_SHAPECLASSPROTECTIONTYPE" val="15"/>
  <p:tag name="TEXT BOX 41_SHAPECLASSPROTECTIONTYPE" val="11"/>
  <p:tag name="SHAPESETGROUPCLASSNAME" val="ShapeSetGroup1"/>
  <p:tag name="SHAPESETCLASSNAME" val="Blank"/>
  <p:tag name="COLORSETGROUPCLASSNAME" val="ColorSetGroup1"/>
  <p:tag name="COLORSETCLASSNAME" val="ColorSet1"/>
  <p:tag name="FONTSETGROUPCLASSNAME" val="FontSetGroup1"/>
  <p:tag name="STYLESETGROUPCLASSNAME" val="StyleSetGroup1"/>
  <p:tag name="MAPNAME" val="Map1"/>
  <p:tag name="MLI" val="1"/>
  <p:tag name="FIELD.CHAPTER.COMBOINDEX" val="-2"/>
  <p:tag name="FIELD.DPT.COMBOINDEX" val="-2"/>
  <p:tag name="ML_1" val="RBEI_KOR"/>
  <p:tag name="ML_2" val="Bosch.mcr"/>
  <p:tag name="FIELD.CHAPTER.CONTENT" val="ECM"/>
  <p:tag name="FIELD.CHAPTER.VALUE" val="ECM"/>
  <p:tag name="FIELD.REM_ANL.CONTENT" val=" "/>
  <p:tag name="FIELD.REM_ANL.VALUE" val=" "/>
  <p:tag name="FIELD.DPT.CONTENT" val="ECA/ECA3"/>
  <p:tag name="FIELD.DPT.VALUE" val="ECA/ECA3 | "/>
  <p:tag name="CFG.LAYOUT" val="config01.xml"/>
  <p:tag name="RECTANGLE 42_SHAPECLASSPROTECTIONTYPE" val="15"/>
  <p:tag name="PICTURE 44_SHAPECLASSPROTECTIONTYPE" val="15"/>
  <p:tag name="RECTANGLE 45_SHAPECLASSPROTECTIONTYPE" val="63"/>
  <p:tag name="ML_LAYOUT_RESOURCE" val="BOSCH4_3_01.MCR "/>
  <p:tag name="FIELDS.INITIALIZED" val="1"/>
  <p:tag name="CONFIG" val="config01.xml"/>
  <p:tag name="RECTANGLE 43_SHAPECLASSPROTECTIONTYPE" val="27"/>
  <p:tag name="PICTURE 45_SHAPECLASSPROTECTIONTYPE" val="15"/>
  <p:tag name="TEXT BOX 2_SHAPECLASSPROTECTIONTYPE" val="27"/>
</p:tagLst>
</file>

<file path=ppt/tags/tag251.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Blank"/>
  <p:tag name="COLORSETGROUPCLASSNAME" val="ColorSetGroup1"/>
  <p:tag name="FONTSETGROUPCLASSNAME" val="FontSetGroup1"/>
  <p:tag name="SHAPECLASSNAME" val="MASKBeQik"/>
  <p:tag name="SHAPECLASSFILE" val="BEQIK_FR.png"/>
  <p:tag name="SHAPECLASSPROTECTIONTYPE" val="15"/>
</p:tagLst>
</file>

<file path=ppt/tags/tag252.xml><?xml version="1.0" encoding="utf-8"?>
<p:tagLst xmlns:a="http://schemas.openxmlformats.org/drawingml/2006/main" xmlns:r="http://schemas.openxmlformats.org/officeDocument/2006/relationships" xmlns:p="http://schemas.openxmlformats.org/presentationml/2006/main">
  <p:tag name="FONT" val="Chapterfont"/>
  <p:tag name="FONTSETCLASSNAME" val="FontSet1"/>
  <p:tag name="COLORSETCLASSNAME" val="ColorSet1"/>
  <p:tag name="SCRIPT" val="1"/>
  <p:tag name="FIELDS" val="CHAPTER;"/>
  <p:tag name="MLI" val="1"/>
  <p:tag name="SHAPESETGROUPCLASSNAME" val="ShapeSetGroup1"/>
  <p:tag name="SHAPESETCLASSNAME" val="Blank"/>
  <p:tag name="COLORSETGROUPCLASSNAME" val="ColorSetGroup1"/>
  <p:tag name="FONTSETGROUPCLASSNAME" val="FontSetGroup1"/>
  <p:tag name="SHAPECLASSNAME" val="Chapterbox"/>
  <p:tag name="COLORS" val="-2;-2;-2;-2;ChapterFontColor;-2"/>
  <p:tag name="SHAPECLASSPROTECTIONTYPE" val="27"/>
</p:tagLst>
</file>

<file path=ppt/tags/tag253.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 val="-2;-2;-2;-2;ChapterFontColor;-2"/>
  <p:tag name="COLORSETCLASSNAME" val="ColorSet1"/>
  <p:tag name="SCRIPT" val="1"/>
  <p:tag name="FIELDS" val="REM_ANL;"/>
  <p:tag name="MLI" val="1"/>
  <p:tag name="SHAPESETGROUPCLASSNAME" val="ShapeSetGroup1"/>
  <p:tag name="SHAPESETCLASSNAME" val="Blank"/>
  <p:tag name="COLORSETGROUPCLASSNAME" val="ColorSetGroup1"/>
  <p:tag name="FONTSETGROUPCLASSNAME" val="FontSetGroup1"/>
  <p:tag name="SHAPECLASSNAME" val="AddNoteBox"/>
  <p:tag name="SHAPECLASSPROTECTIONTYPE" val="27"/>
</p:tagLst>
</file>

<file path=ppt/tags/tag254.xml><?xml version="1.0" encoding="utf-8"?>
<p:tagLst xmlns:a="http://schemas.openxmlformats.org/drawingml/2006/main" xmlns:r="http://schemas.openxmlformats.org/officeDocument/2006/relationships" xmlns:p="http://schemas.openxmlformats.org/presentationml/2006/main">
  <p:tag name="FONT" val="BGroupFont"/>
  <p:tag name="FONTSETCLASSNAME" val="FontSet1"/>
  <p:tag name="COLORS" val="-2;-2;-2;-2;BGroupColor;-2"/>
  <p:tag name="COLORSETCLASSNAME" val="ColorSet1"/>
  <p:tag name="SCRIPT" val="1"/>
  <p:tag name="MLI" val="1"/>
  <p:tag name="SHAPESETGROUPCLASSNAME" val="ShapeSetGroup1"/>
  <p:tag name="SHAPESETCLASSNAME" val="Blank"/>
  <p:tag name="COLORSETGROUPCLASSNAME" val="ColorSetGroup1"/>
  <p:tag name="FONTSETGROUPCLASSNAME" val="FontSetGroup1"/>
  <p:tag name="SHAPECLASSNAME" val="BGroupBox"/>
  <p:tag name="SHAPECLASSPROTECTIONTYPE" val="15"/>
</p:tagLst>
</file>

<file path=ppt/tags/tag255.xml><?xml version="1.0" encoding="utf-8"?>
<p:tagLst xmlns:a="http://schemas.openxmlformats.org/drawingml/2006/main" xmlns:r="http://schemas.openxmlformats.org/officeDocument/2006/relationships" xmlns:p="http://schemas.openxmlformats.org/presentationml/2006/main">
  <p:tag name="COLORSETCLASSNAME" val="ColorSet1"/>
  <p:tag name="COLORS" val="-2;-2;-2;-2;-1"/>
</p:tagLst>
</file>

<file path=ppt/tags/tag256.xml><?xml version="1.0" encoding="utf-8"?>
<p:tagLst xmlns:a="http://schemas.openxmlformats.org/drawingml/2006/main" xmlns:r="http://schemas.openxmlformats.org/officeDocument/2006/relationships" xmlns:p="http://schemas.openxmlformats.org/presentationml/2006/main">
  <p:tag name="RECTANGLE 39_SHAPECLASSPROTECTIONTYPE" val="11"/>
  <p:tag name="PICTURE 40_SHAPECLASSPROTECTIONTYPE" val="15"/>
  <p:tag name="TEXT BOX 41_SHAPECLASSPROTECTIONTYPE" val="11"/>
  <p:tag name="SHAPESETGROUPCLASSNAME" val="ShapeSetGroup1"/>
  <p:tag name="SHAPESETCLASSNAME" val="Blank"/>
  <p:tag name="COLORSETGROUPCLASSNAME" val="ColorSetGroup1"/>
  <p:tag name="COLORSETCLASSNAME" val="ColorSet1"/>
  <p:tag name="FONTSETGROUPCLASSNAME" val="FontSetGroup1"/>
  <p:tag name="STYLESETGROUPCLASSNAME" val="StyleSetGroup1"/>
  <p:tag name="MAPNAME" val="Map1"/>
  <p:tag name="MLI" val="1"/>
  <p:tag name="FIELD.CHAPTER.COMBOINDEX" val="-2"/>
  <p:tag name="FIELD.DPT.COMBOINDEX" val="-2"/>
  <p:tag name="ML_1" val="RBEI_KOR"/>
  <p:tag name="ML_2" val="Bosch.mcr"/>
  <p:tag name="FIELD.CHAPTER.CONTENT" val="ECM"/>
  <p:tag name="FIELD.CHAPTER.VALUE" val="ECM"/>
  <p:tag name="FIELD.REM_ANL.CONTENT" val=" "/>
  <p:tag name="FIELD.REM_ANL.VALUE" val=" "/>
  <p:tag name="FIELD.DPT.CONTENT" val="ECA/ECA3"/>
  <p:tag name="FIELD.DPT.VALUE" val="ECA/ECA3 | "/>
  <p:tag name="CFG.LAYOUT" val="config01.xml"/>
  <p:tag name="RECTANGLE 42_SHAPECLASSPROTECTIONTYPE" val="15"/>
  <p:tag name="PICTURE 44_SHAPECLASSPROTECTIONTYPE" val="15"/>
  <p:tag name="RECTANGLE 45_SHAPECLASSPROTECTIONTYPE" val="63"/>
  <p:tag name="ML_LAYOUT_RESOURCE" val="BOSCH4_3_01.MCR "/>
  <p:tag name="FIELDS.INITIALIZED" val="1"/>
  <p:tag name="CONFIG" val="config01.xml"/>
  <p:tag name="RECTANGLE 43_SHAPECLASSPROTECTIONTYPE" val="27"/>
  <p:tag name="PICTURE 45_SHAPECLASSPROTECTIONTYPE" val="15"/>
  <p:tag name="TEXT BOX 2_SHAPECLASSPROTECTIONTYPE" val="27"/>
</p:tagLst>
</file>

<file path=ppt/tags/tag257.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Blank"/>
  <p:tag name="COLORSETGROUPCLASSNAME" val="ColorSetGroup1"/>
  <p:tag name="FONTSETGROUPCLASSNAME" val="FontSetGroup1"/>
  <p:tag name="SHAPECLASSNAME" val="MASKBeQik"/>
  <p:tag name="SHAPECLASSFILE" val="BEQIK_FR.png"/>
  <p:tag name="SHAPECLASSPROTECTIONTYPE" val="15"/>
</p:tagLst>
</file>

<file path=ppt/tags/tag258.xml><?xml version="1.0" encoding="utf-8"?>
<p:tagLst xmlns:a="http://schemas.openxmlformats.org/drawingml/2006/main" xmlns:r="http://schemas.openxmlformats.org/officeDocument/2006/relationships" xmlns:p="http://schemas.openxmlformats.org/presentationml/2006/main">
  <p:tag name="FONT" val="Chapterfont"/>
  <p:tag name="FONTSETCLASSNAME" val="FontSet1"/>
  <p:tag name="COLORSETCLASSNAME" val="ColorSet1"/>
  <p:tag name="SCRIPT" val="1"/>
  <p:tag name="FIELDS" val="CHAPTER;"/>
  <p:tag name="MLI" val="1"/>
  <p:tag name="SHAPESETGROUPCLASSNAME" val="ShapeSetGroup1"/>
  <p:tag name="SHAPESETCLASSNAME" val="Blank"/>
  <p:tag name="COLORSETGROUPCLASSNAME" val="ColorSetGroup1"/>
  <p:tag name="FONTSETGROUPCLASSNAME" val="FontSetGroup1"/>
  <p:tag name="SHAPECLASSNAME" val="Chapterbox"/>
  <p:tag name="COLORS" val="-2;-2;-2;-2;ChapterFontColor;-2"/>
  <p:tag name="SHAPECLASSPROTECTIONTYPE" val="27"/>
</p:tagLst>
</file>

<file path=ppt/tags/tag259.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 val="-2;-2;-2;-2;ChapterFontColor;-2"/>
  <p:tag name="COLORSETCLASSNAME" val="ColorSet1"/>
  <p:tag name="SCRIPT" val="1"/>
  <p:tag name="FIELDS" val="REM_ANL;"/>
  <p:tag name="MLI" val="1"/>
  <p:tag name="SHAPESETGROUPCLASSNAME" val="ShapeSetGroup1"/>
  <p:tag name="SHAPESETCLASSNAME" val="Blank"/>
  <p:tag name="COLORSETGROUPCLASSNAME" val="ColorSetGroup1"/>
  <p:tag name="FONTSETGROUPCLASSNAME" val="FontSetGroup1"/>
  <p:tag name="SHAPECLASSNAME" val="AddNoteBox"/>
  <p:tag name="SHAPECLASSPROTECTIONTYPE" val="27"/>
</p:tagLst>
</file>

<file path=ppt/tags/tag26.xml><?xml version="1.0" encoding="utf-8"?>
<p:tagLst xmlns:a="http://schemas.openxmlformats.org/drawingml/2006/main" xmlns:r="http://schemas.openxmlformats.org/officeDocument/2006/relationships" xmlns:p="http://schemas.openxmlformats.org/presentationml/2006/main">
  <p:tag name="COLORSETCLASSNAME" val="ColorSet1"/>
  <p:tag name="COLORS" val="-2;-2;Black426;White;-1;-2"/>
</p:tagLst>
</file>

<file path=ppt/tags/tag260.xml><?xml version="1.0" encoding="utf-8"?>
<p:tagLst xmlns:a="http://schemas.openxmlformats.org/drawingml/2006/main" xmlns:r="http://schemas.openxmlformats.org/officeDocument/2006/relationships" xmlns:p="http://schemas.openxmlformats.org/presentationml/2006/main">
  <p:tag name="FONT" val="BGroupFont"/>
  <p:tag name="FONTSETCLASSNAME" val="FontSet1"/>
  <p:tag name="COLORS" val="-2;-2;-2;-2;BGroupColor;-2"/>
  <p:tag name="COLORSETCLASSNAME" val="ColorSet1"/>
  <p:tag name="SCRIPT" val="1"/>
  <p:tag name="MLI" val="1"/>
  <p:tag name="SHAPESETGROUPCLASSNAME" val="ShapeSetGroup1"/>
  <p:tag name="SHAPESETCLASSNAME" val="Blank"/>
  <p:tag name="COLORSETGROUPCLASSNAME" val="ColorSetGroup1"/>
  <p:tag name="FONTSETGROUPCLASSNAME" val="FontSetGroup1"/>
  <p:tag name="SHAPECLASSNAME" val="BGroupBox"/>
  <p:tag name="SHAPECLASSPROTECTIONTYPE" val="15"/>
</p:tagLst>
</file>

<file path=ppt/tags/tag261.xml><?xml version="1.0" encoding="utf-8"?>
<p:tagLst xmlns:a="http://schemas.openxmlformats.org/drawingml/2006/main" xmlns:r="http://schemas.openxmlformats.org/officeDocument/2006/relationships" xmlns:p="http://schemas.openxmlformats.org/presentationml/2006/main">
  <p:tag name="COLORSETCLASSNAME" val="ColorSet1"/>
  <p:tag name="COLORS" val="-2;-2;-2;-2;-1"/>
</p:tagLst>
</file>

<file path=ppt/tags/tag262.xml><?xml version="1.0" encoding="utf-8"?>
<p:tagLst xmlns:a="http://schemas.openxmlformats.org/drawingml/2006/main" xmlns:r="http://schemas.openxmlformats.org/officeDocument/2006/relationships" xmlns:p="http://schemas.openxmlformats.org/presentationml/2006/main">
  <p:tag name="COLORSETCLASSNAME" val="ColorSet1"/>
  <p:tag name="COLORS" val="-2;-2;-2;-2;-1"/>
</p:tagLst>
</file>

<file path=ppt/tags/tag263.xml><?xml version="1.0" encoding="utf-8"?>
<p:tagLst xmlns:a="http://schemas.openxmlformats.org/drawingml/2006/main" xmlns:r="http://schemas.openxmlformats.org/officeDocument/2006/relationships" xmlns:p="http://schemas.openxmlformats.org/presentationml/2006/main">
  <p:tag name="COLORSETCLASSNAME" val="ColorSet1"/>
  <p:tag name="COLORS" val="-2;-2;-2;-2;-1"/>
</p:tagLst>
</file>

<file path=ppt/tags/tag264.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265.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266.xml><?xml version="1.0" encoding="utf-8"?>
<p:tagLst xmlns:a="http://schemas.openxmlformats.org/drawingml/2006/main" xmlns:r="http://schemas.openxmlformats.org/officeDocument/2006/relationships" xmlns:p="http://schemas.openxmlformats.org/presentationml/2006/main">
  <p:tag name="RECTANGLE 5_SHAPECLASSPROTECTIONTYPE" val="11"/>
  <p:tag name="PICTURE 6_SHAPECLASSPROTECTIONTYPE" val="15"/>
  <p:tag name="TEXT BOX 7_SHAPECLASSPROTECTIONTYPE" val="11"/>
  <p:tag name="SHAPESETGROUPCLASSNAME" val="ShapeSetGroup1"/>
  <p:tag name="SHAPESETCLASSNAME" val="Blank"/>
  <p:tag name="COLORSETGROUPCLASSNAME" val="ColorSetGroup1"/>
  <p:tag name="COLORSETCLASSNAME" val="ColorSet1"/>
  <p:tag name="FONTSETGROUPCLASSNAME" val="FontSetGroup1"/>
  <p:tag name="STYLESETGROUPCLASSNAME" val="StyleSetGroup1"/>
  <p:tag name="MAPNAME" val="Map1"/>
  <p:tag name="MLI" val="1"/>
  <p:tag name="FIELD.CHAPTER.COMBOINDEX" val="-2"/>
  <p:tag name="FIELD.DPT.COMBOINDEX" val="-2"/>
  <p:tag name="ML_1" val="RBEI_KOR"/>
  <p:tag name="ML_2" val="Bosch.mcr"/>
  <p:tag name="FIELD.CHAPTER.CONTENT" val="ECM"/>
  <p:tag name="FIELD.CHAPTER.VALUE" val="ECM"/>
  <p:tag name="FIELD.REM_ANL.CONTENT" val=" "/>
  <p:tag name="FIELD.REM_ANL.VALUE" val=" "/>
  <p:tag name="FIELD.DPT.CONTENT" val="ECA/ECA3"/>
  <p:tag name="FIELD.DPT.VALUE" val="ECA/ECA3 | "/>
  <p:tag name="CFG.LAYOUT" val="config01.xml"/>
  <p:tag name="RECTANGLE 6_SHAPECLASSPROTECTIONTYPE" val="15"/>
  <p:tag name="PICTURE 8_SHAPECLASSPROTECTIONTYPE" val="15"/>
  <p:tag name="RECTANGLE 9_SHAPECLASSPROTECTIONTYPE" val="63"/>
  <p:tag name="ML_LAYOUT_RESOURCE" val="BOSCH4_3_01.MCR "/>
  <p:tag name="FIELDS.INITIALIZED" val="1"/>
  <p:tag name="CONFIG" val="config01.xml"/>
  <p:tag name="RECTANGLE 7_SHAPECLASSPROTECTIONTYPE" val="27"/>
  <p:tag name="PICTURE 9_SHAPECLASSPROTECTIONTYPE" val="15"/>
  <p:tag name="TEXT BOX 2_SHAPECLASSPROTECTIONTYPE" val="27"/>
</p:tagLst>
</file>

<file path=ppt/tags/tag267.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Blank"/>
  <p:tag name="COLORSETGROUPCLASSNAME" val="ColorSetGroup1"/>
  <p:tag name="FONTSETGROUPCLASSNAME" val="FontSetGroup1"/>
  <p:tag name="SHAPECLASSNAME" val="MASKBeQik"/>
  <p:tag name="SHAPECLASSFILE" val="BEQIK_FR.png"/>
  <p:tag name="SHAPECLASSPROTECTIONTYPE" val="15"/>
</p:tagLst>
</file>

<file path=ppt/tags/tag268.xml><?xml version="1.0" encoding="utf-8"?>
<p:tagLst xmlns:a="http://schemas.openxmlformats.org/drawingml/2006/main" xmlns:r="http://schemas.openxmlformats.org/officeDocument/2006/relationships" xmlns:p="http://schemas.openxmlformats.org/presentationml/2006/main">
  <p:tag name="FONT" val="Chapterfont"/>
  <p:tag name="FONTSETCLASSNAME" val="FontSet1"/>
  <p:tag name="COLORSETCLASSNAME" val="ColorSet1"/>
  <p:tag name="SCRIPT" val="1"/>
  <p:tag name="FIELDS" val="CHAPTER;"/>
  <p:tag name="MLI" val="1"/>
  <p:tag name="SHAPESETGROUPCLASSNAME" val="ShapeSetGroup1"/>
  <p:tag name="SHAPESETCLASSNAME" val="Blank"/>
  <p:tag name="COLORSETGROUPCLASSNAME" val="ColorSetGroup1"/>
  <p:tag name="FONTSETGROUPCLASSNAME" val="FontSetGroup1"/>
  <p:tag name="SHAPECLASSNAME" val="Chapterbox"/>
  <p:tag name="COLORS" val="-2;-2;-2;-2;ChapterFontColor;-2"/>
  <p:tag name="SHAPECLASSPROTECTIONTYPE" val="27"/>
</p:tagLst>
</file>

<file path=ppt/tags/tag269.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 val="-2;-2;-2;-2;ChapterFontColor;-2"/>
  <p:tag name="COLORSETCLASSNAME" val="ColorSet1"/>
  <p:tag name="SCRIPT" val="1"/>
  <p:tag name="FIELDS" val="REM_ANL;"/>
  <p:tag name="MLI" val="1"/>
  <p:tag name="SHAPESETGROUPCLASSNAME" val="ShapeSetGroup1"/>
  <p:tag name="SHAPESETCLASSNAME" val="Blank"/>
  <p:tag name="COLORSETGROUPCLASSNAME" val="ColorSetGroup1"/>
  <p:tag name="FONTSETGROUPCLASSNAME" val="FontSetGroup1"/>
  <p:tag name="SHAPECLASSNAME" val="AddNoteBox"/>
  <p:tag name="SHAPECLASSPROTECTIONTYPE" val="27"/>
</p:tagLst>
</file>

<file path=ppt/tags/tag27.xml><?xml version="1.0" encoding="utf-8"?>
<p:tagLst xmlns:a="http://schemas.openxmlformats.org/drawingml/2006/main" xmlns:r="http://schemas.openxmlformats.org/officeDocument/2006/relationships" xmlns:p="http://schemas.openxmlformats.org/presentationml/2006/main">
  <p:tag name="COLORSETCLASSNAME" val="ColorSet1"/>
  <p:tag name="COLORS" val="-2;-2;Black426;White;-1;-2"/>
</p:tagLst>
</file>

<file path=ppt/tags/tag270.xml><?xml version="1.0" encoding="utf-8"?>
<p:tagLst xmlns:a="http://schemas.openxmlformats.org/drawingml/2006/main" xmlns:r="http://schemas.openxmlformats.org/officeDocument/2006/relationships" xmlns:p="http://schemas.openxmlformats.org/presentationml/2006/main">
  <p:tag name="FONT" val="BGroupFont"/>
  <p:tag name="FONTSETCLASSNAME" val="FontSet1"/>
  <p:tag name="COLORS" val="-2;-2;-2;-2;BGroupColor;-2"/>
  <p:tag name="COLORSETCLASSNAME" val="ColorSet1"/>
  <p:tag name="SCRIPT" val="1"/>
  <p:tag name="MLI" val="1"/>
  <p:tag name="SHAPESETGROUPCLASSNAME" val="ShapeSetGroup1"/>
  <p:tag name="SHAPESETCLASSNAME" val="Blank"/>
  <p:tag name="COLORSETGROUPCLASSNAME" val="ColorSetGroup1"/>
  <p:tag name="FONTSETGROUPCLASSNAME" val="FontSetGroup1"/>
  <p:tag name="SHAPECLASSNAME" val="BGroupBox"/>
  <p:tag name="SHAPECLASSPROTECTIONTYPE" val="15"/>
</p:tagLst>
</file>

<file path=ppt/tags/tag271.xml><?xml version="1.0" encoding="utf-8"?>
<p:tagLst xmlns:a="http://schemas.openxmlformats.org/drawingml/2006/main" xmlns:r="http://schemas.openxmlformats.org/officeDocument/2006/relationships" xmlns:p="http://schemas.openxmlformats.org/presentationml/2006/main">
  <p:tag name="COLORSETCLASSNAME" val="ColorSet1"/>
  <p:tag name="COLORS" val="-2;-2;-2;-2;-1"/>
</p:tagLst>
</file>

<file path=ppt/tags/tag272.xml><?xml version="1.0" encoding="utf-8"?>
<p:tagLst xmlns:a="http://schemas.openxmlformats.org/drawingml/2006/main" xmlns:r="http://schemas.openxmlformats.org/officeDocument/2006/relationships" xmlns:p="http://schemas.openxmlformats.org/presentationml/2006/main">
  <p:tag name="COLORSETCLASSNAME" val="ColorSet1"/>
  <p:tag name="COLORS" val="-2;-2;-2;-2;-1"/>
</p:tagLst>
</file>

<file path=ppt/tags/tag273.xml><?xml version="1.0" encoding="utf-8"?>
<p:tagLst xmlns:a="http://schemas.openxmlformats.org/drawingml/2006/main" xmlns:r="http://schemas.openxmlformats.org/officeDocument/2006/relationships" xmlns:p="http://schemas.openxmlformats.org/presentationml/2006/main">
  <p:tag name="COLORSETCLASSNAME" val="ColorSet1"/>
  <p:tag name="COLORS" val="-2;-2;-2;-2;-1"/>
</p:tagLst>
</file>

<file path=ppt/tags/tag274.xml><?xml version="1.0" encoding="utf-8"?>
<p:tagLst xmlns:a="http://schemas.openxmlformats.org/drawingml/2006/main" xmlns:r="http://schemas.openxmlformats.org/officeDocument/2006/relationships" xmlns:p="http://schemas.openxmlformats.org/presentationml/2006/main">
  <p:tag name="COLORSETCLASSNAME" val="ColorSet1"/>
  <p:tag name="COLORS" val="-2;-2;-2;-2;-1"/>
</p:tagLst>
</file>

<file path=ppt/tags/tag275.xml><?xml version="1.0" encoding="utf-8"?>
<p:tagLst xmlns:a="http://schemas.openxmlformats.org/drawingml/2006/main" xmlns:r="http://schemas.openxmlformats.org/officeDocument/2006/relationships" xmlns:p="http://schemas.openxmlformats.org/presentationml/2006/main">
  <p:tag name="COLORSETCLASSNAME" val="ColorSet1"/>
  <p:tag name="COLORS" val="-2;-2;-2;-2;-1"/>
</p:tagLst>
</file>

<file path=ppt/tags/tag276.xml><?xml version="1.0" encoding="utf-8"?>
<p:tagLst xmlns:a="http://schemas.openxmlformats.org/drawingml/2006/main" xmlns:r="http://schemas.openxmlformats.org/officeDocument/2006/relationships" xmlns:p="http://schemas.openxmlformats.org/presentationml/2006/main">
  <p:tag name="COLORSETCLASSNAME" val="ColorSet1"/>
  <p:tag name="COLORS" val="-2;-2;-2;-2;-1"/>
</p:tagLst>
</file>

<file path=ppt/tags/tag277.xml><?xml version="1.0" encoding="utf-8"?>
<p:tagLst xmlns:a="http://schemas.openxmlformats.org/drawingml/2006/main" xmlns:r="http://schemas.openxmlformats.org/officeDocument/2006/relationships" xmlns:p="http://schemas.openxmlformats.org/presentationml/2006/main">
  <p:tag name="COLORSETCLASSNAME" val="ColorSet1"/>
  <p:tag name="COLORS" val="-2;-2;-2;-2;-1"/>
</p:tagLst>
</file>

<file path=ppt/tags/tag278.xml><?xml version="1.0" encoding="utf-8"?>
<p:tagLst xmlns:a="http://schemas.openxmlformats.org/drawingml/2006/main" xmlns:r="http://schemas.openxmlformats.org/officeDocument/2006/relationships" xmlns:p="http://schemas.openxmlformats.org/presentationml/2006/main">
  <p:tag name="COLORSETCLASSNAME" val="ColorSet1"/>
  <p:tag name="COLORS" val="-2;-2;-2;-2;-1"/>
</p:tagLst>
</file>

<file path=ppt/tags/tag279.xml><?xml version="1.0" encoding="utf-8"?>
<p:tagLst xmlns:a="http://schemas.openxmlformats.org/drawingml/2006/main" xmlns:r="http://schemas.openxmlformats.org/officeDocument/2006/relationships" xmlns:p="http://schemas.openxmlformats.org/presentationml/2006/main">
  <p:tag name="COLORSETCLASSNAME" val="ColorSet1"/>
  <p:tag name="COLORS" val="-2;-2;-2;-2;-1"/>
</p:tagLst>
</file>

<file path=ppt/tags/tag28.xml><?xml version="1.0" encoding="utf-8"?>
<p:tagLst xmlns:a="http://schemas.openxmlformats.org/drawingml/2006/main" xmlns:r="http://schemas.openxmlformats.org/officeDocument/2006/relationships" xmlns:p="http://schemas.openxmlformats.org/presentationml/2006/main">
  <p:tag name="COLORSETCLASSNAME" val="ColorSet1"/>
  <p:tag name="COLORS" val="-2;-2;Black426;White;-1;-2"/>
</p:tagLst>
</file>

<file path=ppt/tags/tag280.xml><?xml version="1.0" encoding="utf-8"?>
<p:tagLst xmlns:a="http://schemas.openxmlformats.org/drawingml/2006/main" xmlns:r="http://schemas.openxmlformats.org/officeDocument/2006/relationships" xmlns:p="http://schemas.openxmlformats.org/presentationml/2006/main">
  <p:tag name="COLORSETCLASSNAME" val="ColorSet1"/>
  <p:tag name="COLORS" val="-2;-2;-2;-2;-1"/>
</p:tagLst>
</file>

<file path=ppt/tags/tag281.xml><?xml version="1.0" encoding="utf-8"?>
<p:tagLst xmlns:a="http://schemas.openxmlformats.org/drawingml/2006/main" xmlns:r="http://schemas.openxmlformats.org/officeDocument/2006/relationships" xmlns:p="http://schemas.openxmlformats.org/presentationml/2006/main">
  <p:tag name="COLORSETCLASSNAME" val="ColorSet1"/>
  <p:tag name="COLORS" val="-2;-2;-2;-2;-1"/>
</p:tagLst>
</file>

<file path=ppt/tags/tag282.xml><?xml version="1.0" encoding="utf-8"?>
<p:tagLst xmlns:a="http://schemas.openxmlformats.org/drawingml/2006/main" xmlns:r="http://schemas.openxmlformats.org/officeDocument/2006/relationships" xmlns:p="http://schemas.openxmlformats.org/presentationml/2006/main">
  <p:tag name="COLORSETCLASSNAME" val="ColorSet1"/>
  <p:tag name="COLORS" val="-2;-2;-2;-2;-1"/>
</p:tagLst>
</file>

<file path=ppt/tags/tag283.xml><?xml version="1.0" encoding="utf-8"?>
<p:tagLst xmlns:a="http://schemas.openxmlformats.org/drawingml/2006/main" xmlns:r="http://schemas.openxmlformats.org/officeDocument/2006/relationships" xmlns:p="http://schemas.openxmlformats.org/presentationml/2006/main">
  <p:tag name="COLORSETCLASSNAME" val="ColorSet1"/>
  <p:tag name="COLORS" val="-2;-2;-2;-2;-1"/>
</p:tagLst>
</file>

<file path=ppt/tags/tag284.xml><?xml version="1.0" encoding="utf-8"?>
<p:tagLst xmlns:a="http://schemas.openxmlformats.org/drawingml/2006/main" xmlns:r="http://schemas.openxmlformats.org/officeDocument/2006/relationships" xmlns:p="http://schemas.openxmlformats.org/presentationml/2006/main">
  <p:tag name="COLORSETCLASSNAME" val="ColorSet1"/>
  <p:tag name="COLORS" val="-2;-2;-2;-2;-1"/>
</p:tagLst>
</file>

<file path=ppt/tags/tag285.xml><?xml version="1.0" encoding="utf-8"?>
<p:tagLst xmlns:a="http://schemas.openxmlformats.org/drawingml/2006/main" xmlns:r="http://schemas.openxmlformats.org/officeDocument/2006/relationships" xmlns:p="http://schemas.openxmlformats.org/presentationml/2006/main">
  <p:tag name="COLORSETCLASSNAME" val="ColorSet1"/>
  <p:tag name="COLORS" val="-2;-2;-2;-2;-1"/>
</p:tagLst>
</file>

<file path=ppt/tags/tag286.xml><?xml version="1.0" encoding="utf-8"?>
<p:tagLst xmlns:a="http://schemas.openxmlformats.org/drawingml/2006/main" xmlns:r="http://schemas.openxmlformats.org/officeDocument/2006/relationships" xmlns:p="http://schemas.openxmlformats.org/presentationml/2006/main">
  <p:tag name="COLORSETCLASSNAME" val="ColorSet1"/>
  <p:tag name="COLORS" val="-2;-2;-2;-2;-1"/>
</p:tagLst>
</file>

<file path=ppt/tags/tag287.xml><?xml version="1.0" encoding="utf-8"?>
<p:tagLst xmlns:a="http://schemas.openxmlformats.org/drawingml/2006/main" xmlns:r="http://schemas.openxmlformats.org/officeDocument/2006/relationships" xmlns:p="http://schemas.openxmlformats.org/presentationml/2006/main">
  <p:tag name="COLORSETCLASSNAME" val="ColorSet1"/>
  <p:tag name="COLORS" val="-2;-2;-2;-2;-1"/>
</p:tagLst>
</file>

<file path=ppt/tags/tag29.xml><?xml version="1.0" encoding="utf-8"?>
<p:tagLst xmlns:a="http://schemas.openxmlformats.org/drawingml/2006/main" xmlns:r="http://schemas.openxmlformats.org/officeDocument/2006/relationships" xmlns:p="http://schemas.openxmlformats.org/presentationml/2006/main">
  <p:tag name="COLORSETCLASSNAME" val="ColorSet1"/>
  <p:tag name="COLORS" val="-2;-2;Black426;White;-1;-2"/>
</p:tagLst>
</file>

<file path=ppt/tags/tag3.xml><?xml version="1.0" encoding="utf-8"?>
<p:tagLst xmlns:a="http://schemas.openxmlformats.org/drawingml/2006/main" xmlns:r="http://schemas.openxmlformats.org/officeDocument/2006/relationships" xmlns:p="http://schemas.openxmlformats.org/presentationml/2006/main">
  <p:tag name="FONT" val="Titlefont"/>
  <p:tag name="FONTSETCLASSNAME" val="FontSet1"/>
  <p:tag name="COLORSETCLASSNAME" val="ColorSet1"/>
  <p:tag name="MLI" val="1"/>
  <p:tag name="SHAPESETGROUPCLASSNAME" val="ShapeSetGroup1"/>
  <p:tag name="SHAPESETCLASSNAME" val="TitleContent"/>
  <p:tag name="COLORSETGROUPCLASSNAME" val="ColorSetGroup1"/>
  <p:tag name="FONTSETGROUPCLASSNAME" val="FontSetGroup1"/>
  <p:tag name="SHAPECLASSNAME" val="TitleBox"/>
  <p:tag name="SHAPECLASSPROTECTIONTYPE" val="0"/>
  <p:tag name="COLORS" val="-2;-2;-2;-2;-3;-2"/>
</p:tagLst>
</file>

<file path=ppt/tags/tag30.xml><?xml version="1.0" encoding="utf-8"?>
<p:tagLst xmlns:a="http://schemas.openxmlformats.org/drawingml/2006/main" xmlns:r="http://schemas.openxmlformats.org/officeDocument/2006/relationships" xmlns:p="http://schemas.openxmlformats.org/presentationml/2006/main">
  <p:tag name="COLORSETCLASSNAME" val="ColorSet1"/>
  <p:tag name="COLORS" val="-2;-2;Black426;White;-1;-2"/>
</p:tagLst>
</file>

<file path=ppt/tags/tag31.xml><?xml version="1.0" encoding="utf-8"?>
<p:tagLst xmlns:a="http://schemas.openxmlformats.org/drawingml/2006/main" xmlns:r="http://schemas.openxmlformats.org/officeDocument/2006/relationships" xmlns:p="http://schemas.openxmlformats.org/presentationml/2006/main">
  <p:tag name="COLORSETCLASSNAME" val="ColorSet1"/>
  <p:tag name="COLORS" val="-2;-2;Black426;White;-1;-2"/>
</p:tagLst>
</file>

<file path=ppt/tags/tag32.xml><?xml version="1.0" encoding="utf-8"?>
<p:tagLst xmlns:a="http://schemas.openxmlformats.org/drawingml/2006/main" xmlns:r="http://schemas.openxmlformats.org/officeDocument/2006/relationships" xmlns:p="http://schemas.openxmlformats.org/presentationml/2006/main">
  <p:tag name="COLORSETCLASSNAME" val="ColorSet1"/>
  <p:tag name="COLORS" val="-2;-2;Black426;White;-1;-2"/>
</p:tagLst>
</file>

<file path=ppt/tags/tag33.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34.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35.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36.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37.xml><?xml version="1.0" encoding="utf-8"?>
<p:tagLst xmlns:a="http://schemas.openxmlformats.org/drawingml/2006/main" xmlns:r="http://schemas.openxmlformats.org/officeDocument/2006/relationships" xmlns:p="http://schemas.openxmlformats.org/presentationml/2006/main">
  <p:tag name="COLORSETCLASSNAME" val="ColorSet1"/>
  <p:tag name="COLORS" val="-2;-2;-2;-2;-1"/>
</p:tagLst>
</file>

<file path=ppt/tags/tag38.xml><?xml version="1.0" encoding="utf-8"?>
<p:tagLst xmlns:a="http://schemas.openxmlformats.org/drawingml/2006/main" xmlns:r="http://schemas.openxmlformats.org/officeDocument/2006/relationships" xmlns:p="http://schemas.openxmlformats.org/presentationml/2006/main">
  <p:tag name="COLORSETCLASSNAME" val="ColorSet1"/>
  <p:tag name="COLORS" val="-2;-2;-2;-2;-1"/>
</p:tagLst>
</file>

<file path=ppt/tags/tag39.xml><?xml version="1.0" encoding="utf-8"?>
<p:tagLst xmlns:a="http://schemas.openxmlformats.org/drawingml/2006/main" xmlns:r="http://schemas.openxmlformats.org/officeDocument/2006/relationships" xmlns:p="http://schemas.openxmlformats.org/presentationml/2006/main">
  <p:tag name="COLORSETCLASSNAME" val="ColorSet1"/>
  <p:tag name="COLORS" val="-2;-2;-2;-2;-1"/>
</p:tagLst>
</file>

<file path=ppt/tags/tag4.xml><?xml version="1.0" encoding="utf-8"?>
<p:tagLst xmlns:a="http://schemas.openxmlformats.org/drawingml/2006/main" xmlns:r="http://schemas.openxmlformats.org/officeDocument/2006/relationships" xmlns:p="http://schemas.openxmlformats.org/presentationml/2006/main">
  <p:tag name="FONT" val="Titlefont"/>
  <p:tag name="FONTSETCLASSNAME" val="FontSet1"/>
  <p:tag name="COLORSETCLASSNAME" val="ColorSet1"/>
  <p:tag name="MLI" val="1"/>
  <p:tag name="SHAPESETGROUPCLASSNAME" val="ShapeSetGroup1"/>
  <p:tag name="SHAPESETCLASSNAME" val="TitleContent"/>
  <p:tag name="COLORSETGROUPCLASSNAME" val="ColorSetGroup1"/>
  <p:tag name="FONTSETGROUPCLASSNAME" val="FontSetGroup1"/>
  <p:tag name="SHAPECLASSNAME" val="TitleBox"/>
  <p:tag name="SHAPECLASSPROTECTIONTYPE" val="0"/>
  <p:tag name="COLORS" val="-2;-2;-2;-2;-3;-2"/>
</p:tagLst>
</file>

<file path=ppt/tags/tag40.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41.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42.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43.xml><?xml version="1.0" encoding="utf-8"?>
<p:tagLst xmlns:a="http://schemas.openxmlformats.org/drawingml/2006/main" xmlns:r="http://schemas.openxmlformats.org/officeDocument/2006/relationships" xmlns:p="http://schemas.openxmlformats.org/presentationml/2006/main">
  <p:tag name="COLORSETCLASSNAME" val="ColorSet1"/>
  <p:tag name="COLORS" val="-2;-2;Black426;White;-1;-2"/>
</p:tagLst>
</file>

<file path=ppt/tags/tag44.xml><?xml version="1.0" encoding="utf-8"?>
<p:tagLst xmlns:a="http://schemas.openxmlformats.org/drawingml/2006/main" xmlns:r="http://schemas.openxmlformats.org/officeDocument/2006/relationships" xmlns:p="http://schemas.openxmlformats.org/presentationml/2006/main">
  <p:tag name="COLORSETCLASSNAME" val="ColorSet1"/>
  <p:tag name="COLORS" val="-2;-2;Black426;White;-1;-2"/>
</p:tagLst>
</file>

<file path=ppt/tags/tag45.xml><?xml version="1.0" encoding="utf-8"?>
<p:tagLst xmlns:a="http://schemas.openxmlformats.org/drawingml/2006/main" xmlns:r="http://schemas.openxmlformats.org/officeDocument/2006/relationships" xmlns:p="http://schemas.openxmlformats.org/presentationml/2006/main">
  <p:tag name="COLORSETCLASSNAME" val="ColorSet1"/>
  <p:tag name="COLORS" val="-2;-2;Black426;White;-1;-2"/>
</p:tagLst>
</file>

<file path=ppt/tags/tag46.xml><?xml version="1.0" encoding="utf-8"?>
<p:tagLst xmlns:a="http://schemas.openxmlformats.org/drawingml/2006/main" xmlns:r="http://schemas.openxmlformats.org/officeDocument/2006/relationships" xmlns:p="http://schemas.openxmlformats.org/presentationml/2006/main">
  <p:tag name="COLORSETCLASSNAME" val="ColorSet1"/>
  <p:tag name="COLORS" val="-2;-2;Black426;White;-1;-2"/>
</p:tagLst>
</file>

<file path=ppt/tags/tag47.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48.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49.xml><?xml version="1.0" encoding="utf-8"?>
<p:tagLst xmlns:a="http://schemas.openxmlformats.org/drawingml/2006/main" xmlns:r="http://schemas.openxmlformats.org/officeDocument/2006/relationships" xmlns:p="http://schemas.openxmlformats.org/presentationml/2006/main">
  <p:tag name="COLORSETCLASSNAME" val="ColorSet1"/>
  <p:tag name="COLORS" val="-2;-2;Black426;White;-1;-2"/>
</p:tagLst>
</file>

<file path=ppt/tags/tag5.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50.xml><?xml version="1.0" encoding="utf-8"?>
<p:tagLst xmlns:a="http://schemas.openxmlformats.org/drawingml/2006/main" xmlns:r="http://schemas.openxmlformats.org/officeDocument/2006/relationships" xmlns:p="http://schemas.openxmlformats.org/presentationml/2006/main">
  <p:tag name="COLORSETCLASSNAME" val="ColorSet1"/>
  <p:tag name="COLORS" val="-2;-2;Black426;White;-1;-2"/>
</p:tagLst>
</file>

<file path=ppt/tags/tag51.xml><?xml version="1.0" encoding="utf-8"?>
<p:tagLst xmlns:a="http://schemas.openxmlformats.org/drawingml/2006/main" xmlns:r="http://schemas.openxmlformats.org/officeDocument/2006/relationships" xmlns:p="http://schemas.openxmlformats.org/presentationml/2006/main">
  <p:tag name="COLORSETCLASSNAME" val="ColorSet1"/>
  <p:tag name="COLORS" val="-2;-2;Black426;White;-1;-2"/>
</p:tagLst>
</file>

<file path=ppt/tags/tag52.xml><?xml version="1.0" encoding="utf-8"?>
<p:tagLst xmlns:a="http://schemas.openxmlformats.org/drawingml/2006/main" xmlns:r="http://schemas.openxmlformats.org/officeDocument/2006/relationships" xmlns:p="http://schemas.openxmlformats.org/presentationml/2006/main">
  <p:tag name="COLORSETCLASSNAME" val="ColorSet1"/>
  <p:tag name="COLORS" val="-2;-2;Black426;White;-1;-2"/>
</p:tagLst>
</file>

<file path=ppt/tags/tag53.xml><?xml version="1.0" encoding="utf-8"?>
<p:tagLst xmlns:a="http://schemas.openxmlformats.org/drawingml/2006/main" xmlns:r="http://schemas.openxmlformats.org/officeDocument/2006/relationships" xmlns:p="http://schemas.openxmlformats.org/presentationml/2006/main">
  <p:tag name="COLORSETCLASSNAME" val="ColorSet1"/>
  <p:tag name="COLORS" val="-2;-2;Black426;White;-1;-2"/>
</p:tagLst>
</file>

<file path=ppt/tags/tag54.xml><?xml version="1.0" encoding="utf-8"?>
<p:tagLst xmlns:a="http://schemas.openxmlformats.org/drawingml/2006/main" xmlns:r="http://schemas.openxmlformats.org/officeDocument/2006/relationships" xmlns:p="http://schemas.openxmlformats.org/presentationml/2006/main">
  <p:tag name="COLORSETCLASSNAME" val="ColorSet1"/>
  <p:tag name="COLORS" val="-2;-2;Black426;White;-1;-2"/>
</p:tagLst>
</file>

<file path=ppt/tags/tag55.xml><?xml version="1.0" encoding="utf-8"?>
<p:tagLst xmlns:a="http://schemas.openxmlformats.org/drawingml/2006/main" xmlns:r="http://schemas.openxmlformats.org/officeDocument/2006/relationships" xmlns:p="http://schemas.openxmlformats.org/presentationml/2006/main">
  <p:tag name="COLORSETCLASSNAME" val="ColorSet1"/>
  <p:tag name="COLORS" val="-2;-2;Black426;White;-1;-2"/>
</p:tagLst>
</file>

<file path=ppt/tags/tag56.xml><?xml version="1.0" encoding="utf-8"?>
<p:tagLst xmlns:a="http://schemas.openxmlformats.org/drawingml/2006/main" xmlns:r="http://schemas.openxmlformats.org/officeDocument/2006/relationships" xmlns:p="http://schemas.openxmlformats.org/presentationml/2006/main">
  <p:tag name="COLORSETCLASSNAME" val="ColorSet1"/>
  <p:tag name="COLORS" val="-2;-2;Black426;White;-1;-2"/>
</p:tagLst>
</file>

<file path=ppt/tags/tag57.xml><?xml version="1.0" encoding="utf-8"?>
<p:tagLst xmlns:a="http://schemas.openxmlformats.org/drawingml/2006/main" xmlns:r="http://schemas.openxmlformats.org/officeDocument/2006/relationships" xmlns:p="http://schemas.openxmlformats.org/presentationml/2006/main">
  <p:tag name="COLORSETCLASSNAME" val="ColorSet1"/>
  <p:tag name="COLORS" val="-2;-2;Black426;White;-1;-2"/>
</p:tagLst>
</file>

<file path=ppt/tags/tag58.xml><?xml version="1.0" encoding="utf-8"?>
<p:tagLst xmlns:a="http://schemas.openxmlformats.org/drawingml/2006/main" xmlns:r="http://schemas.openxmlformats.org/officeDocument/2006/relationships" xmlns:p="http://schemas.openxmlformats.org/presentationml/2006/main">
  <p:tag name="COLORSETCLASSNAME" val="ColorSet1"/>
  <p:tag name="COLORS" val="-2;-2;Black426;White;-1;-2"/>
</p:tagLst>
</file>

<file path=ppt/tags/tag59.xml><?xml version="1.0" encoding="utf-8"?>
<p:tagLst xmlns:a="http://schemas.openxmlformats.org/drawingml/2006/main" xmlns:r="http://schemas.openxmlformats.org/officeDocument/2006/relationships" xmlns:p="http://schemas.openxmlformats.org/presentationml/2006/main">
  <p:tag name="COLORSETCLASSNAME" val="ColorSet1"/>
  <p:tag name="COLORS" val="-2;-2;Black426;White;-1;-2"/>
</p:tagLst>
</file>

<file path=ppt/tags/tag6.xml><?xml version="1.0" encoding="utf-8"?>
<p:tagLst xmlns:a="http://schemas.openxmlformats.org/drawingml/2006/main" xmlns:r="http://schemas.openxmlformats.org/officeDocument/2006/relationships" xmlns:p="http://schemas.openxmlformats.org/presentationml/2006/main">
  <p:tag name="COLORSETCLASSNAME" val="ColorSet1"/>
  <p:tag name="COLORS" val="-2;-2;-2;-2;-1;MediaBoxColor"/>
</p:tagLst>
</file>

<file path=ppt/tags/tag60.xml><?xml version="1.0" encoding="utf-8"?>
<p:tagLst xmlns:a="http://schemas.openxmlformats.org/drawingml/2006/main" xmlns:r="http://schemas.openxmlformats.org/officeDocument/2006/relationships" xmlns:p="http://schemas.openxmlformats.org/presentationml/2006/main">
  <p:tag name="COLORSETCLASSNAME" val="ColorSet1"/>
  <p:tag name="COLORS" val="-2;-2;Black426;White;-1;-2"/>
</p:tagLst>
</file>

<file path=ppt/tags/tag61.xml><?xml version="1.0" encoding="utf-8"?>
<p:tagLst xmlns:a="http://schemas.openxmlformats.org/drawingml/2006/main" xmlns:r="http://schemas.openxmlformats.org/officeDocument/2006/relationships" xmlns:p="http://schemas.openxmlformats.org/presentationml/2006/main">
  <p:tag name="COLORSETCLASSNAME" val="ColorSet1"/>
  <p:tag name="COLORS" val="-2;-2;Black426;White;-1;-2"/>
</p:tagLst>
</file>

<file path=ppt/tags/tag62.xml><?xml version="1.0" encoding="utf-8"?>
<p:tagLst xmlns:a="http://schemas.openxmlformats.org/drawingml/2006/main" xmlns:r="http://schemas.openxmlformats.org/officeDocument/2006/relationships" xmlns:p="http://schemas.openxmlformats.org/presentationml/2006/main">
  <p:tag name="COLORSETCLASSNAME" val="ColorSet1"/>
  <p:tag name="COLORS" val="-2;-2;Black426;White;-1;-2"/>
</p:tagLst>
</file>

<file path=ppt/tags/tag63.xml><?xml version="1.0" encoding="utf-8"?>
<p:tagLst xmlns:a="http://schemas.openxmlformats.org/drawingml/2006/main" xmlns:r="http://schemas.openxmlformats.org/officeDocument/2006/relationships" xmlns:p="http://schemas.openxmlformats.org/presentationml/2006/main">
  <p:tag name="COLORSETCLASSNAME" val="ColorSet1"/>
  <p:tag name="COLORS" val="-2;-2;Black426;White;-1;-2"/>
</p:tagLst>
</file>

<file path=ppt/tags/tag64.xml><?xml version="1.0" encoding="utf-8"?>
<p:tagLst xmlns:a="http://schemas.openxmlformats.org/drawingml/2006/main" xmlns:r="http://schemas.openxmlformats.org/officeDocument/2006/relationships" xmlns:p="http://schemas.openxmlformats.org/presentationml/2006/main">
  <p:tag name="COLORSETCLASSNAME" val="ColorSet1"/>
  <p:tag name="COLORS" val="-2;-2;Black426;White;-1;-2"/>
</p:tagLst>
</file>

<file path=ppt/tags/tag65.xml><?xml version="1.0" encoding="utf-8"?>
<p:tagLst xmlns:a="http://schemas.openxmlformats.org/drawingml/2006/main" xmlns:r="http://schemas.openxmlformats.org/officeDocument/2006/relationships" xmlns:p="http://schemas.openxmlformats.org/presentationml/2006/main">
  <p:tag name="COLORSETCLASSNAME" val="ColorSet1"/>
  <p:tag name="COLORS" val="-2;-2;Black426;White;-1;-2"/>
</p:tagLst>
</file>

<file path=ppt/tags/tag66.xml><?xml version="1.0" encoding="utf-8"?>
<p:tagLst xmlns:a="http://schemas.openxmlformats.org/drawingml/2006/main" xmlns:r="http://schemas.openxmlformats.org/officeDocument/2006/relationships" xmlns:p="http://schemas.openxmlformats.org/presentationml/2006/main">
  <p:tag name="COLORSETCLASSNAME" val="ColorSet1"/>
  <p:tag name="COLORS" val="-2;-2;Black426;White;-1;-2"/>
</p:tagLst>
</file>

<file path=ppt/tags/tag67.xml><?xml version="1.0" encoding="utf-8"?>
<p:tagLst xmlns:a="http://schemas.openxmlformats.org/drawingml/2006/main" xmlns:r="http://schemas.openxmlformats.org/officeDocument/2006/relationships" xmlns:p="http://schemas.openxmlformats.org/presentationml/2006/main">
  <p:tag name="COLORSETCLASSNAME" val="ColorSet1"/>
  <p:tag name="COLORS" val="-2;-2;Black426;White;-1;-2"/>
</p:tagLst>
</file>

<file path=ppt/tags/tag68.xml><?xml version="1.0" encoding="utf-8"?>
<p:tagLst xmlns:a="http://schemas.openxmlformats.org/drawingml/2006/main" xmlns:r="http://schemas.openxmlformats.org/officeDocument/2006/relationships" xmlns:p="http://schemas.openxmlformats.org/presentationml/2006/main">
  <p:tag name="COLORSETCLASSNAME" val="ColorSet1"/>
  <p:tag name="COLORS" val="-2;-2;Black426;White;-1;-2"/>
</p:tagLst>
</file>

<file path=ppt/tags/tag69.xml><?xml version="1.0" encoding="utf-8"?>
<p:tagLst xmlns:a="http://schemas.openxmlformats.org/drawingml/2006/main" xmlns:r="http://schemas.openxmlformats.org/officeDocument/2006/relationships" xmlns:p="http://schemas.openxmlformats.org/presentationml/2006/main">
  <p:tag name="COLORSETCLASSNAME" val="ColorSet1"/>
  <p:tag name="COLORS" val="-2;-2;Black426;White;-1;-2"/>
</p:tagLst>
</file>

<file path=ppt/tags/tag7.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70.xml><?xml version="1.0" encoding="utf-8"?>
<p:tagLst xmlns:a="http://schemas.openxmlformats.org/drawingml/2006/main" xmlns:r="http://schemas.openxmlformats.org/officeDocument/2006/relationships" xmlns:p="http://schemas.openxmlformats.org/presentationml/2006/main">
  <p:tag name="COLORSETCLASSNAME" val="ColorSet1"/>
  <p:tag name="COLORS" val="-2;-2;Black426;White;-1;-2"/>
</p:tagLst>
</file>

<file path=ppt/tags/tag71.xml><?xml version="1.0" encoding="utf-8"?>
<p:tagLst xmlns:a="http://schemas.openxmlformats.org/drawingml/2006/main" xmlns:r="http://schemas.openxmlformats.org/officeDocument/2006/relationships" xmlns:p="http://schemas.openxmlformats.org/presentationml/2006/main">
  <p:tag name="COLORSETCLASSNAME" val="ColorSet1"/>
  <p:tag name="COLORS" val="-2;-2;Black426;White;-1;-2"/>
</p:tagLst>
</file>

<file path=ppt/tags/tag72.xml><?xml version="1.0" encoding="utf-8"?>
<p:tagLst xmlns:a="http://schemas.openxmlformats.org/drawingml/2006/main" xmlns:r="http://schemas.openxmlformats.org/officeDocument/2006/relationships" xmlns:p="http://schemas.openxmlformats.org/presentationml/2006/main">
  <p:tag name="COLORSETCLASSNAME" val="ColorSet1"/>
  <p:tag name="COLORS" val="-2;-2;Black426;White;-1;-2"/>
</p:tagLst>
</file>

<file path=ppt/tags/tag73.xml><?xml version="1.0" encoding="utf-8"?>
<p:tagLst xmlns:a="http://schemas.openxmlformats.org/drawingml/2006/main" xmlns:r="http://schemas.openxmlformats.org/officeDocument/2006/relationships" xmlns:p="http://schemas.openxmlformats.org/presentationml/2006/main">
  <p:tag name="COLORSETCLASSNAME" val="ColorSet1"/>
  <p:tag name="COLORS" val="-2;-2;Black426;White;-1;-2"/>
</p:tagLst>
</file>

<file path=ppt/tags/tag74.xml><?xml version="1.0" encoding="utf-8"?>
<p:tagLst xmlns:a="http://schemas.openxmlformats.org/drawingml/2006/main" xmlns:r="http://schemas.openxmlformats.org/officeDocument/2006/relationships" xmlns:p="http://schemas.openxmlformats.org/presentationml/2006/main">
  <p:tag name="COLORSETCLASSNAME" val="ColorSet1"/>
  <p:tag name="COLORS" val="-2;-2;Black426;White;-1;-2"/>
</p:tagLst>
</file>

<file path=ppt/tags/tag75.xml><?xml version="1.0" encoding="utf-8"?>
<p:tagLst xmlns:a="http://schemas.openxmlformats.org/drawingml/2006/main" xmlns:r="http://schemas.openxmlformats.org/officeDocument/2006/relationships" xmlns:p="http://schemas.openxmlformats.org/presentationml/2006/main">
  <p:tag name="COLORSETCLASSNAME" val="ColorSet1"/>
  <p:tag name="COLORS" val="-2;-2;Black426;White;-1;-2"/>
</p:tagLst>
</file>

<file path=ppt/tags/tag76.xml><?xml version="1.0" encoding="utf-8"?>
<p:tagLst xmlns:a="http://schemas.openxmlformats.org/drawingml/2006/main" xmlns:r="http://schemas.openxmlformats.org/officeDocument/2006/relationships" xmlns:p="http://schemas.openxmlformats.org/presentationml/2006/main">
  <p:tag name="COLORSETCLASSNAME" val="ColorSet1"/>
  <p:tag name="COLORS" val="-2;-2;Black426;White;-1;-2"/>
</p:tagLst>
</file>

<file path=ppt/tags/tag77.xml><?xml version="1.0" encoding="utf-8"?>
<p:tagLst xmlns:a="http://schemas.openxmlformats.org/drawingml/2006/main" xmlns:r="http://schemas.openxmlformats.org/officeDocument/2006/relationships" xmlns:p="http://schemas.openxmlformats.org/presentationml/2006/main">
  <p:tag name="COLORSETCLASSNAME" val="ColorSet1"/>
  <p:tag name="COLORS" val="-2;-2;Black426;White;-1;-2"/>
</p:tagLst>
</file>

<file path=ppt/tags/tag78.xml><?xml version="1.0" encoding="utf-8"?>
<p:tagLst xmlns:a="http://schemas.openxmlformats.org/drawingml/2006/main" xmlns:r="http://schemas.openxmlformats.org/officeDocument/2006/relationships" xmlns:p="http://schemas.openxmlformats.org/presentationml/2006/main">
  <p:tag name="COLORSETCLASSNAME" val="ColorSet1"/>
  <p:tag name="COLORS" val="-2;-2;Black426;White;-1;-2"/>
</p:tagLst>
</file>

<file path=ppt/tags/tag79.xml><?xml version="1.0" encoding="utf-8"?>
<p:tagLst xmlns:a="http://schemas.openxmlformats.org/drawingml/2006/main" xmlns:r="http://schemas.openxmlformats.org/officeDocument/2006/relationships" xmlns:p="http://schemas.openxmlformats.org/presentationml/2006/main">
  <p:tag name="COLORSETCLASSNAME" val="ColorSet1"/>
  <p:tag name="COLORS" val="-2;-2;Black426;White;-1;-2"/>
</p:tagLst>
</file>

<file path=ppt/tags/tag8.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80.xml><?xml version="1.0" encoding="utf-8"?>
<p:tagLst xmlns:a="http://schemas.openxmlformats.org/drawingml/2006/main" xmlns:r="http://schemas.openxmlformats.org/officeDocument/2006/relationships" xmlns:p="http://schemas.openxmlformats.org/presentationml/2006/main">
  <p:tag name="COLORSETCLASSNAME" val="ColorSet1"/>
  <p:tag name="COLORS" val="-2;-2;Black426;White;-1;-2"/>
</p:tagLst>
</file>

<file path=ppt/tags/tag81.xml><?xml version="1.0" encoding="utf-8"?>
<p:tagLst xmlns:a="http://schemas.openxmlformats.org/drawingml/2006/main" xmlns:r="http://schemas.openxmlformats.org/officeDocument/2006/relationships" xmlns:p="http://schemas.openxmlformats.org/presentationml/2006/main">
  <p:tag name="COLORSETCLASSNAME" val="ColorSet1"/>
  <p:tag name="COLORS" val="-2;-2;Black426;White;-1;-2"/>
</p:tagLst>
</file>

<file path=ppt/tags/tag82.xml><?xml version="1.0" encoding="utf-8"?>
<p:tagLst xmlns:a="http://schemas.openxmlformats.org/drawingml/2006/main" xmlns:r="http://schemas.openxmlformats.org/officeDocument/2006/relationships" xmlns:p="http://schemas.openxmlformats.org/presentationml/2006/main">
  <p:tag name="COLORSETCLASSNAME" val="ColorSet1"/>
  <p:tag name="COLORS" val="-2;-2;Black426;White;-1;-2"/>
</p:tagLst>
</file>

<file path=ppt/tags/tag83.xml><?xml version="1.0" encoding="utf-8"?>
<p:tagLst xmlns:a="http://schemas.openxmlformats.org/drawingml/2006/main" xmlns:r="http://schemas.openxmlformats.org/officeDocument/2006/relationships" xmlns:p="http://schemas.openxmlformats.org/presentationml/2006/main">
  <p:tag name="COLORSETCLASSNAME" val="ColorSet1"/>
  <p:tag name="COLORS" val="-2;-2;Black426;White;-1;-2"/>
</p:tagLst>
</file>

<file path=ppt/tags/tag84.xml><?xml version="1.0" encoding="utf-8"?>
<p:tagLst xmlns:a="http://schemas.openxmlformats.org/drawingml/2006/main" xmlns:r="http://schemas.openxmlformats.org/officeDocument/2006/relationships" xmlns:p="http://schemas.openxmlformats.org/presentationml/2006/main">
  <p:tag name="COLORSETCLASSNAME" val="ColorSet1"/>
  <p:tag name="COLORS" val="-2;-2;Black426;White;-1;-2"/>
</p:tagLst>
</file>

<file path=ppt/tags/tag85.xml><?xml version="1.0" encoding="utf-8"?>
<p:tagLst xmlns:a="http://schemas.openxmlformats.org/drawingml/2006/main" xmlns:r="http://schemas.openxmlformats.org/officeDocument/2006/relationships" xmlns:p="http://schemas.openxmlformats.org/presentationml/2006/main">
  <p:tag name="COLORSETCLASSNAME" val="ColorSet1"/>
  <p:tag name="COLORS" val="-2;-2;Black426;White;-1;-2"/>
</p:tagLst>
</file>

<file path=ppt/tags/tag86.xml><?xml version="1.0" encoding="utf-8"?>
<p:tagLst xmlns:a="http://schemas.openxmlformats.org/drawingml/2006/main" xmlns:r="http://schemas.openxmlformats.org/officeDocument/2006/relationships" xmlns:p="http://schemas.openxmlformats.org/presentationml/2006/main">
  <p:tag name="COLORSETCLASSNAME" val="ColorSet1"/>
  <p:tag name="COLORS" val="-2;-2;Black426;White;-1;-2"/>
</p:tagLst>
</file>

<file path=ppt/tags/tag87.xml><?xml version="1.0" encoding="utf-8"?>
<p:tagLst xmlns:a="http://schemas.openxmlformats.org/drawingml/2006/main" xmlns:r="http://schemas.openxmlformats.org/officeDocument/2006/relationships" xmlns:p="http://schemas.openxmlformats.org/presentationml/2006/main">
  <p:tag name="COLORSETCLASSNAME" val="ColorSet1"/>
  <p:tag name="COLORS" val="-2;-2;Black426;White;-1;-2"/>
</p:tagLst>
</file>

<file path=ppt/tags/tag88.xml><?xml version="1.0" encoding="utf-8"?>
<p:tagLst xmlns:a="http://schemas.openxmlformats.org/drawingml/2006/main" xmlns:r="http://schemas.openxmlformats.org/officeDocument/2006/relationships" xmlns:p="http://schemas.openxmlformats.org/presentationml/2006/main">
  <p:tag name="COLORSETCLASSNAME" val="ColorSet1"/>
  <p:tag name="COLORS" val="-2;-2;Black426;White;-1;-2"/>
</p:tagLst>
</file>

<file path=ppt/tags/tag89.xml><?xml version="1.0" encoding="utf-8"?>
<p:tagLst xmlns:a="http://schemas.openxmlformats.org/drawingml/2006/main" xmlns:r="http://schemas.openxmlformats.org/officeDocument/2006/relationships" xmlns:p="http://schemas.openxmlformats.org/presentationml/2006/main">
  <p:tag name="COLORSETCLASSNAME" val="ColorSet1"/>
  <p:tag name="COLORS" val="-2;-2;Black426;White;-1;-2"/>
</p:tagLst>
</file>

<file path=ppt/tags/tag9.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90.xml><?xml version="1.0" encoding="utf-8"?>
<p:tagLst xmlns:a="http://schemas.openxmlformats.org/drawingml/2006/main" xmlns:r="http://schemas.openxmlformats.org/officeDocument/2006/relationships" xmlns:p="http://schemas.openxmlformats.org/presentationml/2006/main">
  <p:tag name="COLORSETCLASSNAME" val="ColorSet1"/>
  <p:tag name="COLORS" val="-2;-2;Black426;White;-1;-2"/>
</p:tagLst>
</file>

<file path=ppt/tags/tag91.xml><?xml version="1.0" encoding="utf-8"?>
<p:tagLst xmlns:a="http://schemas.openxmlformats.org/drawingml/2006/main" xmlns:r="http://schemas.openxmlformats.org/officeDocument/2006/relationships" xmlns:p="http://schemas.openxmlformats.org/presentationml/2006/main">
  <p:tag name="COLORSETCLASSNAME" val="ColorSet1"/>
  <p:tag name="COLORS" val="-2;-2;Black426;White;-1;-2"/>
</p:tagLst>
</file>

<file path=ppt/tags/tag92.xml><?xml version="1.0" encoding="utf-8"?>
<p:tagLst xmlns:a="http://schemas.openxmlformats.org/drawingml/2006/main" xmlns:r="http://schemas.openxmlformats.org/officeDocument/2006/relationships" xmlns:p="http://schemas.openxmlformats.org/presentationml/2006/main">
  <p:tag name="COLORSETCLASSNAME" val="ColorSet1"/>
  <p:tag name="COLORS" val="-2;-2;Black426;White;-1;-2"/>
</p:tagLst>
</file>

<file path=ppt/tags/tag93.xml><?xml version="1.0" encoding="utf-8"?>
<p:tagLst xmlns:a="http://schemas.openxmlformats.org/drawingml/2006/main" xmlns:r="http://schemas.openxmlformats.org/officeDocument/2006/relationships" xmlns:p="http://schemas.openxmlformats.org/presentationml/2006/main">
  <p:tag name="COLORSETCLASSNAME" val="ColorSet1"/>
  <p:tag name="COLORS" val="-2;-2;Black426;White;-1;-2"/>
</p:tagLst>
</file>

<file path=ppt/tags/tag94.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95.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96.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97.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98.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99.xml><?xml version="1.0" encoding="utf-8"?>
<p:tagLst xmlns:a="http://schemas.openxmlformats.org/drawingml/2006/main" xmlns:r="http://schemas.openxmlformats.org/officeDocument/2006/relationships" xmlns:p="http://schemas.openxmlformats.org/presentationml/2006/main">
  <p:tag name="COLORSETCLASSNAME" val="ColorSet1"/>
  <p:tag name="COLORS" val="-2;-2;Black426;White;-1;-2"/>
</p:tagLst>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305</TotalTime>
  <Words>4387</Words>
  <Application>Microsoft Office PowerPoint</Application>
  <PresentationFormat>On-screen Show (4:3)</PresentationFormat>
  <Paragraphs>1007</Paragraphs>
  <Slides>63</Slides>
  <Notes>14</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2</vt:i4>
      </vt:variant>
      <vt:variant>
        <vt:lpstr>Slide Titles</vt:lpstr>
      </vt:variant>
      <vt:variant>
        <vt:i4>63</vt:i4>
      </vt:variant>
    </vt:vector>
  </HeadingPairs>
  <TitlesOfParts>
    <vt:vector size="76" baseType="lpstr">
      <vt:lpstr>Arial</vt:lpstr>
      <vt:lpstr>Arial Black</vt:lpstr>
      <vt:lpstr>Arial Narrow</vt:lpstr>
      <vt:lpstr>Bosch Office Sans</vt:lpstr>
      <vt:lpstr>Calibri</vt:lpstr>
      <vt:lpstr>Calibri Light</vt:lpstr>
      <vt:lpstr>Conv_AgoraSansProRegular</vt:lpstr>
      <vt:lpstr>Helvetica</vt:lpstr>
      <vt:lpstr>Times New Roman</vt:lpstr>
      <vt:lpstr>Wingdings</vt:lpstr>
      <vt:lpstr>Office Theme</vt:lpstr>
      <vt:lpstr>Bitmap</vt:lpstr>
      <vt:lpstr>CorelDRAW!</vt:lpstr>
      <vt:lpstr>CAN Protocol</vt:lpstr>
      <vt:lpstr>Introduction to CAN</vt:lpstr>
      <vt:lpstr>Introduction to CAN</vt:lpstr>
      <vt:lpstr>Introduction to CAN</vt:lpstr>
      <vt:lpstr>Introduction to CAN</vt:lpstr>
      <vt:lpstr>PowerPoint Presentation</vt:lpstr>
      <vt:lpstr>PowerPoint Presentation</vt:lpstr>
      <vt:lpstr>CAN Basics</vt:lpstr>
      <vt:lpstr>PowerPoint Presentation</vt:lpstr>
      <vt:lpstr>The ISO/OSI 7-layer Model</vt:lpstr>
      <vt:lpstr>CAN within the ISO/OSI 7-layer Model</vt:lpstr>
      <vt:lpstr>CAN ISO specifications cover the ISO/OSI layers 1 and 2 </vt:lpstr>
      <vt:lpstr>CAN transmission principles</vt:lpstr>
      <vt:lpstr>CAN Signal Coding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Arbitration</vt:lpstr>
      <vt:lpstr>Arbitration : Example</vt:lpstr>
      <vt:lpstr>Bit Stuffing: Motivation</vt:lpstr>
      <vt:lpstr>Bit Stuffing: Approach</vt:lpstr>
      <vt:lpstr>Bit Stuffing: Example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Example: Receiving Error</vt:lpstr>
      <vt:lpstr>Example: Receiving Error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Vector CAN Interfaces</vt:lpstr>
      <vt:lpstr>CAN network Interfaces</vt:lpstr>
      <vt:lpstr>CAN network Interfaces</vt:lpstr>
      <vt:lpstr>CAN network Interfaces – PC cards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CAN Protocol</dc:title>
  <dc:creator>Anand K</dc:creator>
  <cp:lastModifiedBy>Anand K</cp:lastModifiedBy>
  <cp:revision>30</cp:revision>
  <dcterms:created xsi:type="dcterms:W3CDTF">2019-02-03T13:57:15Z</dcterms:created>
  <dcterms:modified xsi:type="dcterms:W3CDTF">2019-02-14T02:28:43Z</dcterms:modified>
</cp:coreProperties>
</file>