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7" r:id="rId3"/>
    <p:sldId id="260" r:id="rId4"/>
    <p:sldId id="261" r:id="rId5"/>
    <p:sldId id="263" r:id="rId6"/>
    <p:sldId id="264" r:id="rId7"/>
    <p:sldId id="318" r:id="rId8"/>
    <p:sldId id="325" r:id="rId9"/>
    <p:sldId id="319" r:id="rId10"/>
    <p:sldId id="265" r:id="rId11"/>
    <p:sldId id="266" r:id="rId12"/>
    <p:sldId id="267" r:id="rId13"/>
    <p:sldId id="268" r:id="rId14"/>
    <p:sldId id="270" r:id="rId15"/>
    <p:sldId id="269" r:id="rId16"/>
    <p:sldId id="271" r:id="rId17"/>
    <p:sldId id="272" r:id="rId18"/>
    <p:sldId id="273" r:id="rId19"/>
    <p:sldId id="315" r:id="rId20"/>
    <p:sldId id="316" r:id="rId21"/>
    <p:sldId id="317" r:id="rId22"/>
    <p:sldId id="274" r:id="rId23"/>
    <p:sldId id="324" r:id="rId24"/>
    <p:sldId id="275" r:id="rId25"/>
    <p:sldId id="323" r:id="rId26"/>
    <p:sldId id="322" r:id="rId27"/>
    <p:sldId id="276" r:id="rId28"/>
    <p:sldId id="277" r:id="rId29"/>
    <p:sldId id="320" r:id="rId30"/>
    <p:sldId id="321" r:id="rId31"/>
    <p:sldId id="278" r:id="rId32"/>
    <p:sldId id="279" r:id="rId33"/>
    <p:sldId id="280" r:id="rId34"/>
    <p:sldId id="311"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6" r:id="rId50"/>
    <p:sldId id="295" r:id="rId51"/>
    <p:sldId id="297" r:id="rId52"/>
    <p:sldId id="298" r:id="rId53"/>
    <p:sldId id="299" r:id="rId54"/>
    <p:sldId id="300" r:id="rId55"/>
    <p:sldId id="301" r:id="rId56"/>
    <p:sldId id="302" r:id="rId57"/>
    <p:sldId id="303" r:id="rId58"/>
    <p:sldId id="304" r:id="rId59"/>
    <p:sldId id="327" r:id="rId60"/>
    <p:sldId id="305" r:id="rId61"/>
    <p:sldId id="326" r:id="rId62"/>
    <p:sldId id="306" r:id="rId63"/>
    <p:sldId id="307" r:id="rId64"/>
    <p:sldId id="308" r:id="rId65"/>
    <p:sldId id="328" r:id="rId66"/>
    <p:sldId id="329" r:id="rId67"/>
    <p:sldId id="330" r:id="rId68"/>
    <p:sldId id="331" r:id="rId6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5" d="100"/>
          <a:sy n="75" d="100"/>
        </p:scale>
        <p:origin x="1152"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49971A31-A50E-400B-A945-A641FCD986FA}"/>
              </a:ext>
            </a:extLst>
          </p:cNvPr>
          <p:cNvGrpSpPr>
            <a:grpSpLocks/>
          </p:cNvGrpSpPr>
          <p:nvPr/>
        </p:nvGrpSpPr>
        <p:grpSpPr bwMode="auto">
          <a:xfrm>
            <a:off x="0" y="0"/>
            <a:ext cx="9144000" cy="6861175"/>
            <a:chOff x="0" y="0"/>
            <a:chExt cx="9144000" cy="6860799"/>
          </a:xfrm>
        </p:grpSpPr>
        <p:sp>
          <p:nvSpPr>
            <p:cNvPr id="5" name="Rectangle 4">
              <a:extLst>
                <a:ext uri="{FF2B5EF4-FFF2-40B4-BE49-F238E27FC236}">
                  <a16:creationId xmlns:a16="http://schemas.microsoft.com/office/drawing/2014/main" id="{EA323292-20C4-4F54-B31E-F74AE122359C}"/>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B1ED996-AD6B-4D06-A3AB-D214EA0F7FFF}"/>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AB6A3B2A-B596-4B19-95BF-30739341AF12}"/>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C0071E25-AD57-4C4D-9B49-7FD0BB065ECC}"/>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7707FB4B-F61A-4805-9B0D-A3D270305DA4}"/>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203DCA67-E23A-44D7-B9A6-18673EE8FB7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35341E3-8D3F-4C20-8B85-270B85ED1249}"/>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1BC5317E-290E-4D55-8490-512DEE2F3554}"/>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1728EDA6-3F79-4CB4-A704-758B8A90A4CE}"/>
              </a:ext>
            </a:extLst>
          </p:cNvPr>
          <p:cNvSpPr>
            <a:spLocks noGrp="1"/>
          </p:cNvSpPr>
          <p:nvPr>
            <p:ph type="dt" sz="half" idx="10"/>
          </p:nvPr>
        </p:nvSpPr>
        <p:spPr bwMode="gray">
          <a:xfrm rot="5400000">
            <a:off x="7477125" y="1828800"/>
            <a:ext cx="990600" cy="228600"/>
          </a:xfrm>
        </p:spPr>
        <p:txBody>
          <a:bodyPr/>
          <a:lstStyle>
            <a:lvl1pPr algn="l">
              <a:defRPr b="0" i="0">
                <a:solidFill>
                  <a:schemeClr val="bg1"/>
                </a:solidFill>
              </a:defRPr>
            </a:lvl1pPr>
          </a:lstStyle>
          <a:p>
            <a:pPr>
              <a:defRPr/>
            </a:pPr>
            <a:fld id="{49DE111C-9C1C-41F1-8D73-BF1A8C6F1E47}" type="datetimeFigureOut">
              <a:rPr lang="en-US"/>
              <a:pPr>
                <a:defRPr/>
              </a:pPr>
              <a:t>09-Feb-19</a:t>
            </a:fld>
            <a:endParaRPr lang="en-IN"/>
          </a:p>
        </p:txBody>
      </p:sp>
      <p:sp>
        <p:nvSpPr>
          <p:cNvPr id="14" name="Footer Placeholder 4">
            <a:extLst>
              <a:ext uri="{FF2B5EF4-FFF2-40B4-BE49-F238E27FC236}">
                <a16:creationId xmlns:a16="http://schemas.microsoft.com/office/drawing/2014/main" id="{61F96E3A-81A5-4F3B-AEE9-C640039DBDD6}"/>
              </a:ext>
            </a:extLst>
          </p:cNvPr>
          <p:cNvSpPr>
            <a:spLocks noGrp="1"/>
          </p:cNvSpPr>
          <p:nvPr>
            <p:ph type="ftr" sz="quarter" idx="11"/>
          </p:nvPr>
        </p:nvSpPr>
        <p:spPr bwMode="gray">
          <a:xfrm rot="5400000">
            <a:off x="6236494" y="3264694"/>
            <a:ext cx="3859212" cy="228600"/>
          </a:xfrm>
        </p:spPr>
        <p:txBody>
          <a:bodyPr/>
          <a:lstStyle>
            <a:lvl1pPr>
              <a:defRPr b="0" i="0">
                <a:solidFill>
                  <a:schemeClr val="bg1"/>
                </a:solidFill>
              </a:defRPr>
            </a:lvl1pPr>
          </a:lstStyle>
          <a:p>
            <a:pPr>
              <a:defRPr/>
            </a:pPr>
            <a:endParaRPr lang="en-IN"/>
          </a:p>
        </p:txBody>
      </p:sp>
      <p:sp>
        <p:nvSpPr>
          <p:cNvPr id="15" name="Slide Number Placeholder 5">
            <a:extLst>
              <a:ext uri="{FF2B5EF4-FFF2-40B4-BE49-F238E27FC236}">
                <a16:creationId xmlns:a16="http://schemas.microsoft.com/office/drawing/2014/main" id="{72DCBEFC-C551-4993-9927-DA55CAE97432}"/>
              </a:ext>
            </a:extLst>
          </p:cNvPr>
          <p:cNvSpPr>
            <a:spLocks noGrp="1"/>
          </p:cNvSpPr>
          <p:nvPr>
            <p:ph type="sldNum" sz="quarter" idx="12"/>
          </p:nvPr>
        </p:nvSpPr>
        <p:spPr/>
        <p:txBody>
          <a:bodyPr/>
          <a:lstStyle>
            <a:lvl1pPr algn="ctr">
              <a:defRPr sz="2800" b="0" i="0">
                <a:solidFill>
                  <a:schemeClr val="bg1"/>
                </a:solidFill>
                <a:latin typeface="+mn-lt"/>
              </a:defRPr>
            </a:lvl1pPr>
          </a:lstStyle>
          <a:p>
            <a:pPr>
              <a:defRPr/>
            </a:pPr>
            <a:fld id="{D461432C-A981-450C-9B8C-6D61E2C12B31}" type="slidenum">
              <a:rPr lang="en-IN" altLang="en-US"/>
              <a:pPr>
                <a:defRPr/>
              </a:pPr>
              <a:t>‹#›</a:t>
            </a:fld>
            <a:endParaRPr lang="en-IN" altLang="en-US"/>
          </a:p>
        </p:txBody>
      </p:sp>
    </p:spTree>
    <p:extLst>
      <p:ext uri="{BB962C8B-B14F-4D97-AF65-F5344CB8AC3E}">
        <p14:creationId xmlns:p14="http://schemas.microsoft.com/office/powerpoint/2010/main" val="139811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17">
            <a:extLst>
              <a:ext uri="{FF2B5EF4-FFF2-40B4-BE49-F238E27FC236}">
                <a16:creationId xmlns:a16="http://schemas.microsoft.com/office/drawing/2014/main" id="{6D7EADDF-F7B9-48EA-B41F-B466481DA40B}"/>
              </a:ext>
            </a:extLst>
          </p:cNvPr>
          <p:cNvGrpSpPr>
            <a:grpSpLocks/>
          </p:cNvGrpSpPr>
          <p:nvPr/>
        </p:nvGrpSpPr>
        <p:grpSpPr bwMode="auto">
          <a:xfrm>
            <a:off x="0" y="0"/>
            <a:ext cx="9144000" cy="6861175"/>
            <a:chOff x="0" y="0"/>
            <a:chExt cx="9144000" cy="6860799"/>
          </a:xfrm>
        </p:grpSpPr>
        <p:sp>
          <p:nvSpPr>
            <p:cNvPr id="6" name="Rectangle 5">
              <a:extLst>
                <a:ext uri="{FF2B5EF4-FFF2-40B4-BE49-F238E27FC236}">
                  <a16:creationId xmlns:a16="http://schemas.microsoft.com/office/drawing/2014/main" id="{9B045D55-BBAD-4493-A59A-8045AF329369}"/>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0F7DF578-49A7-428D-8AE9-0761DE747F9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C867E84-D77F-484B-BBA4-88AAA87758CE}"/>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11BF207B-1D1E-4428-8936-0A74615117B0}"/>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758C9039-DF83-4299-80C5-503E131AC8A1}"/>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CCE5D3AC-171F-4533-A16C-6B697212CBE9}"/>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92A2584-145B-42C9-8618-BEFF421E9B3C}"/>
                </a:ext>
              </a:extLst>
            </p:cNvPr>
            <p:cNvSpPr/>
            <p:nvPr/>
          </p:nvSpPr>
          <p:spPr>
            <a:xfrm>
              <a:off x="422275" y="401616"/>
              <a:ext cx="8326438" cy="31414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0F6D0F74-7055-4B9D-8C2B-6833B60AFE10}"/>
                </a:ext>
              </a:extLst>
            </p:cNvPr>
            <p:cNvSpPr>
              <a:spLocks/>
            </p:cNvSpPr>
            <p:nvPr/>
          </p:nvSpPr>
          <p:spPr bwMode="gray">
            <a:xfrm rot="10204164">
              <a:off x="426788" y="4564241"/>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34">
              <a:extLst>
                <a:ext uri="{FF2B5EF4-FFF2-40B4-BE49-F238E27FC236}">
                  <a16:creationId xmlns:a16="http://schemas.microsoft.com/office/drawing/2014/main" id="{E841CF12-2AFF-4F8F-8FB3-C027367DFF10}"/>
                </a:ext>
              </a:extLst>
            </p:cNvPr>
            <p:cNvSpPr>
              <a:spLocks/>
            </p:cNvSpPr>
            <p:nvPr/>
          </p:nvSpPr>
          <p:spPr bwMode="gray">
            <a:xfrm rot="10800000">
              <a:off x="485023" y="2670079"/>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EC6B0FBE-B99A-4268-A70B-7112913974A9}"/>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2A4A7E8E-5C34-4FDD-9F8E-7111F0ED0469}"/>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067DF420-F6F1-4751-B14E-5A9D98609D5D}"/>
              </a:ext>
            </a:extLst>
          </p:cNvPr>
          <p:cNvSpPr>
            <a:spLocks noGrp="1"/>
          </p:cNvSpPr>
          <p:nvPr>
            <p:ph type="dt" sz="half" idx="10"/>
          </p:nvPr>
        </p:nvSpPr>
        <p:spPr/>
        <p:txBody>
          <a:bodyPr/>
          <a:lstStyle>
            <a:lvl1pPr>
              <a:defRPr/>
            </a:lvl1pPr>
          </a:lstStyle>
          <a:p>
            <a:pPr>
              <a:defRPr/>
            </a:pPr>
            <a:fld id="{0DD2E8FD-5BD5-49DE-9025-902840B4B30E}" type="datetimeFigureOut">
              <a:rPr lang="en-US"/>
              <a:pPr>
                <a:defRPr/>
              </a:pPr>
              <a:t>09-Feb-19</a:t>
            </a:fld>
            <a:endParaRPr lang="en-IN"/>
          </a:p>
        </p:txBody>
      </p:sp>
      <p:sp>
        <p:nvSpPr>
          <p:cNvPr id="18" name="Footer Placeholder 5">
            <a:extLst>
              <a:ext uri="{FF2B5EF4-FFF2-40B4-BE49-F238E27FC236}">
                <a16:creationId xmlns:a16="http://schemas.microsoft.com/office/drawing/2014/main" id="{6E28CAA1-4F23-4B6F-962B-D0A7E1FB1C0F}"/>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6">
            <a:extLst>
              <a:ext uri="{FF2B5EF4-FFF2-40B4-BE49-F238E27FC236}">
                <a16:creationId xmlns:a16="http://schemas.microsoft.com/office/drawing/2014/main" id="{0447C5EE-6468-4BE6-9666-BE207D51336B}"/>
              </a:ext>
            </a:extLst>
          </p:cNvPr>
          <p:cNvSpPr>
            <a:spLocks noGrp="1"/>
          </p:cNvSpPr>
          <p:nvPr>
            <p:ph type="sldNum" sz="quarter" idx="12"/>
          </p:nvPr>
        </p:nvSpPr>
        <p:spPr>
          <a:xfrm>
            <a:off x="7766050" y="295275"/>
            <a:ext cx="628650" cy="768350"/>
          </a:xfrm>
        </p:spPr>
        <p:txBody>
          <a:bodyPr/>
          <a:lstStyle>
            <a:lvl1pPr>
              <a:defRPr/>
            </a:lvl1pPr>
          </a:lstStyle>
          <a:p>
            <a:pPr>
              <a:defRPr/>
            </a:pPr>
            <a:fld id="{70405923-F6C2-4C2F-BA21-C1C10886A77B}" type="slidenum">
              <a:rPr lang="en-IN" altLang="en-US"/>
              <a:pPr>
                <a:defRPr/>
              </a:pPr>
              <a:t>‹#›</a:t>
            </a:fld>
            <a:endParaRPr lang="en-IN" altLang="en-US"/>
          </a:p>
        </p:txBody>
      </p:sp>
    </p:spTree>
    <p:extLst>
      <p:ext uri="{BB962C8B-B14F-4D97-AF65-F5344CB8AC3E}">
        <p14:creationId xmlns:p14="http://schemas.microsoft.com/office/powerpoint/2010/main" val="280817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E7588E7C-5BEE-4B10-A788-AA5FF1DC1B9E}"/>
              </a:ext>
            </a:extLst>
          </p:cNvPr>
          <p:cNvGrpSpPr>
            <a:grpSpLocks/>
          </p:cNvGrpSpPr>
          <p:nvPr/>
        </p:nvGrpSpPr>
        <p:grpSpPr bwMode="auto">
          <a:xfrm>
            <a:off x="0" y="0"/>
            <a:ext cx="9144000" cy="6861175"/>
            <a:chOff x="0" y="0"/>
            <a:chExt cx="9144000" cy="6860799"/>
          </a:xfrm>
        </p:grpSpPr>
        <p:sp>
          <p:nvSpPr>
            <p:cNvPr id="5" name="Rectangle 4">
              <a:extLst>
                <a:ext uri="{FF2B5EF4-FFF2-40B4-BE49-F238E27FC236}">
                  <a16:creationId xmlns:a16="http://schemas.microsoft.com/office/drawing/2014/main" id="{B745B4A0-DD42-4B8F-A9C0-A5282DB28466}"/>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653C5BA-FA2D-4421-91F6-1CA7568562AB}"/>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2614F02A-A4A5-48A8-A5D6-60045C0A6079}"/>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4861926-0484-43B7-A5AA-82DB12423A57}"/>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98DCDE75-34AB-4BCA-9D2E-2D701B358326}"/>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94EC4D5-0AA9-4D52-817A-298C2D30192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BDDEFA02-3BFB-4CDF-A149-49CB290E22BF}"/>
                </a:ext>
              </a:extLst>
            </p:cNvPr>
            <p:cNvSpPr>
              <a:spLocks/>
            </p:cNvSpPr>
            <p:nvPr/>
          </p:nvSpPr>
          <p:spPr bwMode="gray">
            <a:xfrm rot="-589932">
              <a:off x="6359946" y="2780895"/>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a16="http://schemas.microsoft.com/office/drawing/2014/main" id="{F488C88F-9E57-4EC3-A8FA-75859503C188}"/>
                </a:ext>
              </a:extLst>
            </p:cNvPr>
            <p:cNvSpPr/>
            <p:nvPr/>
          </p:nvSpPr>
          <p:spPr>
            <a:xfrm>
              <a:off x="485775" y="4343162"/>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4">
              <a:extLst>
                <a:ext uri="{FF2B5EF4-FFF2-40B4-BE49-F238E27FC236}">
                  <a16:creationId xmlns:a16="http://schemas.microsoft.com/office/drawing/2014/main" id="{273A8277-95DE-4E05-A595-76467547B158}"/>
                </a:ext>
              </a:extLst>
            </p:cNvPr>
            <p:cNvSpPr>
              <a:spLocks/>
            </p:cNvSpPr>
            <p:nvPr/>
          </p:nvSpPr>
          <p:spPr bwMode="gray">
            <a:xfrm>
              <a:off x="485023" y="2854646"/>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1A0ECBCC-9679-48DC-8512-60088442E563}"/>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63C265C2-C3D2-4C05-861A-CAA762204FF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927101"/>
            <a:ext cx="6422004"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3">
            <a:extLst>
              <a:ext uri="{FF2B5EF4-FFF2-40B4-BE49-F238E27FC236}">
                <a16:creationId xmlns:a16="http://schemas.microsoft.com/office/drawing/2014/main" id="{2C3C5361-7F6A-4A55-A5F3-08C1BFFF3EA8}"/>
              </a:ext>
            </a:extLst>
          </p:cNvPr>
          <p:cNvSpPr>
            <a:spLocks noGrp="1"/>
          </p:cNvSpPr>
          <p:nvPr>
            <p:ph type="dt" sz="half" idx="10"/>
          </p:nvPr>
        </p:nvSpPr>
        <p:spPr/>
        <p:txBody>
          <a:bodyPr/>
          <a:lstStyle>
            <a:lvl1pPr>
              <a:defRPr/>
            </a:lvl1pPr>
          </a:lstStyle>
          <a:p>
            <a:pPr>
              <a:defRPr/>
            </a:pPr>
            <a:fld id="{F5EECC8A-73F4-43B8-875E-356D9CC30065}" type="datetimeFigureOut">
              <a:rPr lang="en-US"/>
              <a:pPr>
                <a:defRPr/>
              </a:pPr>
              <a:t>09-Feb-19</a:t>
            </a:fld>
            <a:endParaRPr lang="en-IN"/>
          </a:p>
        </p:txBody>
      </p:sp>
      <p:sp>
        <p:nvSpPr>
          <p:cNvPr id="18" name="Footer Placeholder 4">
            <a:extLst>
              <a:ext uri="{FF2B5EF4-FFF2-40B4-BE49-F238E27FC236}">
                <a16:creationId xmlns:a16="http://schemas.microsoft.com/office/drawing/2014/main" id="{F355ED3F-0CCA-4DD8-9B33-BB2A354BECF4}"/>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5">
            <a:extLst>
              <a:ext uri="{FF2B5EF4-FFF2-40B4-BE49-F238E27FC236}">
                <a16:creationId xmlns:a16="http://schemas.microsoft.com/office/drawing/2014/main" id="{C7198660-A014-411E-973C-57E048227D44}"/>
              </a:ext>
            </a:extLst>
          </p:cNvPr>
          <p:cNvSpPr>
            <a:spLocks noGrp="1"/>
          </p:cNvSpPr>
          <p:nvPr>
            <p:ph type="sldNum" sz="quarter" idx="12"/>
          </p:nvPr>
        </p:nvSpPr>
        <p:spPr>
          <a:xfrm>
            <a:off x="7766050" y="295275"/>
            <a:ext cx="628650" cy="768350"/>
          </a:xfrm>
        </p:spPr>
        <p:txBody>
          <a:bodyPr/>
          <a:lstStyle>
            <a:lvl1pPr>
              <a:defRPr/>
            </a:lvl1pPr>
          </a:lstStyle>
          <a:p>
            <a:pPr>
              <a:defRPr/>
            </a:pPr>
            <a:fld id="{A403A249-B5EF-43BC-938F-79BC33113E52}" type="slidenum">
              <a:rPr lang="en-IN" altLang="en-US"/>
              <a:pPr>
                <a:defRPr/>
              </a:pPr>
              <a:t>‹#›</a:t>
            </a:fld>
            <a:endParaRPr lang="en-IN" altLang="en-US"/>
          </a:p>
        </p:txBody>
      </p:sp>
    </p:spTree>
    <p:extLst>
      <p:ext uri="{BB962C8B-B14F-4D97-AF65-F5344CB8AC3E}">
        <p14:creationId xmlns:p14="http://schemas.microsoft.com/office/powerpoint/2010/main" val="282243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17">
            <a:extLst>
              <a:ext uri="{FF2B5EF4-FFF2-40B4-BE49-F238E27FC236}">
                <a16:creationId xmlns:a16="http://schemas.microsoft.com/office/drawing/2014/main" id="{F0A95605-30AA-44AC-99B0-6042626D0517}"/>
              </a:ext>
            </a:extLst>
          </p:cNvPr>
          <p:cNvGrpSpPr>
            <a:grpSpLocks/>
          </p:cNvGrpSpPr>
          <p:nvPr/>
        </p:nvGrpSpPr>
        <p:grpSpPr bwMode="auto">
          <a:xfrm>
            <a:off x="0" y="0"/>
            <a:ext cx="9144000" cy="6861175"/>
            <a:chOff x="0" y="0"/>
            <a:chExt cx="9144000" cy="6860799"/>
          </a:xfrm>
        </p:grpSpPr>
        <p:sp>
          <p:nvSpPr>
            <p:cNvPr id="6" name="Rectangle 5">
              <a:extLst>
                <a:ext uri="{FF2B5EF4-FFF2-40B4-BE49-F238E27FC236}">
                  <a16:creationId xmlns:a16="http://schemas.microsoft.com/office/drawing/2014/main" id="{5E28CBB5-7CC3-455D-A886-8F19120FF6BD}"/>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0242EDE5-DB62-47BB-B24A-98001CD67F52}"/>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82F9F26F-EA01-4608-BE09-01EED577429F}"/>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4EC706CE-484A-4130-AF53-87EAF6CB3194}"/>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8978079-1FE2-4742-990E-D556EDD56507}"/>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ED309A08-4287-4D7B-92D0-9B3306D2F439}"/>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F7A72A7-40DF-4702-A71C-AC2758C29298}"/>
                </a:ext>
              </a:extLst>
            </p:cNvPr>
            <p:cNvSpPr>
              <a:spLocks/>
            </p:cNvSpPr>
            <p:nvPr/>
          </p:nvSpPr>
          <p:spPr bwMode="gray">
            <a:xfrm rot="-589932">
              <a:off x="6359946" y="4309201"/>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3">
              <a:extLst>
                <a:ext uri="{FF2B5EF4-FFF2-40B4-BE49-F238E27FC236}">
                  <a16:creationId xmlns:a16="http://schemas.microsoft.com/office/drawing/2014/main" id="{33B5AC03-2408-4B35-9254-813CD37015CB}"/>
                </a:ext>
              </a:extLst>
            </p:cNvPr>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A40FA33D-BA4E-4C63-A34B-A3893D3E2293}"/>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14">
            <a:extLst>
              <a:ext uri="{FF2B5EF4-FFF2-40B4-BE49-F238E27FC236}">
                <a16:creationId xmlns:a16="http://schemas.microsoft.com/office/drawing/2014/main" id="{CB418248-1458-4C8C-B3C1-22BB8A13E74F}"/>
              </a:ext>
            </a:extLst>
          </p:cNvPr>
          <p:cNvSpPr txBox="1"/>
          <p:nvPr/>
        </p:nvSpPr>
        <p:spPr bwMode="gray">
          <a:xfrm>
            <a:off x="7034213" y="2898775"/>
            <a:ext cx="660400" cy="1323975"/>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8000" dirty="0"/>
              <a:t>”</a:t>
            </a:r>
          </a:p>
        </p:txBody>
      </p:sp>
      <p:sp>
        <p:nvSpPr>
          <p:cNvPr id="18" name="TextBox 17">
            <a:extLst>
              <a:ext uri="{FF2B5EF4-FFF2-40B4-BE49-F238E27FC236}">
                <a16:creationId xmlns:a16="http://schemas.microsoft.com/office/drawing/2014/main" id="{D099820B-B867-49B5-BF6D-8740AD82589C}"/>
              </a:ext>
            </a:extLst>
          </p:cNvPr>
          <p:cNvSpPr txBox="1"/>
          <p:nvPr/>
        </p:nvSpPr>
        <p:spPr bwMode="gray">
          <a:xfrm>
            <a:off x="652463" y="590550"/>
            <a:ext cx="600075" cy="132238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8000" dirty="0"/>
              <a:t>“</a:t>
            </a:r>
          </a:p>
        </p:txBody>
      </p:sp>
      <p:sp>
        <p:nvSpPr>
          <p:cNvPr id="19" name="Rectangle 18">
            <a:extLst>
              <a:ext uri="{FF2B5EF4-FFF2-40B4-BE49-F238E27FC236}">
                <a16:creationId xmlns:a16="http://schemas.microsoft.com/office/drawing/2014/main" id="{49156E72-1B2C-4872-8A85-949BFCE81819}"/>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Date Placeholder 3">
            <a:extLst>
              <a:ext uri="{FF2B5EF4-FFF2-40B4-BE49-F238E27FC236}">
                <a16:creationId xmlns:a16="http://schemas.microsoft.com/office/drawing/2014/main" id="{630951F7-A264-4D94-BA9B-ED1BD7EEC1B0}"/>
              </a:ext>
            </a:extLst>
          </p:cNvPr>
          <p:cNvSpPr>
            <a:spLocks noGrp="1"/>
          </p:cNvSpPr>
          <p:nvPr>
            <p:ph type="dt" sz="half" idx="14"/>
          </p:nvPr>
        </p:nvSpPr>
        <p:spPr/>
        <p:txBody>
          <a:bodyPr/>
          <a:lstStyle>
            <a:lvl1pPr>
              <a:defRPr/>
            </a:lvl1pPr>
          </a:lstStyle>
          <a:p>
            <a:pPr>
              <a:defRPr/>
            </a:pPr>
            <a:fld id="{0A4577D8-798D-43F8-953D-3797457F845D}" type="datetimeFigureOut">
              <a:rPr lang="en-US"/>
              <a:pPr>
                <a:defRPr/>
              </a:pPr>
              <a:t>09-Feb-19</a:t>
            </a:fld>
            <a:endParaRPr lang="en-IN"/>
          </a:p>
        </p:txBody>
      </p:sp>
      <p:sp>
        <p:nvSpPr>
          <p:cNvPr id="21" name="Footer Placeholder 4">
            <a:extLst>
              <a:ext uri="{FF2B5EF4-FFF2-40B4-BE49-F238E27FC236}">
                <a16:creationId xmlns:a16="http://schemas.microsoft.com/office/drawing/2014/main" id="{DDF7E99B-6C58-4669-AEBD-8F8DA2759A0A}"/>
              </a:ext>
            </a:extLst>
          </p:cNvPr>
          <p:cNvSpPr>
            <a:spLocks noGrp="1"/>
          </p:cNvSpPr>
          <p:nvPr>
            <p:ph type="ftr" sz="quarter" idx="15"/>
          </p:nvPr>
        </p:nvSpPr>
        <p:spPr/>
        <p:txBody>
          <a:bodyPr/>
          <a:lstStyle>
            <a:lvl1pPr>
              <a:defRPr/>
            </a:lvl1pPr>
          </a:lstStyle>
          <a:p>
            <a:pPr>
              <a:defRPr/>
            </a:pPr>
            <a:endParaRPr lang="en-IN"/>
          </a:p>
        </p:txBody>
      </p:sp>
      <p:sp>
        <p:nvSpPr>
          <p:cNvPr id="22" name="Slide Number Placeholder 5">
            <a:extLst>
              <a:ext uri="{FF2B5EF4-FFF2-40B4-BE49-F238E27FC236}">
                <a16:creationId xmlns:a16="http://schemas.microsoft.com/office/drawing/2014/main" id="{765746A8-D595-4E15-BD7B-9E37534D2A38}"/>
              </a:ext>
            </a:extLst>
          </p:cNvPr>
          <p:cNvSpPr>
            <a:spLocks noGrp="1"/>
          </p:cNvSpPr>
          <p:nvPr>
            <p:ph type="sldNum" sz="quarter" idx="16"/>
          </p:nvPr>
        </p:nvSpPr>
        <p:spPr>
          <a:xfrm>
            <a:off x="7766050" y="295275"/>
            <a:ext cx="628650" cy="768350"/>
          </a:xfrm>
        </p:spPr>
        <p:txBody>
          <a:bodyPr/>
          <a:lstStyle>
            <a:lvl1pPr>
              <a:defRPr/>
            </a:lvl1pPr>
          </a:lstStyle>
          <a:p>
            <a:pPr>
              <a:defRPr/>
            </a:pPr>
            <a:fld id="{6FB23DA8-EFD1-4C96-A60E-0835FFA755B1}" type="slidenum">
              <a:rPr lang="en-IN" altLang="en-US"/>
              <a:pPr>
                <a:defRPr/>
              </a:pPr>
              <a:t>‹#›</a:t>
            </a:fld>
            <a:endParaRPr lang="en-IN" altLang="en-US"/>
          </a:p>
        </p:txBody>
      </p:sp>
    </p:spTree>
    <p:extLst>
      <p:ext uri="{BB962C8B-B14F-4D97-AF65-F5344CB8AC3E}">
        <p14:creationId xmlns:p14="http://schemas.microsoft.com/office/powerpoint/2010/main" val="419179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3DDA0ADA-1957-444C-BDDA-B61AE2011087}"/>
              </a:ext>
            </a:extLst>
          </p:cNvPr>
          <p:cNvGrpSpPr>
            <a:grpSpLocks/>
          </p:cNvGrpSpPr>
          <p:nvPr/>
        </p:nvGrpSpPr>
        <p:grpSpPr bwMode="auto">
          <a:xfrm>
            <a:off x="0" y="0"/>
            <a:ext cx="9144000" cy="6861175"/>
            <a:chOff x="0" y="0"/>
            <a:chExt cx="9144000" cy="6860799"/>
          </a:xfrm>
        </p:grpSpPr>
        <p:sp>
          <p:nvSpPr>
            <p:cNvPr id="5" name="Rectangle 4">
              <a:extLst>
                <a:ext uri="{FF2B5EF4-FFF2-40B4-BE49-F238E27FC236}">
                  <a16:creationId xmlns:a16="http://schemas.microsoft.com/office/drawing/2014/main" id="{A90ACAFB-3738-4B67-953B-54728B96B5F4}"/>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8B747530-E104-459C-9433-C0A7B46559C0}"/>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30E6B87A-B133-41B8-AE81-F5589F46AFE1}"/>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E59775A-EC37-4F47-B990-3C9B7A6DA65D}"/>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45F6411-0C4C-4840-B168-52BAFE9F7A72}"/>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DD7A4190-FD7E-440A-B33C-02879FFCC59A}"/>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F0C47505-D542-436B-B273-5638A0AFAEC4}"/>
                </a:ext>
              </a:extLst>
            </p:cNvPr>
            <p:cNvSpPr>
              <a:spLocks/>
            </p:cNvSpPr>
            <p:nvPr/>
          </p:nvSpPr>
          <p:spPr bwMode="gray">
            <a:xfrm rot="-589932">
              <a:off x="6359946" y="431124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3">
              <a:extLst>
                <a:ext uri="{FF2B5EF4-FFF2-40B4-BE49-F238E27FC236}">
                  <a16:creationId xmlns:a16="http://schemas.microsoft.com/office/drawing/2014/main" id="{A38C5239-7434-45D8-A085-51B1925D5D72}"/>
                </a:ext>
              </a:extLst>
            </p:cNvPr>
            <p:cNvSpPr>
              <a:spLocks/>
            </p:cNvSpPr>
            <p:nvPr/>
          </p:nvSpPr>
          <p:spPr bwMode="gray">
            <a:xfrm>
              <a:off x="485023" y="4381500"/>
              <a:ext cx="8182128" cy="21305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214748364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5F641E14-9C03-4280-AF69-970A85773540}"/>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ECC80EEA-2011-4D73-988D-2C1F5C01F18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5" name="Date Placeholder 3">
            <a:extLst>
              <a:ext uri="{FF2B5EF4-FFF2-40B4-BE49-F238E27FC236}">
                <a16:creationId xmlns:a16="http://schemas.microsoft.com/office/drawing/2014/main" id="{7782223A-2B54-4D64-B1AD-931EB9E7EB34}"/>
              </a:ext>
            </a:extLst>
          </p:cNvPr>
          <p:cNvSpPr>
            <a:spLocks noGrp="1"/>
          </p:cNvSpPr>
          <p:nvPr>
            <p:ph type="dt" sz="half" idx="10"/>
          </p:nvPr>
        </p:nvSpPr>
        <p:spPr/>
        <p:txBody>
          <a:bodyPr/>
          <a:lstStyle>
            <a:lvl1pPr>
              <a:defRPr/>
            </a:lvl1pPr>
          </a:lstStyle>
          <a:p>
            <a:pPr>
              <a:defRPr/>
            </a:pPr>
            <a:fld id="{7CD21E2F-951E-46A6-9F03-E792327D1DCB}" type="datetimeFigureOut">
              <a:rPr lang="en-US"/>
              <a:pPr>
                <a:defRPr/>
              </a:pPr>
              <a:t>09-Feb-19</a:t>
            </a:fld>
            <a:endParaRPr lang="en-IN"/>
          </a:p>
        </p:txBody>
      </p:sp>
      <p:sp>
        <p:nvSpPr>
          <p:cNvPr id="16" name="Footer Placeholder 4">
            <a:extLst>
              <a:ext uri="{FF2B5EF4-FFF2-40B4-BE49-F238E27FC236}">
                <a16:creationId xmlns:a16="http://schemas.microsoft.com/office/drawing/2014/main" id="{8E9E12B8-09EC-4E4F-BE15-299628D17233}"/>
              </a:ext>
            </a:extLst>
          </p:cNvPr>
          <p:cNvSpPr>
            <a:spLocks noGrp="1"/>
          </p:cNvSpPr>
          <p:nvPr>
            <p:ph type="ftr" sz="quarter" idx="11"/>
          </p:nvPr>
        </p:nvSpPr>
        <p:spPr/>
        <p:txBody>
          <a:bodyPr/>
          <a:lstStyle>
            <a:lvl1pPr>
              <a:defRPr/>
            </a:lvl1pPr>
          </a:lstStyle>
          <a:p>
            <a:pPr>
              <a:defRPr/>
            </a:pPr>
            <a:endParaRPr lang="en-IN"/>
          </a:p>
        </p:txBody>
      </p:sp>
      <p:sp>
        <p:nvSpPr>
          <p:cNvPr id="17" name="Slide Number Placeholder 5">
            <a:extLst>
              <a:ext uri="{FF2B5EF4-FFF2-40B4-BE49-F238E27FC236}">
                <a16:creationId xmlns:a16="http://schemas.microsoft.com/office/drawing/2014/main" id="{6EE948BE-9877-4FC2-A792-4B1E2B49E821}"/>
              </a:ext>
            </a:extLst>
          </p:cNvPr>
          <p:cNvSpPr>
            <a:spLocks noGrp="1"/>
          </p:cNvSpPr>
          <p:nvPr>
            <p:ph type="sldNum" sz="quarter" idx="12"/>
          </p:nvPr>
        </p:nvSpPr>
        <p:spPr>
          <a:xfrm>
            <a:off x="7766050" y="295275"/>
            <a:ext cx="628650" cy="768350"/>
          </a:xfrm>
        </p:spPr>
        <p:txBody>
          <a:bodyPr/>
          <a:lstStyle>
            <a:lvl1pPr>
              <a:defRPr/>
            </a:lvl1pPr>
          </a:lstStyle>
          <a:p>
            <a:pPr>
              <a:defRPr/>
            </a:pPr>
            <a:fld id="{609ED10C-9707-49C7-8670-079CEDE32C5C}" type="slidenum">
              <a:rPr lang="en-IN" altLang="en-US"/>
              <a:pPr>
                <a:defRPr/>
              </a:pPr>
              <a:t>‹#›</a:t>
            </a:fld>
            <a:endParaRPr lang="en-IN" altLang="en-US"/>
          </a:p>
        </p:txBody>
      </p:sp>
    </p:spTree>
    <p:extLst>
      <p:ext uri="{BB962C8B-B14F-4D97-AF65-F5344CB8AC3E}">
        <p14:creationId xmlns:p14="http://schemas.microsoft.com/office/powerpoint/2010/main" val="3023817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68DB3B5-7D91-432A-A302-1FA68927BB7C}"/>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36B06A3-24F6-44EA-A010-51C3964DAA23}"/>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5"/>
            <a:ext cx="2313432" cy="287771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2" y="3147165"/>
            <a:ext cx="2326749" cy="2869878"/>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3821" y="3147164"/>
            <a:ext cx="2313740"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6">
            <a:extLst>
              <a:ext uri="{FF2B5EF4-FFF2-40B4-BE49-F238E27FC236}">
                <a16:creationId xmlns:a16="http://schemas.microsoft.com/office/drawing/2014/main" id="{5E573502-3E46-4E99-A160-D911D5A32E49}"/>
              </a:ext>
            </a:extLst>
          </p:cNvPr>
          <p:cNvSpPr>
            <a:spLocks noGrp="1"/>
          </p:cNvSpPr>
          <p:nvPr>
            <p:ph type="dt" sz="half" idx="18"/>
          </p:nvPr>
        </p:nvSpPr>
        <p:spPr/>
        <p:txBody>
          <a:bodyPr/>
          <a:lstStyle>
            <a:lvl1pPr>
              <a:defRPr/>
            </a:lvl1pPr>
          </a:lstStyle>
          <a:p>
            <a:pPr>
              <a:defRPr/>
            </a:pPr>
            <a:fld id="{89D0EBFB-A1BF-4F8C-8E7C-7FF9AEA68CC1}" type="datetimeFigureOut">
              <a:rPr lang="en-US"/>
              <a:pPr>
                <a:defRPr/>
              </a:pPr>
              <a:t>09-Feb-19</a:t>
            </a:fld>
            <a:endParaRPr lang="en-IN"/>
          </a:p>
        </p:txBody>
      </p:sp>
      <p:sp>
        <p:nvSpPr>
          <p:cNvPr id="12" name="Footer Placeholder 7">
            <a:extLst>
              <a:ext uri="{FF2B5EF4-FFF2-40B4-BE49-F238E27FC236}">
                <a16:creationId xmlns:a16="http://schemas.microsoft.com/office/drawing/2014/main" id="{5AC32F1C-A495-40E5-AC6D-259D777A1696}"/>
              </a:ext>
            </a:extLst>
          </p:cNvPr>
          <p:cNvSpPr>
            <a:spLocks noGrp="1"/>
          </p:cNvSpPr>
          <p:nvPr>
            <p:ph type="ftr" sz="quarter" idx="19"/>
          </p:nvPr>
        </p:nvSpPr>
        <p:spPr/>
        <p:txBody>
          <a:bodyPr/>
          <a:lstStyle>
            <a:lvl1pPr>
              <a:defRPr/>
            </a:lvl1pPr>
          </a:lstStyle>
          <a:p>
            <a:pPr>
              <a:defRPr/>
            </a:pPr>
            <a:endParaRPr lang="en-IN"/>
          </a:p>
        </p:txBody>
      </p:sp>
      <p:sp>
        <p:nvSpPr>
          <p:cNvPr id="13" name="Slide Number Placeholder 8">
            <a:extLst>
              <a:ext uri="{FF2B5EF4-FFF2-40B4-BE49-F238E27FC236}">
                <a16:creationId xmlns:a16="http://schemas.microsoft.com/office/drawing/2014/main" id="{8DA9CC02-7682-423C-8E29-C51F29C63759}"/>
              </a:ext>
            </a:extLst>
          </p:cNvPr>
          <p:cNvSpPr>
            <a:spLocks noGrp="1"/>
          </p:cNvSpPr>
          <p:nvPr>
            <p:ph type="sldNum" sz="quarter" idx="20"/>
          </p:nvPr>
        </p:nvSpPr>
        <p:spPr>
          <a:xfrm>
            <a:off x="7766050" y="295275"/>
            <a:ext cx="628650" cy="768350"/>
          </a:xfrm>
        </p:spPr>
        <p:txBody>
          <a:bodyPr/>
          <a:lstStyle>
            <a:lvl1pPr>
              <a:defRPr/>
            </a:lvl1pPr>
          </a:lstStyle>
          <a:p>
            <a:pPr>
              <a:defRPr/>
            </a:pPr>
            <a:fld id="{3CDD814D-A095-4A77-8C18-BF507D387001}" type="slidenum">
              <a:rPr lang="en-IN" altLang="en-US"/>
              <a:pPr>
                <a:defRPr/>
              </a:pPr>
              <a:t>‹#›</a:t>
            </a:fld>
            <a:endParaRPr lang="en-IN" altLang="en-US"/>
          </a:p>
        </p:txBody>
      </p:sp>
    </p:spTree>
    <p:extLst>
      <p:ext uri="{BB962C8B-B14F-4D97-AF65-F5344CB8AC3E}">
        <p14:creationId xmlns:p14="http://schemas.microsoft.com/office/powerpoint/2010/main" val="3512830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45B9D78-8B6B-4572-A445-5D0D59E9E7C0}"/>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88876AD-E8BC-4A0F-86EC-F5BFA23C391B}"/>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0" name="Text Placeholder 3"/>
          <p:cNvSpPr>
            <a:spLocks noGrp="1"/>
          </p:cNvSpPr>
          <p:nvPr>
            <p:ph type="body" sz="half" idx="21"/>
          </p:nvPr>
        </p:nvSpPr>
        <p:spPr>
          <a:xfrm>
            <a:off x="881461" y="4837558"/>
            <a:ext cx="2298410"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04318" y="4837558"/>
            <a:ext cx="2330903"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63821" y="4837558"/>
            <a:ext cx="229949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6">
            <a:extLst>
              <a:ext uri="{FF2B5EF4-FFF2-40B4-BE49-F238E27FC236}">
                <a16:creationId xmlns:a16="http://schemas.microsoft.com/office/drawing/2014/main" id="{C5010662-0E77-40DD-88E4-93CF86D1A931}"/>
              </a:ext>
            </a:extLst>
          </p:cNvPr>
          <p:cNvSpPr>
            <a:spLocks noGrp="1"/>
          </p:cNvSpPr>
          <p:nvPr>
            <p:ph type="dt" sz="half" idx="22"/>
          </p:nvPr>
        </p:nvSpPr>
        <p:spPr/>
        <p:txBody>
          <a:bodyPr/>
          <a:lstStyle>
            <a:lvl1pPr>
              <a:defRPr/>
            </a:lvl1pPr>
          </a:lstStyle>
          <a:p>
            <a:pPr>
              <a:defRPr/>
            </a:pPr>
            <a:fld id="{2329E353-6006-48C8-AC0E-6666E0224B54}" type="datetimeFigureOut">
              <a:rPr lang="en-US"/>
              <a:pPr>
                <a:defRPr/>
              </a:pPr>
              <a:t>09-Feb-19</a:t>
            </a:fld>
            <a:endParaRPr lang="en-IN"/>
          </a:p>
        </p:txBody>
      </p:sp>
      <p:sp>
        <p:nvSpPr>
          <p:cNvPr id="16" name="Footer Placeholder 7">
            <a:extLst>
              <a:ext uri="{FF2B5EF4-FFF2-40B4-BE49-F238E27FC236}">
                <a16:creationId xmlns:a16="http://schemas.microsoft.com/office/drawing/2014/main" id="{84329C4F-1E92-4E07-8FDC-854984A3A2AB}"/>
              </a:ext>
            </a:extLst>
          </p:cNvPr>
          <p:cNvSpPr>
            <a:spLocks noGrp="1"/>
          </p:cNvSpPr>
          <p:nvPr>
            <p:ph type="ftr" sz="quarter" idx="23"/>
          </p:nvPr>
        </p:nvSpPr>
        <p:spPr/>
        <p:txBody>
          <a:bodyPr/>
          <a:lstStyle>
            <a:lvl1pPr>
              <a:defRPr/>
            </a:lvl1pPr>
          </a:lstStyle>
          <a:p>
            <a:pPr>
              <a:defRPr/>
            </a:pPr>
            <a:endParaRPr lang="en-IN"/>
          </a:p>
        </p:txBody>
      </p:sp>
      <p:sp>
        <p:nvSpPr>
          <p:cNvPr id="17" name="Slide Number Placeholder 8">
            <a:extLst>
              <a:ext uri="{FF2B5EF4-FFF2-40B4-BE49-F238E27FC236}">
                <a16:creationId xmlns:a16="http://schemas.microsoft.com/office/drawing/2014/main" id="{703755AF-F5C8-473C-AFE2-CF37C96A6DC4}"/>
              </a:ext>
            </a:extLst>
          </p:cNvPr>
          <p:cNvSpPr>
            <a:spLocks noGrp="1"/>
          </p:cNvSpPr>
          <p:nvPr>
            <p:ph type="sldNum" sz="quarter" idx="24"/>
          </p:nvPr>
        </p:nvSpPr>
        <p:spPr>
          <a:xfrm>
            <a:off x="7766050" y="295275"/>
            <a:ext cx="628650" cy="768350"/>
          </a:xfrm>
        </p:spPr>
        <p:txBody>
          <a:bodyPr/>
          <a:lstStyle>
            <a:lvl1pPr>
              <a:defRPr/>
            </a:lvl1pPr>
          </a:lstStyle>
          <a:p>
            <a:pPr>
              <a:defRPr/>
            </a:pPr>
            <a:fld id="{E7430AD3-F051-44E2-BA0C-646FA8D4C7F1}" type="slidenum">
              <a:rPr lang="en-IN" altLang="en-US"/>
              <a:pPr>
                <a:defRPr/>
              </a:pPr>
              <a:t>‹#›</a:t>
            </a:fld>
            <a:endParaRPr lang="en-IN" altLang="en-US"/>
          </a:p>
        </p:txBody>
      </p:sp>
    </p:spTree>
    <p:extLst>
      <p:ext uri="{BB962C8B-B14F-4D97-AF65-F5344CB8AC3E}">
        <p14:creationId xmlns:p14="http://schemas.microsoft.com/office/powerpoint/2010/main" val="3524501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9D6869-3FE8-450A-A171-F6D11FB780C2}"/>
              </a:ext>
            </a:extLst>
          </p:cNvPr>
          <p:cNvSpPr>
            <a:spLocks noGrp="1"/>
          </p:cNvSpPr>
          <p:nvPr>
            <p:ph type="dt" sz="half" idx="10"/>
          </p:nvPr>
        </p:nvSpPr>
        <p:spPr/>
        <p:txBody>
          <a:bodyPr/>
          <a:lstStyle>
            <a:lvl1pPr>
              <a:defRPr/>
            </a:lvl1pPr>
          </a:lstStyle>
          <a:p>
            <a:pPr>
              <a:defRPr/>
            </a:pPr>
            <a:fld id="{931D1D0F-F4AE-4847-B105-7A9967A0ED2D}" type="datetimeFigureOut">
              <a:rPr lang="en-US"/>
              <a:pPr>
                <a:defRPr/>
              </a:pPr>
              <a:t>09-Feb-19</a:t>
            </a:fld>
            <a:endParaRPr lang="en-IN"/>
          </a:p>
        </p:txBody>
      </p:sp>
      <p:sp>
        <p:nvSpPr>
          <p:cNvPr id="5" name="Footer Placeholder 4">
            <a:extLst>
              <a:ext uri="{FF2B5EF4-FFF2-40B4-BE49-F238E27FC236}">
                <a16:creationId xmlns:a16="http://schemas.microsoft.com/office/drawing/2014/main" id="{47D210CF-C486-4559-9F75-1F1BB6C46BE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0493B96-F8CF-48B6-B536-81C4EF428091}"/>
              </a:ext>
            </a:extLst>
          </p:cNvPr>
          <p:cNvSpPr>
            <a:spLocks noGrp="1"/>
          </p:cNvSpPr>
          <p:nvPr>
            <p:ph type="sldNum" sz="quarter" idx="12"/>
          </p:nvPr>
        </p:nvSpPr>
        <p:spPr>
          <a:xfrm>
            <a:off x="7766050" y="295275"/>
            <a:ext cx="628650" cy="768350"/>
          </a:xfrm>
        </p:spPr>
        <p:txBody>
          <a:bodyPr/>
          <a:lstStyle>
            <a:lvl1pPr>
              <a:defRPr/>
            </a:lvl1pPr>
          </a:lstStyle>
          <a:p>
            <a:pPr>
              <a:defRPr/>
            </a:pPr>
            <a:fld id="{45FCA7B7-EC6B-4AA6-83C0-24FFAE8842A6}" type="slidenum">
              <a:rPr lang="en-IN" altLang="en-US"/>
              <a:pPr>
                <a:defRPr/>
              </a:pPr>
              <a:t>‹#›</a:t>
            </a:fld>
            <a:endParaRPr lang="en-IN" altLang="en-US"/>
          </a:p>
        </p:txBody>
      </p:sp>
    </p:spTree>
    <p:extLst>
      <p:ext uri="{BB962C8B-B14F-4D97-AF65-F5344CB8AC3E}">
        <p14:creationId xmlns:p14="http://schemas.microsoft.com/office/powerpoint/2010/main" val="146401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7D86C535-1FC4-4517-825E-C3A3883D3256}"/>
              </a:ext>
            </a:extLst>
          </p:cNvPr>
          <p:cNvGrpSpPr>
            <a:grpSpLocks/>
          </p:cNvGrpSpPr>
          <p:nvPr/>
        </p:nvGrpSpPr>
        <p:grpSpPr bwMode="auto">
          <a:xfrm>
            <a:off x="0" y="0"/>
            <a:ext cx="9144000" cy="6861175"/>
            <a:chOff x="0" y="0"/>
            <a:chExt cx="9144000" cy="6860799"/>
          </a:xfrm>
        </p:grpSpPr>
        <p:sp>
          <p:nvSpPr>
            <p:cNvPr id="5" name="Rectangle 4">
              <a:extLst>
                <a:ext uri="{FF2B5EF4-FFF2-40B4-BE49-F238E27FC236}">
                  <a16:creationId xmlns:a16="http://schemas.microsoft.com/office/drawing/2014/main" id="{907A9A62-AE77-427E-8F5F-DAE308C7A491}"/>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C386542-7A04-49D9-988C-C5B9EF4E2090}"/>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EA06234B-23D8-482E-9AD6-E6037DE60CB0}"/>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A9E0BA0-35CB-4DF0-82B6-4BB75646E995}"/>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CFF1835-E57E-442C-927D-48DD983ECB05}"/>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D990BBDC-E357-4C3F-8FE8-8C5A97A7D43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F14F85D7-C439-4652-80C9-280CD135D475}"/>
                </a:ext>
              </a:extLst>
            </p:cNvPr>
            <p:cNvSpPr>
              <a:spLocks/>
            </p:cNvSpPr>
            <p:nvPr/>
          </p:nvSpPr>
          <p:spPr bwMode="gray">
            <a:xfrm rot="4966650">
              <a:off x="4673046" y="5107506"/>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3">
              <a:extLst>
                <a:ext uri="{FF2B5EF4-FFF2-40B4-BE49-F238E27FC236}">
                  <a16:creationId xmlns:a16="http://schemas.microsoft.com/office/drawing/2014/main" id="{E1B46902-D5AF-4431-BECB-AB5F5DECF952}"/>
                </a:ext>
              </a:extLst>
            </p:cNvPr>
            <p:cNvSpPr>
              <a:spLocks/>
            </p:cNvSpPr>
            <p:nvPr/>
          </p:nvSpPr>
          <p:spPr bwMode="gray">
            <a:xfrm rot="5400000">
              <a:off x="1299309"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1AE1028E-5FDD-4657-8CEC-BD30395BEAAD}"/>
                </a:ext>
              </a:extLst>
            </p:cNvPr>
            <p:cNvSpPr/>
            <p:nvPr/>
          </p:nvSpPr>
          <p:spPr bwMode="gray">
            <a:xfrm>
              <a:off x="414338" y="401616"/>
              <a:ext cx="4611687" cy="60543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D1500A1E-2033-419F-8BED-83E9BE2C696B}"/>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4DBB0AEB-7CFB-4996-9FAE-7823B5ED2AB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68970" y="1447799"/>
            <a:ext cx="1077347" cy="4571999"/>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233D1C84-F8E5-4421-9C2D-27D87C9D8092}"/>
              </a:ext>
            </a:extLst>
          </p:cNvPr>
          <p:cNvSpPr>
            <a:spLocks noGrp="1"/>
          </p:cNvSpPr>
          <p:nvPr>
            <p:ph type="dt" sz="half" idx="10"/>
          </p:nvPr>
        </p:nvSpPr>
        <p:spPr/>
        <p:txBody>
          <a:bodyPr/>
          <a:lstStyle>
            <a:lvl1pPr>
              <a:defRPr/>
            </a:lvl1pPr>
          </a:lstStyle>
          <a:p>
            <a:pPr>
              <a:defRPr/>
            </a:pPr>
            <a:fld id="{620C4F0C-FB54-4F88-BC39-8945878220E6}" type="datetimeFigureOut">
              <a:rPr lang="en-US"/>
              <a:pPr>
                <a:defRPr/>
              </a:pPr>
              <a:t>09-Feb-19</a:t>
            </a:fld>
            <a:endParaRPr lang="en-IN"/>
          </a:p>
        </p:txBody>
      </p:sp>
      <p:sp>
        <p:nvSpPr>
          <p:cNvPr id="17" name="Footer Placeholder 4">
            <a:extLst>
              <a:ext uri="{FF2B5EF4-FFF2-40B4-BE49-F238E27FC236}">
                <a16:creationId xmlns:a16="http://schemas.microsoft.com/office/drawing/2014/main" id="{AD8D3BC1-D867-4AE5-B53C-10A4AABAB8DB}"/>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5">
            <a:extLst>
              <a:ext uri="{FF2B5EF4-FFF2-40B4-BE49-F238E27FC236}">
                <a16:creationId xmlns:a16="http://schemas.microsoft.com/office/drawing/2014/main" id="{6AADE8B6-1249-44F5-B1DF-6B73D6327EC6}"/>
              </a:ext>
            </a:extLst>
          </p:cNvPr>
          <p:cNvSpPr>
            <a:spLocks noGrp="1"/>
          </p:cNvSpPr>
          <p:nvPr>
            <p:ph type="sldNum" sz="quarter" idx="12"/>
          </p:nvPr>
        </p:nvSpPr>
        <p:spPr>
          <a:xfrm>
            <a:off x="7766050" y="295275"/>
            <a:ext cx="628650" cy="768350"/>
          </a:xfrm>
        </p:spPr>
        <p:txBody>
          <a:bodyPr/>
          <a:lstStyle>
            <a:lvl1pPr>
              <a:defRPr/>
            </a:lvl1pPr>
          </a:lstStyle>
          <a:p>
            <a:pPr>
              <a:defRPr/>
            </a:pPr>
            <a:fld id="{27B87A11-3FF7-40C9-82FE-79C222F557B7}" type="slidenum">
              <a:rPr lang="en-IN" altLang="en-US"/>
              <a:pPr>
                <a:defRPr/>
              </a:pPr>
              <a:t>‹#›</a:t>
            </a:fld>
            <a:endParaRPr lang="en-IN" altLang="en-US"/>
          </a:p>
        </p:txBody>
      </p:sp>
    </p:spTree>
    <p:extLst>
      <p:ext uri="{BB962C8B-B14F-4D97-AF65-F5344CB8AC3E}">
        <p14:creationId xmlns:p14="http://schemas.microsoft.com/office/powerpoint/2010/main" val="375518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87DD2-DFBF-4B77-9717-DAE62C5793E5}"/>
              </a:ext>
            </a:extLst>
          </p:cNvPr>
          <p:cNvSpPr>
            <a:spLocks noGrp="1"/>
          </p:cNvSpPr>
          <p:nvPr>
            <p:ph type="dt" sz="half" idx="10"/>
          </p:nvPr>
        </p:nvSpPr>
        <p:spPr/>
        <p:txBody>
          <a:bodyPr/>
          <a:lstStyle>
            <a:lvl1pPr>
              <a:defRPr/>
            </a:lvl1pPr>
          </a:lstStyle>
          <a:p>
            <a:pPr>
              <a:defRPr/>
            </a:pPr>
            <a:fld id="{E21D5F10-F997-4963-9F87-333152656328}" type="datetimeFigureOut">
              <a:rPr lang="en-US"/>
              <a:pPr>
                <a:defRPr/>
              </a:pPr>
              <a:t>09-Feb-19</a:t>
            </a:fld>
            <a:endParaRPr lang="en-IN"/>
          </a:p>
        </p:txBody>
      </p:sp>
      <p:sp>
        <p:nvSpPr>
          <p:cNvPr id="5" name="Footer Placeholder 4">
            <a:extLst>
              <a:ext uri="{FF2B5EF4-FFF2-40B4-BE49-F238E27FC236}">
                <a16:creationId xmlns:a16="http://schemas.microsoft.com/office/drawing/2014/main" id="{5F206271-68F4-4631-83C4-E4453DAD32A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B26823D-32C0-4B0B-B7B1-AAFDC761C9CC}"/>
              </a:ext>
            </a:extLst>
          </p:cNvPr>
          <p:cNvSpPr>
            <a:spLocks noGrp="1"/>
          </p:cNvSpPr>
          <p:nvPr>
            <p:ph type="sldNum" sz="quarter" idx="12"/>
          </p:nvPr>
        </p:nvSpPr>
        <p:spPr/>
        <p:txBody>
          <a:bodyPr/>
          <a:lstStyle>
            <a:lvl1pPr>
              <a:defRPr/>
            </a:lvl1pPr>
          </a:lstStyle>
          <a:p>
            <a:pPr>
              <a:defRPr/>
            </a:pPr>
            <a:fld id="{BC01982E-96AD-4FF4-AA6F-BECA896CA509}" type="slidenum">
              <a:rPr lang="en-IN" altLang="en-US"/>
              <a:pPr>
                <a:defRPr/>
              </a:pPr>
              <a:t>‹#›</a:t>
            </a:fld>
            <a:endParaRPr lang="en-IN" altLang="en-US"/>
          </a:p>
        </p:txBody>
      </p:sp>
    </p:spTree>
    <p:extLst>
      <p:ext uri="{BB962C8B-B14F-4D97-AF65-F5344CB8AC3E}">
        <p14:creationId xmlns:p14="http://schemas.microsoft.com/office/powerpoint/2010/main" val="35014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F6311420-4CBE-4994-8D54-5687AB8D7A1C}"/>
              </a:ext>
            </a:extLst>
          </p:cNvPr>
          <p:cNvGrpSpPr>
            <a:grpSpLocks/>
          </p:cNvGrpSpPr>
          <p:nvPr/>
        </p:nvGrpSpPr>
        <p:grpSpPr bwMode="auto">
          <a:xfrm>
            <a:off x="0" y="0"/>
            <a:ext cx="9144000" cy="6861175"/>
            <a:chOff x="0" y="0"/>
            <a:chExt cx="9144000" cy="6860799"/>
          </a:xfrm>
        </p:grpSpPr>
        <p:sp>
          <p:nvSpPr>
            <p:cNvPr id="5" name="Rectangle 4">
              <a:extLst>
                <a:ext uri="{FF2B5EF4-FFF2-40B4-BE49-F238E27FC236}">
                  <a16:creationId xmlns:a16="http://schemas.microsoft.com/office/drawing/2014/main" id="{364AEC5F-5E63-46B6-8A9E-8590FAF35E81}"/>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205CFAD-5A2B-4557-8F6E-C081D56F73E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BDFCF0F8-725E-49BC-A652-D9E966AE19F8}"/>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C28C6F4-76F4-4B29-9A8B-0B8DF74DE78E}"/>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2D360218-80B4-477C-B502-72A191CAE631}"/>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5CA36145-68C0-48D5-ABBD-23E06BAE4D7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C88678E-DF3F-4D2D-9E09-A6B4170CE8FB}"/>
                </a:ext>
              </a:extLst>
            </p:cNvPr>
            <p:cNvSpPr>
              <a:spLocks/>
            </p:cNvSpPr>
            <p:nvPr/>
          </p:nvSpPr>
          <p:spPr bwMode="gray">
            <a:xfrm rot="-5912394">
              <a:off x="3320102"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3">
              <a:extLst>
                <a:ext uri="{FF2B5EF4-FFF2-40B4-BE49-F238E27FC236}">
                  <a16:creationId xmlns:a16="http://schemas.microsoft.com/office/drawing/2014/main" id="{4A7977BD-1B59-41BB-AFEB-5DA6A4269387}"/>
                </a:ext>
              </a:extLst>
            </p:cNvPr>
            <p:cNvSpPr>
              <a:spLocks/>
            </p:cNvSpPr>
            <p:nvPr/>
          </p:nvSpPr>
          <p:spPr bwMode="gray">
            <a:xfrm rot="-5400000">
              <a:off x="3105027"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FD8D766C-3495-4317-B084-4F4438EA5D8A}"/>
                </a:ext>
              </a:extLst>
            </p:cNvPr>
            <p:cNvSpPr/>
            <p:nvPr/>
          </p:nvSpPr>
          <p:spPr bwMode="gray">
            <a:xfrm>
              <a:off x="5283200" y="401616"/>
              <a:ext cx="3465513" cy="60543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806E3E58-29F5-4CD6-B56E-0D4D50C9D24D}"/>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737793B3-B562-4A30-B016-56E79CFEB87A}"/>
              </a:ext>
            </a:extLst>
          </p:cNvPr>
          <p:cNvSpPr/>
          <p:nvPr/>
        </p:nvSpPr>
        <p:spPr>
          <a:xfrm>
            <a:off x="7737475" y="7938"/>
            <a:ext cx="685800" cy="10985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2257588"/>
            <a:ext cx="3101765" cy="3020343"/>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6" name="Date Placeholder 3">
            <a:extLst>
              <a:ext uri="{FF2B5EF4-FFF2-40B4-BE49-F238E27FC236}">
                <a16:creationId xmlns:a16="http://schemas.microsoft.com/office/drawing/2014/main" id="{1F2E4EB5-0007-480E-847B-F7605DBDF372}"/>
              </a:ext>
            </a:extLst>
          </p:cNvPr>
          <p:cNvSpPr>
            <a:spLocks noGrp="1"/>
          </p:cNvSpPr>
          <p:nvPr>
            <p:ph type="dt" sz="half" idx="10"/>
          </p:nvPr>
        </p:nvSpPr>
        <p:spPr/>
        <p:txBody>
          <a:bodyPr/>
          <a:lstStyle>
            <a:lvl1pPr>
              <a:defRPr/>
            </a:lvl1pPr>
          </a:lstStyle>
          <a:p>
            <a:pPr>
              <a:defRPr/>
            </a:pPr>
            <a:fld id="{A57F69FF-2460-4692-8284-15944D69A3F9}" type="datetimeFigureOut">
              <a:rPr lang="en-US"/>
              <a:pPr>
                <a:defRPr/>
              </a:pPr>
              <a:t>09-Feb-19</a:t>
            </a:fld>
            <a:endParaRPr lang="en-IN"/>
          </a:p>
        </p:txBody>
      </p:sp>
      <p:sp>
        <p:nvSpPr>
          <p:cNvPr id="17" name="Footer Placeholder 4">
            <a:extLst>
              <a:ext uri="{FF2B5EF4-FFF2-40B4-BE49-F238E27FC236}">
                <a16:creationId xmlns:a16="http://schemas.microsoft.com/office/drawing/2014/main" id="{59495E16-C2B5-4BD4-A2B1-2365DDE124EA}"/>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5">
            <a:extLst>
              <a:ext uri="{FF2B5EF4-FFF2-40B4-BE49-F238E27FC236}">
                <a16:creationId xmlns:a16="http://schemas.microsoft.com/office/drawing/2014/main" id="{7ACF0179-ED8A-496F-BF79-1FB395E7D1FC}"/>
              </a:ext>
            </a:extLst>
          </p:cNvPr>
          <p:cNvSpPr>
            <a:spLocks noGrp="1"/>
          </p:cNvSpPr>
          <p:nvPr>
            <p:ph type="sldNum" sz="quarter" idx="12"/>
          </p:nvPr>
        </p:nvSpPr>
        <p:spPr/>
        <p:txBody>
          <a:bodyPr/>
          <a:lstStyle>
            <a:lvl1pPr algn="ctr">
              <a:defRPr sz="2800" b="0" i="0">
                <a:solidFill>
                  <a:schemeClr val="bg1"/>
                </a:solidFill>
                <a:latin typeface="+mn-lt"/>
              </a:defRPr>
            </a:lvl1pPr>
          </a:lstStyle>
          <a:p>
            <a:pPr>
              <a:defRPr/>
            </a:pPr>
            <a:fld id="{1F1F8972-2787-4F8B-BB14-6A5766CBA68B}" type="slidenum">
              <a:rPr lang="en-IN" altLang="en-US"/>
              <a:pPr>
                <a:defRPr/>
              </a:pPr>
              <a:t>‹#›</a:t>
            </a:fld>
            <a:endParaRPr lang="en-IN" altLang="en-US"/>
          </a:p>
        </p:txBody>
      </p:sp>
    </p:spTree>
    <p:extLst>
      <p:ext uri="{BB962C8B-B14F-4D97-AF65-F5344CB8AC3E}">
        <p14:creationId xmlns:p14="http://schemas.microsoft.com/office/powerpoint/2010/main" val="33908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D4EF2DB-8BEA-4611-9AB5-90657B2F00FA}"/>
              </a:ext>
            </a:extLst>
          </p:cNvPr>
          <p:cNvSpPr>
            <a:spLocks noGrp="1"/>
          </p:cNvSpPr>
          <p:nvPr>
            <p:ph type="dt" sz="half" idx="10"/>
          </p:nvPr>
        </p:nvSpPr>
        <p:spPr/>
        <p:txBody>
          <a:bodyPr/>
          <a:lstStyle>
            <a:lvl1pPr>
              <a:defRPr/>
            </a:lvl1pPr>
          </a:lstStyle>
          <a:p>
            <a:pPr>
              <a:defRPr/>
            </a:pPr>
            <a:fld id="{FA0D33F3-FAE0-41AF-A523-7DC5677EC2ED}" type="datetimeFigureOut">
              <a:rPr lang="en-US"/>
              <a:pPr>
                <a:defRPr/>
              </a:pPr>
              <a:t>09-Feb-19</a:t>
            </a:fld>
            <a:endParaRPr lang="en-IN"/>
          </a:p>
        </p:txBody>
      </p:sp>
      <p:sp>
        <p:nvSpPr>
          <p:cNvPr id="6" name="Footer Placeholder 4">
            <a:extLst>
              <a:ext uri="{FF2B5EF4-FFF2-40B4-BE49-F238E27FC236}">
                <a16:creationId xmlns:a16="http://schemas.microsoft.com/office/drawing/2014/main" id="{B7F78932-BD59-4BA3-B9DC-CE79AE4C450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02E157A-0ED8-4395-8673-D5AE02C7ED35}"/>
              </a:ext>
            </a:extLst>
          </p:cNvPr>
          <p:cNvSpPr>
            <a:spLocks noGrp="1"/>
          </p:cNvSpPr>
          <p:nvPr>
            <p:ph type="sldNum" sz="quarter" idx="12"/>
          </p:nvPr>
        </p:nvSpPr>
        <p:spPr/>
        <p:txBody>
          <a:bodyPr/>
          <a:lstStyle>
            <a:lvl1pPr>
              <a:defRPr/>
            </a:lvl1pPr>
          </a:lstStyle>
          <a:p>
            <a:pPr>
              <a:defRPr/>
            </a:pPr>
            <a:fld id="{003B30EF-A01A-4C99-A327-C06CD167DA0C}" type="slidenum">
              <a:rPr lang="en-IN" altLang="en-US"/>
              <a:pPr>
                <a:defRPr/>
              </a:pPr>
              <a:t>‹#›</a:t>
            </a:fld>
            <a:endParaRPr lang="en-IN" altLang="en-US"/>
          </a:p>
        </p:txBody>
      </p:sp>
    </p:spTree>
    <p:extLst>
      <p:ext uri="{BB962C8B-B14F-4D97-AF65-F5344CB8AC3E}">
        <p14:creationId xmlns:p14="http://schemas.microsoft.com/office/powerpoint/2010/main" val="231123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5CB4E5-4189-4EF3-A32E-A5F836C586F7}"/>
              </a:ext>
            </a:extLst>
          </p:cNvPr>
          <p:cNvSpPr>
            <a:spLocks noGrp="1"/>
          </p:cNvSpPr>
          <p:nvPr>
            <p:ph type="dt" sz="half" idx="10"/>
          </p:nvPr>
        </p:nvSpPr>
        <p:spPr/>
        <p:txBody>
          <a:bodyPr/>
          <a:lstStyle>
            <a:lvl1pPr>
              <a:defRPr/>
            </a:lvl1pPr>
          </a:lstStyle>
          <a:p>
            <a:pPr>
              <a:defRPr/>
            </a:pPr>
            <a:fld id="{0617B6D2-8E8F-48DE-8FB6-96F8D43A2704}" type="datetimeFigureOut">
              <a:rPr lang="en-US"/>
              <a:pPr>
                <a:defRPr/>
              </a:pPr>
              <a:t>09-Feb-19</a:t>
            </a:fld>
            <a:endParaRPr lang="en-IN"/>
          </a:p>
        </p:txBody>
      </p:sp>
      <p:sp>
        <p:nvSpPr>
          <p:cNvPr id="8" name="Footer Placeholder 4">
            <a:extLst>
              <a:ext uri="{FF2B5EF4-FFF2-40B4-BE49-F238E27FC236}">
                <a16:creationId xmlns:a16="http://schemas.microsoft.com/office/drawing/2014/main" id="{E485573C-2643-4CED-8ED2-B0D0A74FF47B}"/>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5949AE8C-AD75-493E-A27B-9942FBA325EC}"/>
              </a:ext>
            </a:extLst>
          </p:cNvPr>
          <p:cNvSpPr>
            <a:spLocks noGrp="1"/>
          </p:cNvSpPr>
          <p:nvPr>
            <p:ph type="sldNum" sz="quarter" idx="12"/>
          </p:nvPr>
        </p:nvSpPr>
        <p:spPr/>
        <p:txBody>
          <a:bodyPr/>
          <a:lstStyle>
            <a:lvl1pPr>
              <a:defRPr/>
            </a:lvl1pPr>
          </a:lstStyle>
          <a:p>
            <a:pPr>
              <a:defRPr/>
            </a:pPr>
            <a:fld id="{9B7D6BB4-E8AC-40FE-AD22-4091FB6CD297}" type="slidenum">
              <a:rPr lang="en-IN" altLang="en-US"/>
              <a:pPr>
                <a:defRPr/>
              </a:pPr>
              <a:t>‹#›</a:t>
            </a:fld>
            <a:endParaRPr lang="en-IN" altLang="en-US"/>
          </a:p>
        </p:txBody>
      </p:sp>
    </p:spTree>
    <p:extLst>
      <p:ext uri="{BB962C8B-B14F-4D97-AF65-F5344CB8AC3E}">
        <p14:creationId xmlns:p14="http://schemas.microsoft.com/office/powerpoint/2010/main" val="6337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948B071-239B-4265-8755-C1CC5465331A}"/>
              </a:ext>
            </a:extLst>
          </p:cNvPr>
          <p:cNvSpPr>
            <a:spLocks noGrp="1"/>
          </p:cNvSpPr>
          <p:nvPr>
            <p:ph type="dt" sz="half" idx="10"/>
          </p:nvPr>
        </p:nvSpPr>
        <p:spPr/>
        <p:txBody>
          <a:bodyPr/>
          <a:lstStyle>
            <a:lvl1pPr>
              <a:defRPr/>
            </a:lvl1pPr>
          </a:lstStyle>
          <a:p>
            <a:pPr>
              <a:defRPr/>
            </a:pPr>
            <a:fld id="{C0125674-85BE-450A-ABAE-D510A6F6FB51}" type="datetimeFigureOut">
              <a:rPr lang="en-US"/>
              <a:pPr>
                <a:defRPr/>
              </a:pPr>
              <a:t>09-Feb-19</a:t>
            </a:fld>
            <a:endParaRPr lang="en-IN"/>
          </a:p>
        </p:txBody>
      </p:sp>
      <p:sp>
        <p:nvSpPr>
          <p:cNvPr id="4" name="Footer Placeholder 4">
            <a:extLst>
              <a:ext uri="{FF2B5EF4-FFF2-40B4-BE49-F238E27FC236}">
                <a16:creationId xmlns:a16="http://schemas.microsoft.com/office/drawing/2014/main" id="{06D0E58B-3076-411B-9C7C-96C93192DF55}"/>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FDFA52E1-B468-42C9-AFFC-F0327BA5B3A5}"/>
              </a:ext>
            </a:extLst>
          </p:cNvPr>
          <p:cNvSpPr>
            <a:spLocks noGrp="1"/>
          </p:cNvSpPr>
          <p:nvPr>
            <p:ph type="sldNum" sz="quarter" idx="12"/>
          </p:nvPr>
        </p:nvSpPr>
        <p:spPr/>
        <p:txBody>
          <a:bodyPr/>
          <a:lstStyle>
            <a:lvl1pPr>
              <a:defRPr/>
            </a:lvl1pPr>
          </a:lstStyle>
          <a:p>
            <a:pPr>
              <a:defRPr/>
            </a:pPr>
            <a:fld id="{C834000F-695F-4A63-9FCD-57B841DE15F9}" type="slidenum">
              <a:rPr lang="en-IN" altLang="en-US"/>
              <a:pPr>
                <a:defRPr/>
              </a:pPr>
              <a:t>‹#›</a:t>
            </a:fld>
            <a:endParaRPr lang="en-IN" altLang="en-US"/>
          </a:p>
        </p:txBody>
      </p:sp>
    </p:spTree>
    <p:extLst>
      <p:ext uri="{BB962C8B-B14F-4D97-AF65-F5344CB8AC3E}">
        <p14:creationId xmlns:p14="http://schemas.microsoft.com/office/powerpoint/2010/main" val="222245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B271D-A6B1-48AF-A2C3-F94691BC4DF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F0F23CA0-0B92-4EF4-AF18-FEE7CA2CD259}"/>
              </a:ext>
            </a:extLst>
          </p:cNvPr>
          <p:cNvSpPr>
            <a:spLocks noGrp="1"/>
          </p:cNvSpPr>
          <p:nvPr>
            <p:ph type="dt" sz="half" idx="10"/>
          </p:nvPr>
        </p:nvSpPr>
        <p:spPr/>
        <p:txBody>
          <a:bodyPr/>
          <a:lstStyle>
            <a:lvl1pPr>
              <a:defRPr/>
            </a:lvl1pPr>
          </a:lstStyle>
          <a:p>
            <a:pPr>
              <a:defRPr/>
            </a:pPr>
            <a:fld id="{8E5CACF1-68E8-4D2D-93A6-287FDE56B89E}" type="datetimeFigureOut">
              <a:rPr lang="en-US"/>
              <a:pPr>
                <a:defRPr/>
              </a:pPr>
              <a:t>09-Feb-19</a:t>
            </a:fld>
            <a:endParaRPr lang="en-IN"/>
          </a:p>
        </p:txBody>
      </p:sp>
      <p:sp>
        <p:nvSpPr>
          <p:cNvPr id="4" name="Footer Placeholder 2">
            <a:extLst>
              <a:ext uri="{FF2B5EF4-FFF2-40B4-BE49-F238E27FC236}">
                <a16:creationId xmlns:a16="http://schemas.microsoft.com/office/drawing/2014/main" id="{769B3557-1B68-438B-95F9-2748BF2F5846}"/>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3">
            <a:extLst>
              <a:ext uri="{FF2B5EF4-FFF2-40B4-BE49-F238E27FC236}">
                <a16:creationId xmlns:a16="http://schemas.microsoft.com/office/drawing/2014/main" id="{649B03AD-7789-43BF-9E58-37279084570E}"/>
              </a:ext>
            </a:extLst>
          </p:cNvPr>
          <p:cNvSpPr>
            <a:spLocks noGrp="1"/>
          </p:cNvSpPr>
          <p:nvPr>
            <p:ph type="sldNum" sz="quarter" idx="12"/>
          </p:nvPr>
        </p:nvSpPr>
        <p:spPr>
          <a:xfrm>
            <a:off x="7766050" y="295275"/>
            <a:ext cx="628650" cy="768350"/>
          </a:xfrm>
        </p:spPr>
        <p:txBody>
          <a:bodyPr/>
          <a:lstStyle>
            <a:lvl1pPr>
              <a:defRPr/>
            </a:lvl1pPr>
          </a:lstStyle>
          <a:p>
            <a:pPr>
              <a:defRPr/>
            </a:pPr>
            <a:fld id="{D2E5C74E-156B-4DA5-ACD4-ED1BA650CDD4}" type="slidenum">
              <a:rPr lang="en-IN" altLang="en-US"/>
              <a:pPr>
                <a:defRPr/>
              </a:pPr>
              <a:t>‹#›</a:t>
            </a:fld>
            <a:endParaRPr lang="en-IN" altLang="en-US"/>
          </a:p>
        </p:txBody>
      </p:sp>
    </p:spTree>
    <p:extLst>
      <p:ext uri="{BB962C8B-B14F-4D97-AF65-F5344CB8AC3E}">
        <p14:creationId xmlns:p14="http://schemas.microsoft.com/office/powerpoint/2010/main" val="370147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7">
            <a:extLst>
              <a:ext uri="{FF2B5EF4-FFF2-40B4-BE49-F238E27FC236}">
                <a16:creationId xmlns:a16="http://schemas.microsoft.com/office/drawing/2014/main" id="{C5401D8A-C1EA-44EA-BFE2-D9634FB3A950}"/>
              </a:ext>
            </a:extLst>
          </p:cNvPr>
          <p:cNvGrpSpPr>
            <a:grpSpLocks/>
          </p:cNvGrpSpPr>
          <p:nvPr/>
        </p:nvGrpSpPr>
        <p:grpSpPr bwMode="auto">
          <a:xfrm>
            <a:off x="0" y="0"/>
            <a:ext cx="9144000" cy="6861175"/>
            <a:chOff x="0" y="0"/>
            <a:chExt cx="9144000" cy="6860799"/>
          </a:xfrm>
        </p:grpSpPr>
        <p:sp>
          <p:nvSpPr>
            <p:cNvPr id="6" name="Rectangle 5">
              <a:extLst>
                <a:ext uri="{FF2B5EF4-FFF2-40B4-BE49-F238E27FC236}">
                  <a16:creationId xmlns:a16="http://schemas.microsoft.com/office/drawing/2014/main" id="{4E27E213-14F7-4FA0-8994-9274C153E7C5}"/>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40E8F888-1D7D-4D70-8A0F-F8FDE97BB67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3210FE4C-1CEB-4A1B-BDCB-1EC7F0EB7D29}"/>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2EFB7EB1-A83E-43CB-8F77-16455E1C3443}"/>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2530DE3-D455-46C7-AE8E-3D7A6277CC23}"/>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1D8987B2-A036-4F01-954C-2CDAAEA36C5C}"/>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9FF329C7-CCF5-4BE9-BD9B-B23612D6976F}"/>
                </a:ext>
              </a:extLst>
            </p:cNvPr>
            <p:cNvSpPr>
              <a:spLocks/>
            </p:cNvSpPr>
            <p:nvPr/>
          </p:nvSpPr>
          <p:spPr bwMode="gray">
            <a:xfrm rot="-5912394">
              <a:off x="2769747"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C8EA374B-2A3D-4921-B32F-98046A0B41C3}"/>
                </a:ext>
              </a:extLst>
            </p:cNvPr>
            <p:cNvSpPr/>
            <p:nvPr/>
          </p:nvSpPr>
          <p:spPr>
            <a:xfrm>
              <a:off x="5283200" y="401616"/>
              <a:ext cx="3465513" cy="60543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4">
              <a:extLst>
                <a:ext uri="{FF2B5EF4-FFF2-40B4-BE49-F238E27FC236}">
                  <a16:creationId xmlns:a16="http://schemas.microsoft.com/office/drawing/2014/main" id="{7754D725-AAB4-44DF-BAFA-326FBA9A2AFB}"/>
                </a:ext>
              </a:extLst>
            </p:cNvPr>
            <p:cNvSpPr>
              <a:spLocks/>
            </p:cNvSpPr>
            <p:nvPr/>
          </p:nvSpPr>
          <p:spPr bwMode="gray">
            <a:xfrm rot="-5400000">
              <a:off x="2548536"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532108B3-406D-4B7A-93B4-FAECBF42DEE4}"/>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5D79B12F-63EF-4EF9-8BB6-D6FEC006E88E}"/>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60D924C2-3813-4F5D-9297-E020F4D3D475}"/>
              </a:ext>
            </a:extLst>
          </p:cNvPr>
          <p:cNvSpPr>
            <a:spLocks noGrp="1"/>
          </p:cNvSpPr>
          <p:nvPr>
            <p:ph type="dt" sz="half" idx="10"/>
          </p:nvPr>
        </p:nvSpPr>
        <p:spPr/>
        <p:txBody>
          <a:bodyPr/>
          <a:lstStyle>
            <a:lvl1pPr>
              <a:defRPr/>
            </a:lvl1pPr>
          </a:lstStyle>
          <a:p>
            <a:pPr>
              <a:defRPr/>
            </a:pPr>
            <a:fld id="{61E752AE-B45D-44FF-B142-D6039686BE4E}" type="datetimeFigureOut">
              <a:rPr lang="en-US"/>
              <a:pPr>
                <a:defRPr/>
              </a:pPr>
              <a:t>09-Feb-19</a:t>
            </a:fld>
            <a:endParaRPr lang="en-IN"/>
          </a:p>
        </p:txBody>
      </p:sp>
      <p:sp>
        <p:nvSpPr>
          <p:cNvPr id="18" name="Footer Placeholder 5">
            <a:extLst>
              <a:ext uri="{FF2B5EF4-FFF2-40B4-BE49-F238E27FC236}">
                <a16:creationId xmlns:a16="http://schemas.microsoft.com/office/drawing/2014/main" id="{5AA092EB-CE5A-4246-A165-A21A1B4A519F}"/>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6">
            <a:extLst>
              <a:ext uri="{FF2B5EF4-FFF2-40B4-BE49-F238E27FC236}">
                <a16:creationId xmlns:a16="http://schemas.microsoft.com/office/drawing/2014/main" id="{1B352BA8-53FD-4095-8258-10E130FAD264}"/>
              </a:ext>
            </a:extLst>
          </p:cNvPr>
          <p:cNvSpPr>
            <a:spLocks noGrp="1"/>
          </p:cNvSpPr>
          <p:nvPr>
            <p:ph type="sldNum" sz="quarter" idx="12"/>
          </p:nvPr>
        </p:nvSpPr>
        <p:spPr>
          <a:xfrm>
            <a:off x="7766050" y="295275"/>
            <a:ext cx="628650" cy="768350"/>
          </a:xfrm>
        </p:spPr>
        <p:txBody>
          <a:bodyPr/>
          <a:lstStyle>
            <a:lvl1pPr>
              <a:defRPr/>
            </a:lvl1pPr>
          </a:lstStyle>
          <a:p>
            <a:pPr>
              <a:defRPr/>
            </a:pPr>
            <a:fld id="{696B5DFA-E66E-4272-8D69-D3AE1B884DAD}" type="slidenum">
              <a:rPr lang="en-IN" altLang="en-US"/>
              <a:pPr>
                <a:defRPr/>
              </a:pPr>
              <a:t>‹#›</a:t>
            </a:fld>
            <a:endParaRPr lang="en-IN" altLang="en-US"/>
          </a:p>
        </p:txBody>
      </p:sp>
    </p:spTree>
    <p:extLst>
      <p:ext uri="{BB962C8B-B14F-4D97-AF65-F5344CB8AC3E}">
        <p14:creationId xmlns:p14="http://schemas.microsoft.com/office/powerpoint/2010/main" val="87805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7">
            <a:extLst>
              <a:ext uri="{FF2B5EF4-FFF2-40B4-BE49-F238E27FC236}">
                <a16:creationId xmlns:a16="http://schemas.microsoft.com/office/drawing/2014/main" id="{642AC61D-F71F-48A7-93B2-8631A10A73A4}"/>
              </a:ext>
            </a:extLst>
          </p:cNvPr>
          <p:cNvGrpSpPr>
            <a:grpSpLocks/>
          </p:cNvGrpSpPr>
          <p:nvPr/>
        </p:nvGrpSpPr>
        <p:grpSpPr bwMode="auto">
          <a:xfrm>
            <a:off x="0" y="0"/>
            <a:ext cx="9144000" cy="6861175"/>
            <a:chOff x="0" y="0"/>
            <a:chExt cx="9144000" cy="6860799"/>
          </a:xfrm>
        </p:grpSpPr>
        <p:sp>
          <p:nvSpPr>
            <p:cNvPr id="6" name="Rectangle 5">
              <a:extLst>
                <a:ext uri="{FF2B5EF4-FFF2-40B4-BE49-F238E27FC236}">
                  <a16:creationId xmlns:a16="http://schemas.microsoft.com/office/drawing/2014/main" id="{CA7E237A-5394-4B0E-9147-2FC8C4665E01}"/>
                </a:ext>
              </a:extLst>
            </p:cNvPr>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D9948217-39C4-4892-B107-D10F1E85FCF2}"/>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0BC5C8A-1F6E-428B-A0F8-D0B260415E49}"/>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3FF7CC05-ECDA-4769-A895-90F0DD2C7FFA}"/>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716D62A1-A756-4B09-B2A1-744AF7F623B1}"/>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2B3C0B3-0B55-4B74-8DB8-7F7A43D1D5D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2D74D7AF-F432-4593-931B-AFF52F33ACC7}"/>
                </a:ext>
              </a:extLst>
            </p:cNvPr>
            <p:cNvSpPr>
              <a:spLocks/>
            </p:cNvSpPr>
            <p:nvPr/>
          </p:nvSpPr>
          <p:spPr bwMode="gray">
            <a:xfrm rot="-5912394">
              <a:off x="3074559" y="145837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B17019F2-71CF-4017-946C-6D88676AD0AA}"/>
                </a:ext>
              </a:extLst>
            </p:cNvPr>
            <p:cNvSpPr/>
            <p:nvPr/>
          </p:nvSpPr>
          <p:spPr>
            <a:xfrm>
              <a:off x="5283200" y="401616"/>
              <a:ext cx="3465513" cy="60543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4">
              <a:extLst>
                <a:ext uri="{FF2B5EF4-FFF2-40B4-BE49-F238E27FC236}">
                  <a16:creationId xmlns:a16="http://schemas.microsoft.com/office/drawing/2014/main" id="{6D4B71C2-CC5A-4107-8147-0DB012F58BBE}"/>
                </a:ext>
              </a:extLst>
            </p:cNvPr>
            <p:cNvSpPr>
              <a:spLocks/>
            </p:cNvSpPr>
            <p:nvPr/>
          </p:nvSpPr>
          <p:spPr bwMode="gray">
            <a:xfrm rot="-5400000">
              <a:off x="2852610" y="1765596"/>
              <a:ext cx="5995993" cy="3326809"/>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29F2D339-7091-4BE5-B051-A3C43DA19B46}"/>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D7D843CD-5116-495F-89C9-C88F1A9D331E}"/>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7734E05F-084D-47B6-A144-0E242B08C487}"/>
              </a:ext>
            </a:extLst>
          </p:cNvPr>
          <p:cNvSpPr>
            <a:spLocks noGrp="1"/>
          </p:cNvSpPr>
          <p:nvPr>
            <p:ph type="dt" sz="half" idx="10"/>
          </p:nvPr>
        </p:nvSpPr>
        <p:spPr/>
        <p:txBody>
          <a:bodyPr/>
          <a:lstStyle>
            <a:lvl1pPr>
              <a:defRPr/>
            </a:lvl1pPr>
          </a:lstStyle>
          <a:p>
            <a:pPr>
              <a:defRPr/>
            </a:pPr>
            <a:fld id="{F78F9720-8F9D-40DB-BAEF-378003030B22}" type="datetimeFigureOut">
              <a:rPr lang="en-US"/>
              <a:pPr>
                <a:defRPr/>
              </a:pPr>
              <a:t>09-Feb-19</a:t>
            </a:fld>
            <a:endParaRPr lang="en-IN"/>
          </a:p>
        </p:txBody>
      </p:sp>
      <p:sp>
        <p:nvSpPr>
          <p:cNvPr id="18" name="Footer Placeholder 5">
            <a:extLst>
              <a:ext uri="{FF2B5EF4-FFF2-40B4-BE49-F238E27FC236}">
                <a16:creationId xmlns:a16="http://schemas.microsoft.com/office/drawing/2014/main" id="{9B6F7971-D71C-43D0-9014-40DA45149B18}"/>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6">
            <a:extLst>
              <a:ext uri="{FF2B5EF4-FFF2-40B4-BE49-F238E27FC236}">
                <a16:creationId xmlns:a16="http://schemas.microsoft.com/office/drawing/2014/main" id="{8DCA13C2-9FEA-4E1E-95F6-3D9BCF85D300}"/>
              </a:ext>
            </a:extLst>
          </p:cNvPr>
          <p:cNvSpPr>
            <a:spLocks noGrp="1"/>
          </p:cNvSpPr>
          <p:nvPr>
            <p:ph type="sldNum" sz="quarter" idx="12"/>
          </p:nvPr>
        </p:nvSpPr>
        <p:spPr>
          <a:xfrm>
            <a:off x="7766050" y="295275"/>
            <a:ext cx="628650" cy="768350"/>
          </a:xfrm>
        </p:spPr>
        <p:txBody>
          <a:bodyPr/>
          <a:lstStyle>
            <a:lvl1pPr>
              <a:defRPr/>
            </a:lvl1pPr>
          </a:lstStyle>
          <a:p>
            <a:pPr>
              <a:defRPr/>
            </a:pPr>
            <a:fld id="{55E7EAF1-CF6E-42DD-97B4-86DEE07242AC}" type="slidenum">
              <a:rPr lang="en-IN" altLang="en-US"/>
              <a:pPr>
                <a:defRPr/>
              </a:pPr>
              <a:t>‹#›</a:t>
            </a:fld>
            <a:endParaRPr lang="en-IN" altLang="en-US"/>
          </a:p>
        </p:txBody>
      </p:sp>
    </p:spTree>
    <p:extLst>
      <p:ext uri="{BB962C8B-B14F-4D97-AF65-F5344CB8AC3E}">
        <p14:creationId xmlns:p14="http://schemas.microsoft.com/office/powerpoint/2010/main" val="399525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D232832C-6D69-49D8-AF14-1591D429FA22}"/>
              </a:ext>
            </a:extLst>
          </p:cNvPr>
          <p:cNvGrpSpPr>
            <a:grpSpLocks/>
          </p:cNvGrpSpPr>
          <p:nvPr/>
        </p:nvGrpSpPr>
        <p:grpSpPr bwMode="auto">
          <a:xfrm>
            <a:off x="0" y="0"/>
            <a:ext cx="9144000" cy="6861175"/>
            <a:chOff x="0" y="0"/>
            <a:chExt cx="9144000" cy="6860799"/>
          </a:xfrm>
        </p:grpSpPr>
        <p:sp>
          <p:nvSpPr>
            <p:cNvPr id="25" name="Rectangle 24">
              <a:extLst>
                <a:ext uri="{FF2B5EF4-FFF2-40B4-BE49-F238E27FC236}">
                  <a16:creationId xmlns:a16="http://schemas.microsoft.com/office/drawing/2014/main" id="{6D592A80-2EA6-4447-BF73-CEAF07CCF39E}"/>
                </a:ext>
              </a:extLst>
            </p:cNvPr>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396CC1AF-C4AE-4D9D-A1F2-1E227E934D3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C86EB7-672D-4302-9417-60522FC240CC}"/>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BA802285-8194-4AD0-BB3F-914E446D3A95}"/>
                </a:ext>
              </a:extLst>
            </p:cNvPr>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01AC0259-0B7C-4516-9106-2E7F27484AFA}"/>
                </a:ext>
              </a:extLst>
            </p:cNvPr>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C72FC1D-4495-4FF0-9AFA-D7630113645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D19A074B-F72C-4B65-8F6F-B7A124D52AE9}"/>
                </a:ext>
              </a:extLst>
            </p:cNvPr>
            <p:cNvSpPr>
              <a:spLocks/>
            </p:cNvSpPr>
            <p:nvPr/>
          </p:nvSpPr>
          <p:spPr bwMode="gray">
            <a:xfrm rot="-589932">
              <a:off x="6359946" y="1790293"/>
              <a:ext cx="2377690" cy="317748"/>
            </a:xfrm>
            <a:custGeom>
              <a:avLst/>
              <a:gdLst>
                <a:gd name="T0" fmla="*/ 2147483646 w 10000"/>
                <a:gd name="T1" fmla="*/ 2147483646 h 5291"/>
                <a:gd name="T2" fmla="*/ 2147483646 w 10000"/>
                <a:gd name="T3" fmla="*/ 2147483646 h 5291"/>
                <a:gd name="T4" fmla="*/ 2147483646 w 10000"/>
                <a:gd name="T5" fmla="*/ 0 h 5291"/>
                <a:gd name="T6" fmla="*/ 2147483646 w 10000"/>
                <a:gd name="T7" fmla="*/ 0 h 5291"/>
                <a:gd name="T8" fmla="*/ 2147483646 w 10000"/>
                <a:gd name="T9" fmla="*/ 2147483646 h 5291"/>
                <a:gd name="T10" fmla="*/ 2147483646 w 10000"/>
                <a:gd name="T11" fmla="*/ 2147483646 h 5291"/>
                <a:gd name="T12" fmla="*/ 2147483646 w 10000"/>
                <a:gd name="T13" fmla="*/ 2147483646 h 5291"/>
                <a:gd name="T14" fmla="*/ 2147483646 w 10000"/>
                <a:gd name="T15" fmla="*/ 2147483646 h 5291"/>
                <a:gd name="T16" fmla="*/ 2147483646 w 10000"/>
                <a:gd name="T17" fmla="*/ 2147483646 h 5291"/>
                <a:gd name="T18" fmla="*/ 2147483646 w 10000"/>
                <a:gd name="T19" fmla="*/ 2147483646 h 5291"/>
                <a:gd name="T20" fmla="*/ 2147483646 w 10000"/>
                <a:gd name="T21" fmla="*/ 2147483646 h 5291"/>
                <a:gd name="T22" fmla="*/ 2147483646 w 10000"/>
                <a:gd name="T23" fmla="*/ 2147483646 h 5291"/>
                <a:gd name="T24" fmla="*/ 2147483646 w 10000"/>
                <a:gd name="T25" fmla="*/ 2147483646 h 5291"/>
                <a:gd name="T26" fmla="*/ 2147483646 w 10000"/>
                <a:gd name="T27" fmla="*/ 2147483646 h 5291"/>
                <a:gd name="T28" fmla="*/ 2147483646 w 10000"/>
                <a:gd name="T29" fmla="*/ 2147483646 h 5291"/>
                <a:gd name="T30" fmla="*/ 2147483646 w 10000"/>
                <a:gd name="T31" fmla="*/ 2147483646 h 5291"/>
                <a:gd name="T32" fmla="*/ 2147483646 w 10000"/>
                <a:gd name="T33" fmla="*/ 2147483646 h 5291"/>
                <a:gd name="T34" fmla="*/ 2147483646 w 10000"/>
                <a:gd name="T35" fmla="*/ 2147483646 h 5291"/>
                <a:gd name="T36" fmla="*/ 2147483646 w 10000"/>
                <a:gd name="T37" fmla="*/ 2147483646 h 5291"/>
                <a:gd name="T38" fmla="*/ 2147483646 w 10000"/>
                <a:gd name="T39" fmla="*/ 2147483646 h 5291"/>
                <a:gd name="T40" fmla="*/ 2147483646 w 10000"/>
                <a:gd name="T41" fmla="*/ 2147483646 h 5291"/>
                <a:gd name="T42" fmla="*/ 2147483646 w 10000"/>
                <a:gd name="T43" fmla="*/ 2147483646 h 5291"/>
                <a:gd name="T44" fmla="*/ 2147483646 w 10000"/>
                <a:gd name="T45" fmla="*/ 2147483646 h 5291"/>
                <a:gd name="T46" fmla="*/ 2147483646 w 10000"/>
                <a:gd name="T47" fmla="*/ 2147483646 h 5291"/>
                <a:gd name="T48" fmla="*/ 2147483646 w 10000"/>
                <a:gd name="T49" fmla="*/ 2147483646 h 5291"/>
                <a:gd name="T50" fmla="*/ 2147483646 w 10000"/>
                <a:gd name="T51" fmla="*/ 2147483646 h 5291"/>
                <a:gd name="T52" fmla="*/ 2147483646 w 10000"/>
                <a:gd name="T53" fmla="*/ 2147483646 h 5291"/>
                <a:gd name="T54" fmla="*/ 2147483646 w 10000"/>
                <a:gd name="T55" fmla="*/ 2147483646 h 5291"/>
                <a:gd name="T56" fmla="*/ 2147483646 w 10000"/>
                <a:gd name="T57" fmla="*/ 2147483646 h 5291"/>
                <a:gd name="T58" fmla="*/ 2147483646 w 10000"/>
                <a:gd name="T59" fmla="*/ 2147483646 h 5291"/>
                <a:gd name="T60" fmla="*/ 2147483646 w 10000"/>
                <a:gd name="T61" fmla="*/ 2147483646 h 5291"/>
                <a:gd name="T62" fmla="*/ 2147483646 w 10000"/>
                <a:gd name="T63" fmla="*/ 2147483646 h 5291"/>
                <a:gd name="T64" fmla="*/ 2147483646 w 10000"/>
                <a:gd name="T65" fmla="*/ 2147483646 h 5291"/>
                <a:gd name="T66" fmla="*/ 2147483646 w 10000"/>
                <a:gd name="T67" fmla="*/ 2147483646 h 5291"/>
                <a:gd name="T68" fmla="*/ 0 w 10000"/>
                <a:gd name="T69" fmla="*/ 2147483646 h 5291"/>
                <a:gd name="T70" fmla="*/ 2147483646 w 10000"/>
                <a:gd name="T71" fmla="*/ 2147483646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8">
              <a:extLst>
                <a:ext uri="{FF2B5EF4-FFF2-40B4-BE49-F238E27FC236}">
                  <a16:creationId xmlns:a16="http://schemas.microsoft.com/office/drawing/2014/main" id="{CE9D5F8F-66AC-4090-9FB8-88771DA29F68}"/>
                </a:ext>
              </a:extLst>
            </p:cNvPr>
            <p:cNvSpPr>
              <a:spLocks/>
            </p:cNvSpPr>
            <p:nvPr/>
          </p:nvSpPr>
          <p:spPr bwMode="gray">
            <a:xfrm>
              <a:off x="485023" y="1856450"/>
              <a:ext cx="8173954" cy="4535226"/>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5682241C-EC1B-4B7B-A51A-EBAA0AD368BA}"/>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BFBF73A3-6C49-4D42-B993-2D46860AB1D9}"/>
              </a:ext>
            </a:extLst>
          </p:cNvPr>
          <p:cNvSpPr>
            <a:spLocks noGrp="1"/>
          </p:cNvSpPr>
          <p:nvPr>
            <p:ph type="title"/>
          </p:nvPr>
        </p:nvSpPr>
        <p:spPr bwMode="gray">
          <a:xfrm>
            <a:off x="866775" y="927100"/>
            <a:ext cx="63436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0CE6C4ED-65E0-4317-AE42-616D5AAF4AC3}"/>
              </a:ext>
            </a:extLst>
          </p:cNvPr>
          <p:cNvSpPr>
            <a:spLocks noGrp="1"/>
          </p:cNvSpPr>
          <p:nvPr>
            <p:ph type="body" idx="1"/>
          </p:nvPr>
        </p:nvSpPr>
        <p:spPr bwMode="auto">
          <a:xfrm>
            <a:off x="866775" y="2489200"/>
            <a:ext cx="634365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32AACFE-C6AC-498C-94C8-5EDE14AEEEB9}"/>
              </a:ext>
            </a:extLst>
          </p:cNvPr>
          <p:cNvSpPr>
            <a:spLocks noGrp="1"/>
          </p:cNvSpPr>
          <p:nvPr>
            <p:ph type="dt" sz="half" idx="2"/>
          </p:nvPr>
        </p:nvSpPr>
        <p:spPr>
          <a:xfrm>
            <a:off x="7539038" y="6365875"/>
            <a:ext cx="990600" cy="228600"/>
          </a:xfrm>
          <a:prstGeom prst="rect">
            <a:avLst/>
          </a:prstGeom>
        </p:spPr>
        <p:txBody>
          <a:bodyPr vert="horz" lIns="91440" tIns="45720" rIns="91440" bIns="45720" rtlCol="0" anchor="b"/>
          <a:lstStyle>
            <a:lvl1pPr algn="r" eaLnBrk="1" fontAlgn="auto" hangingPunct="1">
              <a:spcBef>
                <a:spcPts val="0"/>
              </a:spcBef>
              <a:spcAft>
                <a:spcPts val="0"/>
              </a:spcAft>
              <a:defRPr sz="900" b="1" i="0">
                <a:solidFill>
                  <a:schemeClr val="accent1"/>
                </a:solidFill>
                <a:latin typeface="+mn-lt"/>
              </a:defRPr>
            </a:lvl1pPr>
          </a:lstStyle>
          <a:p>
            <a:pPr>
              <a:defRPr/>
            </a:pPr>
            <a:fld id="{8026AAFF-B357-451E-B993-642045959CB1}" type="datetimeFigureOut">
              <a:rPr lang="en-US"/>
              <a:pPr>
                <a:defRPr/>
              </a:pPr>
              <a:t>09-Feb-19</a:t>
            </a:fld>
            <a:endParaRPr lang="en-IN"/>
          </a:p>
        </p:txBody>
      </p:sp>
      <p:sp>
        <p:nvSpPr>
          <p:cNvPr id="5" name="Footer Placeholder 4">
            <a:extLst>
              <a:ext uri="{FF2B5EF4-FFF2-40B4-BE49-F238E27FC236}">
                <a16:creationId xmlns:a16="http://schemas.microsoft.com/office/drawing/2014/main" id="{3831517D-2ABB-4B78-94C9-3086F10D40DB}"/>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fontAlgn="auto" hangingPunct="1">
              <a:spcBef>
                <a:spcPts val="0"/>
              </a:spcBef>
              <a:spcAft>
                <a:spcPts val="0"/>
              </a:spcAft>
              <a:defRPr sz="900" b="1" i="0">
                <a:solidFill>
                  <a:schemeClr val="accent1"/>
                </a:solidFill>
                <a:latin typeface="+mn-lt"/>
              </a:defRPr>
            </a:lvl1pPr>
          </a:lstStyle>
          <a:p>
            <a:pPr>
              <a:defRPr/>
            </a:pPr>
            <a:endParaRPr lang="en-IN"/>
          </a:p>
        </p:txBody>
      </p:sp>
      <p:sp>
        <p:nvSpPr>
          <p:cNvPr id="22" name="Rectangle 21">
            <a:extLst>
              <a:ext uri="{FF2B5EF4-FFF2-40B4-BE49-F238E27FC236}">
                <a16:creationId xmlns:a16="http://schemas.microsoft.com/office/drawing/2014/main" id="{4636AC5F-0808-42E7-BF21-7531296FFB9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a:extLst>
              <a:ext uri="{FF2B5EF4-FFF2-40B4-BE49-F238E27FC236}">
                <a16:creationId xmlns:a16="http://schemas.microsoft.com/office/drawing/2014/main" id="{188E7B0C-8C0C-4226-8BB8-ABB652C717E4}"/>
              </a:ext>
            </a:extLst>
          </p:cNvPr>
          <p:cNvSpPr>
            <a:spLocks noGrp="1"/>
          </p:cNvSpPr>
          <p:nvPr>
            <p:ph type="sldNum" sz="quarter" idx="4"/>
          </p:nvPr>
        </p:nvSpPr>
        <p:spPr bwMode="auto">
          <a:xfrm>
            <a:off x="7678738" y="295275"/>
            <a:ext cx="790575" cy="768350"/>
          </a:xfrm>
          <a:prstGeom prst="rect">
            <a:avLst/>
          </a:prstGeom>
        </p:spPr>
        <p:txBody>
          <a:bodyPr vert="horz" lIns="91440" tIns="45720" rIns="91440" bIns="45720" rtlCol="0" anchor="b"/>
          <a:lstStyle>
            <a:lvl1pPr algn="ctr" eaLnBrk="1" fontAlgn="auto" hangingPunct="1">
              <a:spcBef>
                <a:spcPts val="0"/>
              </a:spcBef>
              <a:spcAft>
                <a:spcPts val="0"/>
              </a:spcAft>
              <a:defRPr sz="2800" b="0" i="0">
                <a:solidFill>
                  <a:schemeClr val="bg1"/>
                </a:solidFill>
                <a:latin typeface="+mn-lt"/>
              </a:defRPr>
            </a:lvl1pPr>
          </a:lstStyle>
          <a:p>
            <a:pPr>
              <a:defRPr/>
            </a:pPr>
            <a:fld id="{AB43A1EB-0505-4320-B103-309A001A233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845" r:id="rId1"/>
    <p:sldLayoutId id="2147483841" r:id="rId2"/>
    <p:sldLayoutId id="2147483846" r:id="rId3"/>
    <p:sldLayoutId id="2147483842" r:id="rId4"/>
    <p:sldLayoutId id="2147483843" r:id="rId5"/>
    <p:sldLayoutId id="2147483844"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0" fontAlgn="base" hangingPunct="0">
        <a:spcBef>
          <a:spcPct val="0"/>
        </a:spcBef>
        <a:spcAft>
          <a:spcPct val="0"/>
        </a:spcAft>
        <a:defRPr sz="3200" kern="1200">
          <a:solidFill>
            <a:schemeClr val="bg2"/>
          </a:solidFill>
          <a:latin typeface="+mj-lt"/>
          <a:ea typeface="+mj-ea"/>
          <a:cs typeface="+mj-cs"/>
        </a:defRPr>
      </a:lvl1pPr>
      <a:lvl2pPr algn="l" defTabSz="457200" rtl="0" eaLnBrk="0" fontAlgn="base" hangingPunct="0">
        <a:spcBef>
          <a:spcPct val="0"/>
        </a:spcBef>
        <a:spcAft>
          <a:spcPct val="0"/>
        </a:spcAft>
        <a:defRPr sz="3200">
          <a:solidFill>
            <a:schemeClr val="bg2"/>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2"/>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2"/>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82"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82"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82"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82"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82"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ISO_15765-2"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0DEED39-BBFD-4265-B2AC-31BD89C4C83A}"/>
              </a:ext>
            </a:extLst>
          </p:cNvPr>
          <p:cNvSpPr>
            <a:spLocks noGrp="1"/>
          </p:cNvSpPr>
          <p:nvPr>
            <p:ph type="title"/>
          </p:nvPr>
        </p:nvSpPr>
        <p:spPr>
          <a:xfrm>
            <a:off x="539750" y="3429000"/>
            <a:ext cx="8229600" cy="1003300"/>
          </a:xfrm>
        </p:spPr>
        <p:txBody>
          <a:bodyPr/>
          <a:lstStyle/>
          <a:p>
            <a:pPr algn="ctr" eaLnBrk="1" hangingPunct="1"/>
            <a:r>
              <a:rPr lang="en-US" altLang="en-US" sz="4000">
                <a:solidFill>
                  <a:srgbClr val="002060"/>
                </a:solidFill>
              </a:rPr>
              <a:t>UDS Services</a:t>
            </a:r>
            <a:endParaRPr lang="en-IN" altLang="en-US" sz="40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54CD8DC-25A7-4B02-A906-C68624077564}"/>
              </a:ext>
            </a:extLst>
          </p:cNvPr>
          <p:cNvSpPr>
            <a:spLocks noGrp="1"/>
          </p:cNvSpPr>
          <p:nvPr>
            <p:ph type="title"/>
          </p:nvPr>
        </p:nvSpPr>
        <p:spPr/>
        <p:txBody>
          <a:bodyPr/>
          <a:lstStyle/>
          <a:p>
            <a:pPr eaLnBrk="1" hangingPunct="1"/>
            <a:r>
              <a:rPr lang="en-US" altLang="en-US">
                <a:solidFill>
                  <a:srgbClr val="002060"/>
                </a:solidFill>
              </a:rPr>
              <a:t>UDS Services</a:t>
            </a:r>
            <a:endParaRPr lang="en-IN" altLang="en-US">
              <a:solidFill>
                <a:srgbClr val="002060"/>
              </a:solidFill>
            </a:endParaRPr>
          </a:p>
        </p:txBody>
      </p:sp>
      <p:sp>
        <p:nvSpPr>
          <p:cNvPr id="24579" name="Content Placeholder 2">
            <a:extLst>
              <a:ext uri="{FF2B5EF4-FFF2-40B4-BE49-F238E27FC236}">
                <a16:creationId xmlns:a16="http://schemas.microsoft.com/office/drawing/2014/main" id="{D9F94B3D-C126-42B2-994E-14CD29853E2E}"/>
              </a:ext>
            </a:extLst>
          </p:cNvPr>
          <p:cNvSpPr>
            <a:spLocks noGrp="1"/>
          </p:cNvSpPr>
          <p:nvPr>
            <p:ph idx="1"/>
          </p:nvPr>
        </p:nvSpPr>
        <p:spPr>
          <a:xfrm>
            <a:off x="539750" y="2489200"/>
            <a:ext cx="8135938" cy="3530600"/>
          </a:xfrm>
        </p:spPr>
        <p:txBody>
          <a:bodyPr/>
          <a:lstStyle/>
          <a:p>
            <a:pPr algn="just" eaLnBrk="1" hangingPunct="1"/>
            <a:r>
              <a:rPr lang="en-IN" altLang="en-US">
                <a:solidFill>
                  <a:srgbClr val="00B050"/>
                </a:solidFill>
              </a:rPr>
              <a:t>Diagnostic and Communication Management functional unit</a:t>
            </a:r>
          </a:p>
          <a:p>
            <a:pPr algn="just" eaLnBrk="1" hangingPunct="1"/>
            <a:r>
              <a:rPr lang="en-IN" altLang="en-US">
                <a:solidFill>
                  <a:srgbClr val="00B050"/>
                </a:solidFill>
              </a:rPr>
              <a:t>Data Transmission functional unit</a:t>
            </a:r>
          </a:p>
          <a:p>
            <a:pPr algn="just" eaLnBrk="1" hangingPunct="1"/>
            <a:r>
              <a:rPr lang="en-IN" altLang="en-US">
                <a:solidFill>
                  <a:srgbClr val="00B050"/>
                </a:solidFill>
              </a:rPr>
              <a:t>Stored Data Transmission functional unit</a:t>
            </a:r>
          </a:p>
          <a:p>
            <a:pPr algn="just" eaLnBrk="1" hangingPunct="1"/>
            <a:r>
              <a:rPr lang="en-IN" altLang="en-US">
                <a:solidFill>
                  <a:srgbClr val="00B050"/>
                </a:solidFill>
              </a:rPr>
              <a:t>Input/output Control functional unit</a:t>
            </a:r>
          </a:p>
          <a:p>
            <a:pPr algn="just" eaLnBrk="1" hangingPunct="1"/>
            <a:r>
              <a:rPr lang="en-IN" altLang="en-US">
                <a:solidFill>
                  <a:srgbClr val="00B050"/>
                </a:solidFill>
              </a:rPr>
              <a:t>Routine functional unit</a:t>
            </a:r>
          </a:p>
          <a:p>
            <a:pPr algn="just" eaLnBrk="1" hangingPunct="1"/>
            <a:r>
              <a:rPr lang="en-IN" altLang="en-US">
                <a:solidFill>
                  <a:srgbClr val="00B050"/>
                </a:solidFill>
              </a:rPr>
              <a:t>Upload Download functional unit</a:t>
            </a:r>
          </a:p>
          <a:p>
            <a:pPr eaLnBrk="1" hangingPunct="1"/>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8BA721C-99B4-4EE4-A410-849F70E141CE}"/>
              </a:ext>
            </a:extLst>
          </p:cNvPr>
          <p:cNvSpPr>
            <a:spLocks noGrp="1"/>
          </p:cNvSpPr>
          <p:nvPr>
            <p:ph type="title"/>
          </p:nvPr>
        </p:nvSpPr>
        <p:spPr>
          <a:xfrm>
            <a:off x="866775" y="981075"/>
            <a:ext cx="7161213" cy="792163"/>
          </a:xfrm>
        </p:spPr>
        <p:txBody>
          <a:bodyPr/>
          <a:lstStyle/>
          <a:p>
            <a:pPr eaLnBrk="1" hangingPunct="1"/>
            <a:r>
              <a:rPr lang="en-IN" altLang="en-US">
                <a:solidFill>
                  <a:srgbClr val="002060"/>
                </a:solidFill>
              </a:rPr>
              <a:t>Diagnostic and Communication Management functional unit</a:t>
            </a:r>
          </a:p>
        </p:txBody>
      </p:sp>
      <p:sp>
        <p:nvSpPr>
          <p:cNvPr id="25603" name="Content Placeholder 2">
            <a:extLst>
              <a:ext uri="{FF2B5EF4-FFF2-40B4-BE49-F238E27FC236}">
                <a16:creationId xmlns:a16="http://schemas.microsoft.com/office/drawing/2014/main" id="{DD5BE726-227F-4488-94EF-89F9B52F2961}"/>
              </a:ext>
            </a:extLst>
          </p:cNvPr>
          <p:cNvSpPr>
            <a:spLocks noGrp="1"/>
          </p:cNvSpPr>
          <p:nvPr>
            <p:ph idx="1"/>
          </p:nvPr>
        </p:nvSpPr>
        <p:spPr>
          <a:xfrm>
            <a:off x="539750" y="2489200"/>
            <a:ext cx="8064500" cy="3530600"/>
          </a:xfrm>
        </p:spPr>
        <p:txBody>
          <a:bodyPr/>
          <a:lstStyle/>
          <a:p>
            <a:pPr eaLnBrk="1" hangingPunct="1"/>
            <a:r>
              <a:rPr lang="it-IT" altLang="en-US">
                <a:solidFill>
                  <a:srgbClr val="00B050"/>
                </a:solidFill>
              </a:rPr>
              <a:t>DiagnosticSessionControl (0x10) service</a:t>
            </a:r>
          </a:p>
          <a:p>
            <a:pPr eaLnBrk="1" hangingPunct="1"/>
            <a:r>
              <a:rPr lang="en-IN" altLang="en-US">
                <a:solidFill>
                  <a:srgbClr val="00B050"/>
                </a:solidFill>
              </a:rPr>
              <a:t>ECU Reset (0x11) service </a:t>
            </a:r>
          </a:p>
          <a:p>
            <a:pPr eaLnBrk="1" hangingPunct="1"/>
            <a:r>
              <a:rPr lang="en-IN" altLang="en-US">
                <a:solidFill>
                  <a:srgbClr val="00B050"/>
                </a:solidFill>
              </a:rPr>
              <a:t>Security Access (0x27) service</a:t>
            </a:r>
          </a:p>
          <a:p>
            <a:pPr eaLnBrk="1" hangingPunct="1"/>
            <a:r>
              <a:rPr lang="en-IN" altLang="en-US">
                <a:solidFill>
                  <a:srgbClr val="00B050"/>
                </a:solidFill>
              </a:rPr>
              <a:t>Communication Control (0x28) service</a:t>
            </a:r>
          </a:p>
          <a:p>
            <a:pPr eaLnBrk="1" hangingPunct="1"/>
            <a:r>
              <a:rPr lang="it-IT" altLang="en-US">
                <a:solidFill>
                  <a:srgbClr val="00B050"/>
                </a:solidFill>
              </a:rPr>
              <a:t>TesterPresent (0x3E) service </a:t>
            </a:r>
          </a:p>
          <a:p>
            <a:pPr eaLnBrk="1" hangingPunct="1"/>
            <a:r>
              <a:rPr lang="en-IN" altLang="en-US">
                <a:solidFill>
                  <a:srgbClr val="00B050"/>
                </a:solidFill>
              </a:rPr>
              <a:t>Control DTCSetting (0x85) service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E41793C-DF27-4003-B3C7-05A239AC22EB}"/>
              </a:ext>
            </a:extLst>
          </p:cNvPr>
          <p:cNvSpPr>
            <a:spLocks noGrp="1"/>
          </p:cNvSpPr>
          <p:nvPr>
            <p:ph type="title"/>
          </p:nvPr>
        </p:nvSpPr>
        <p:spPr>
          <a:xfrm>
            <a:off x="866775" y="1196975"/>
            <a:ext cx="7089775" cy="647700"/>
          </a:xfrm>
        </p:spPr>
        <p:txBody>
          <a:bodyPr/>
          <a:lstStyle/>
          <a:p>
            <a:pPr eaLnBrk="1" hangingPunct="1"/>
            <a:r>
              <a:rPr lang="en-IN" altLang="en-US">
                <a:solidFill>
                  <a:srgbClr val="002060"/>
                </a:solidFill>
              </a:rPr>
              <a:t>Data Transmission functional unit</a:t>
            </a:r>
            <a:br>
              <a:rPr lang="en-IN" altLang="en-US">
                <a:solidFill>
                  <a:srgbClr val="002060"/>
                </a:solidFill>
              </a:rPr>
            </a:br>
            <a:endParaRPr lang="en-IN" altLang="en-US">
              <a:solidFill>
                <a:srgbClr val="002060"/>
              </a:solidFill>
            </a:endParaRPr>
          </a:p>
        </p:txBody>
      </p:sp>
      <p:sp>
        <p:nvSpPr>
          <p:cNvPr id="26627" name="Content Placeholder 2">
            <a:extLst>
              <a:ext uri="{FF2B5EF4-FFF2-40B4-BE49-F238E27FC236}">
                <a16:creationId xmlns:a16="http://schemas.microsoft.com/office/drawing/2014/main" id="{6BA8D286-554D-4303-866C-934408E09CF5}"/>
              </a:ext>
            </a:extLst>
          </p:cNvPr>
          <p:cNvSpPr>
            <a:spLocks noGrp="1"/>
          </p:cNvSpPr>
          <p:nvPr>
            <p:ph idx="1"/>
          </p:nvPr>
        </p:nvSpPr>
        <p:spPr>
          <a:xfrm>
            <a:off x="684213" y="2489200"/>
            <a:ext cx="7920037" cy="3530600"/>
          </a:xfrm>
        </p:spPr>
        <p:txBody>
          <a:bodyPr/>
          <a:lstStyle/>
          <a:p>
            <a:pPr eaLnBrk="1" hangingPunct="1"/>
            <a:r>
              <a:rPr lang="en-IN" altLang="en-US">
                <a:solidFill>
                  <a:srgbClr val="00B050"/>
                </a:solidFill>
              </a:rPr>
              <a:t>ReadDataByIdentifier (0x22) service</a:t>
            </a:r>
          </a:p>
          <a:p>
            <a:pPr eaLnBrk="1" hangingPunct="1"/>
            <a:r>
              <a:rPr lang="en-IN" altLang="en-US">
                <a:solidFill>
                  <a:srgbClr val="00B050"/>
                </a:solidFill>
              </a:rPr>
              <a:t>WriteDataByIdentifier (0x2E) service</a:t>
            </a:r>
          </a:p>
          <a:p>
            <a:pPr eaLnBrk="1" hangingPunct="1"/>
            <a:r>
              <a:rPr lang="en-IN" altLang="en-US">
                <a:solidFill>
                  <a:srgbClr val="00B050"/>
                </a:solidFill>
              </a:rPr>
              <a:t>ReadMemoryByAddress (0x23) service</a:t>
            </a:r>
          </a:p>
          <a:p>
            <a:pPr eaLnBrk="1" hangingPunct="1"/>
            <a:r>
              <a:rPr lang="en-IN" altLang="en-US">
                <a:solidFill>
                  <a:srgbClr val="00B050"/>
                </a:solidFill>
              </a:rPr>
              <a:t>WriteDataByIdentifier (0x2E) service</a:t>
            </a:r>
          </a:p>
          <a:p>
            <a:pPr eaLnBrk="1" hangingPunct="1"/>
            <a:r>
              <a:rPr lang="en-IN" altLang="en-US">
                <a:solidFill>
                  <a:srgbClr val="00B050"/>
                </a:solidFill>
              </a:rPr>
              <a:t>ReadDataByPeriodicIdentifier (0x2A) service</a:t>
            </a:r>
          </a:p>
          <a:p>
            <a:pPr eaLnBrk="1" hangingPunct="1"/>
            <a:r>
              <a:rPr lang="en-IN" altLang="en-US">
                <a:solidFill>
                  <a:srgbClr val="00B050"/>
                </a:solidFill>
              </a:rPr>
              <a:t>DynamicallyDefineDataIdentifier (0x2C) service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65DDA4D-01F0-46AD-A3F5-D5C10FF2A35B}"/>
              </a:ext>
            </a:extLst>
          </p:cNvPr>
          <p:cNvSpPr>
            <a:spLocks noGrp="1"/>
          </p:cNvSpPr>
          <p:nvPr>
            <p:ph type="title"/>
          </p:nvPr>
        </p:nvSpPr>
        <p:spPr>
          <a:xfrm>
            <a:off x="457200" y="981075"/>
            <a:ext cx="8229600" cy="519113"/>
          </a:xfrm>
        </p:spPr>
        <p:txBody>
          <a:bodyPr/>
          <a:lstStyle/>
          <a:p>
            <a:pPr eaLnBrk="1" hangingPunct="1"/>
            <a:br>
              <a:rPr lang="en-IN" altLang="en-US">
                <a:solidFill>
                  <a:srgbClr val="002060"/>
                </a:solidFill>
              </a:rPr>
            </a:br>
            <a:r>
              <a:rPr lang="en-IN" altLang="en-US">
                <a:solidFill>
                  <a:srgbClr val="002060"/>
                </a:solidFill>
              </a:rPr>
              <a:t>Stored Data Transmission functional unit</a:t>
            </a:r>
            <a:br>
              <a:rPr lang="en-IN" altLang="en-US">
                <a:solidFill>
                  <a:srgbClr val="002060"/>
                </a:solidFill>
              </a:rPr>
            </a:br>
            <a:endParaRPr lang="en-IN" altLang="en-US">
              <a:solidFill>
                <a:srgbClr val="002060"/>
              </a:solidFill>
            </a:endParaRPr>
          </a:p>
        </p:txBody>
      </p:sp>
      <p:sp>
        <p:nvSpPr>
          <p:cNvPr id="27651" name="Content Placeholder 2">
            <a:extLst>
              <a:ext uri="{FF2B5EF4-FFF2-40B4-BE49-F238E27FC236}">
                <a16:creationId xmlns:a16="http://schemas.microsoft.com/office/drawing/2014/main" id="{99F5EBA0-F07E-4782-8D6A-4CEA6A63A65C}"/>
              </a:ext>
            </a:extLst>
          </p:cNvPr>
          <p:cNvSpPr>
            <a:spLocks noGrp="1"/>
          </p:cNvSpPr>
          <p:nvPr>
            <p:ph idx="1"/>
          </p:nvPr>
        </p:nvSpPr>
        <p:spPr>
          <a:xfrm>
            <a:off x="457200" y="2489200"/>
            <a:ext cx="8229600" cy="3530600"/>
          </a:xfrm>
        </p:spPr>
        <p:txBody>
          <a:bodyPr/>
          <a:lstStyle/>
          <a:p>
            <a:pPr eaLnBrk="1" hangingPunct="1"/>
            <a:r>
              <a:rPr lang="en-IN" altLang="en-US">
                <a:solidFill>
                  <a:srgbClr val="00B050"/>
                </a:solidFill>
              </a:rPr>
              <a:t>ClearDiagnosticInformation (0x14) Service</a:t>
            </a:r>
          </a:p>
          <a:p>
            <a:pPr eaLnBrk="1" hangingPunct="1"/>
            <a:r>
              <a:rPr lang="en-IN" altLang="en-US">
                <a:solidFill>
                  <a:srgbClr val="00B050"/>
                </a:solidFill>
              </a:rPr>
              <a:t>ReadDTCInformation (0x19)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5A3E361-1D1A-4735-9743-7A520DD06672}"/>
              </a:ext>
            </a:extLst>
          </p:cNvPr>
          <p:cNvSpPr>
            <a:spLocks noGrp="1"/>
          </p:cNvSpPr>
          <p:nvPr>
            <p:ph type="title"/>
          </p:nvPr>
        </p:nvSpPr>
        <p:spPr>
          <a:xfrm>
            <a:off x="866775" y="1412875"/>
            <a:ext cx="6343650" cy="223838"/>
          </a:xfrm>
        </p:spPr>
        <p:txBody>
          <a:bodyPr/>
          <a:lstStyle/>
          <a:p>
            <a:pPr eaLnBrk="1" hangingPunct="1"/>
            <a:r>
              <a:rPr lang="en-IN" altLang="en-US">
                <a:solidFill>
                  <a:srgbClr val="002060"/>
                </a:solidFill>
              </a:rPr>
              <a:t>Routine functional unit</a:t>
            </a:r>
            <a:br>
              <a:rPr lang="en-IN" altLang="en-US">
                <a:solidFill>
                  <a:srgbClr val="002060"/>
                </a:solidFill>
              </a:rPr>
            </a:br>
            <a:endParaRPr lang="en-IN" altLang="en-US">
              <a:solidFill>
                <a:srgbClr val="002060"/>
              </a:solidFill>
            </a:endParaRPr>
          </a:p>
        </p:txBody>
      </p:sp>
      <p:sp>
        <p:nvSpPr>
          <p:cNvPr id="28675" name="Content Placeholder 2">
            <a:extLst>
              <a:ext uri="{FF2B5EF4-FFF2-40B4-BE49-F238E27FC236}">
                <a16:creationId xmlns:a16="http://schemas.microsoft.com/office/drawing/2014/main" id="{DD8FAE57-6BBF-4799-8DFC-0F9A58EC60CA}"/>
              </a:ext>
            </a:extLst>
          </p:cNvPr>
          <p:cNvSpPr>
            <a:spLocks noGrp="1"/>
          </p:cNvSpPr>
          <p:nvPr>
            <p:ph idx="1"/>
          </p:nvPr>
        </p:nvSpPr>
        <p:spPr>
          <a:xfrm>
            <a:off x="539750" y="2489200"/>
            <a:ext cx="8064500" cy="3530600"/>
          </a:xfrm>
        </p:spPr>
        <p:txBody>
          <a:bodyPr/>
          <a:lstStyle/>
          <a:p>
            <a:pPr eaLnBrk="1" hangingPunct="1"/>
            <a:r>
              <a:rPr lang="en-IN" altLang="en-US">
                <a:solidFill>
                  <a:srgbClr val="00B050"/>
                </a:solidFill>
              </a:rPr>
              <a:t>RoutineControl (0x31)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93A5EA9-1B3A-460F-B4E4-6CE1CE834680}"/>
              </a:ext>
            </a:extLst>
          </p:cNvPr>
          <p:cNvSpPr>
            <a:spLocks noGrp="1"/>
          </p:cNvSpPr>
          <p:nvPr>
            <p:ph type="title"/>
          </p:nvPr>
        </p:nvSpPr>
        <p:spPr>
          <a:xfrm>
            <a:off x="866775" y="927100"/>
            <a:ext cx="6873875" cy="709613"/>
          </a:xfrm>
        </p:spPr>
        <p:txBody>
          <a:bodyPr rtlCol="0">
            <a:normAutofit fontScale="90000"/>
          </a:bodyPr>
          <a:lstStyle/>
          <a:p>
            <a:pPr eaLnBrk="1" fontAlgn="auto" hangingPunct="1">
              <a:spcAft>
                <a:spcPts val="0"/>
              </a:spcAft>
              <a:defRPr/>
            </a:pPr>
            <a:br>
              <a:rPr lang="en-IN" altLang="en-US" dirty="0">
                <a:solidFill>
                  <a:srgbClr val="002060"/>
                </a:solidFill>
              </a:rPr>
            </a:br>
            <a:r>
              <a:rPr lang="en-IN" altLang="en-US" dirty="0">
                <a:solidFill>
                  <a:srgbClr val="002060"/>
                </a:solidFill>
              </a:rPr>
              <a:t>Input/output Control functional unit</a:t>
            </a:r>
            <a:br>
              <a:rPr lang="en-IN" altLang="en-US" dirty="0">
                <a:solidFill>
                  <a:srgbClr val="002060"/>
                </a:solidFill>
              </a:rPr>
            </a:br>
            <a:endParaRPr lang="en-IN" altLang="en-US" dirty="0">
              <a:solidFill>
                <a:srgbClr val="002060"/>
              </a:solidFill>
            </a:endParaRPr>
          </a:p>
        </p:txBody>
      </p:sp>
      <p:sp>
        <p:nvSpPr>
          <p:cNvPr id="29699" name="Content Placeholder 2">
            <a:extLst>
              <a:ext uri="{FF2B5EF4-FFF2-40B4-BE49-F238E27FC236}">
                <a16:creationId xmlns:a16="http://schemas.microsoft.com/office/drawing/2014/main" id="{B03128AD-09C6-4EDA-B5E5-215C130279D2}"/>
              </a:ext>
            </a:extLst>
          </p:cNvPr>
          <p:cNvSpPr>
            <a:spLocks noGrp="1"/>
          </p:cNvSpPr>
          <p:nvPr>
            <p:ph idx="1"/>
          </p:nvPr>
        </p:nvSpPr>
        <p:spPr>
          <a:xfrm>
            <a:off x="539750" y="2489200"/>
            <a:ext cx="8064500" cy="3530600"/>
          </a:xfrm>
        </p:spPr>
        <p:txBody>
          <a:bodyPr/>
          <a:lstStyle/>
          <a:p>
            <a:pPr eaLnBrk="1" hangingPunct="1"/>
            <a:r>
              <a:rPr lang="en-IN" altLang="en-US">
                <a:solidFill>
                  <a:srgbClr val="00B050"/>
                </a:solidFill>
              </a:rPr>
              <a:t>InputOutputControlByIdentifier (0x2F) service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00255AF-4979-4AA5-ABC8-2DF147DB8EF6}"/>
              </a:ext>
            </a:extLst>
          </p:cNvPr>
          <p:cNvSpPr>
            <a:spLocks noGrp="1"/>
          </p:cNvSpPr>
          <p:nvPr>
            <p:ph type="title"/>
          </p:nvPr>
        </p:nvSpPr>
        <p:spPr>
          <a:xfrm>
            <a:off x="900113" y="1484313"/>
            <a:ext cx="6800850" cy="295275"/>
          </a:xfrm>
        </p:spPr>
        <p:txBody>
          <a:bodyPr/>
          <a:lstStyle/>
          <a:p>
            <a:pPr eaLnBrk="1" hangingPunct="1"/>
            <a:r>
              <a:rPr lang="en-IN" altLang="en-US">
                <a:solidFill>
                  <a:srgbClr val="002060"/>
                </a:solidFill>
              </a:rPr>
              <a:t>Upload Download functional unit</a:t>
            </a:r>
            <a:br>
              <a:rPr lang="en-IN" altLang="en-US">
                <a:solidFill>
                  <a:srgbClr val="002060"/>
                </a:solidFill>
              </a:rPr>
            </a:br>
            <a:endParaRPr lang="en-IN" altLang="en-US">
              <a:solidFill>
                <a:srgbClr val="002060"/>
              </a:solidFill>
            </a:endParaRPr>
          </a:p>
        </p:txBody>
      </p:sp>
      <p:sp>
        <p:nvSpPr>
          <p:cNvPr id="30723" name="Content Placeholder 2">
            <a:extLst>
              <a:ext uri="{FF2B5EF4-FFF2-40B4-BE49-F238E27FC236}">
                <a16:creationId xmlns:a16="http://schemas.microsoft.com/office/drawing/2014/main" id="{B519662B-AD78-48EC-AE74-1ECE876BF2D1}"/>
              </a:ext>
            </a:extLst>
          </p:cNvPr>
          <p:cNvSpPr>
            <a:spLocks noGrp="1"/>
          </p:cNvSpPr>
          <p:nvPr>
            <p:ph idx="1"/>
          </p:nvPr>
        </p:nvSpPr>
        <p:spPr>
          <a:xfrm>
            <a:off x="539750" y="2489200"/>
            <a:ext cx="8208963" cy="3530600"/>
          </a:xfrm>
        </p:spPr>
        <p:txBody>
          <a:bodyPr/>
          <a:lstStyle/>
          <a:p>
            <a:pPr eaLnBrk="1" hangingPunct="1"/>
            <a:r>
              <a:rPr lang="en-IN" altLang="en-US">
                <a:solidFill>
                  <a:srgbClr val="00B050"/>
                </a:solidFill>
              </a:rPr>
              <a:t>Request Download (0x34) service</a:t>
            </a:r>
          </a:p>
          <a:p>
            <a:pPr eaLnBrk="1" hangingPunct="1"/>
            <a:r>
              <a:rPr lang="en-IN" altLang="en-US">
                <a:solidFill>
                  <a:srgbClr val="00B050"/>
                </a:solidFill>
              </a:rPr>
              <a:t>Request Upload (0x35) service</a:t>
            </a:r>
          </a:p>
          <a:p>
            <a:pPr eaLnBrk="1" hangingPunct="1"/>
            <a:r>
              <a:rPr lang="en-IN" altLang="en-US">
                <a:solidFill>
                  <a:srgbClr val="00B050"/>
                </a:solidFill>
              </a:rPr>
              <a:t>Transfer Data (0x36) service</a:t>
            </a:r>
          </a:p>
          <a:p>
            <a:pPr eaLnBrk="1" hangingPunct="1"/>
            <a:r>
              <a:rPr lang="en-IN" altLang="en-US">
                <a:solidFill>
                  <a:srgbClr val="00B050"/>
                </a:solidFill>
              </a:rPr>
              <a:t>Request Transfer Exit (0x37) service</a:t>
            </a:r>
          </a:p>
          <a:p>
            <a:pPr eaLnBrk="1" hangingPunct="1"/>
            <a:r>
              <a:rPr lang="en-IN" altLang="en-US">
                <a:solidFill>
                  <a:srgbClr val="00B050"/>
                </a:solidFill>
              </a:rPr>
              <a:t>Request File Transfer (0x38)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CE13392-D9EE-4154-AD36-D86FBDA4A721}"/>
              </a:ext>
            </a:extLst>
          </p:cNvPr>
          <p:cNvSpPr>
            <a:spLocks noGrp="1"/>
          </p:cNvSpPr>
          <p:nvPr>
            <p:ph type="title"/>
          </p:nvPr>
        </p:nvSpPr>
        <p:spPr>
          <a:xfrm>
            <a:off x="827088" y="1052513"/>
            <a:ext cx="7632700" cy="709612"/>
          </a:xfrm>
        </p:spPr>
        <p:txBody>
          <a:bodyPr rtlCol="0">
            <a:normAutofit fontScale="90000"/>
          </a:bodyPr>
          <a:lstStyle/>
          <a:p>
            <a:pPr eaLnBrk="1" fontAlgn="auto" hangingPunct="1">
              <a:spcAft>
                <a:spcPts val="0"/>
              </a:spcAft>
              <a:defRPr/>
            </a:pPr>
            <a:br>
              <a:rPr lang="it-IT" altLang="en-US" dirty="0">
                <a:solidFill>
                  <a:srgbClr val="002060"/>
                </a:solidFill>
              </a:rPr>
            </a:br>
            <a:r>
              <a:rPr lang="it-IT" altLang="en-US" dirty="0">
                <a:solidFill>
                  <a:srgbClr val="002060"/>
                </a:solidFill>
              </a:rPr>
              <a:t>Diagnostic Session Control (0x10) service</a:t>
            </a:r>
            <a:br>
              <a:rPr lang="it-IT" altLang="en-US" dirty="0">
                <a:solidFill>
                  <a:srgbClr val="002060"/>
                </a:solidFill>
              </a:rPr>
            </a:br>
            <a:endParaRPr lang="en-IN" altLang="en-US" dirty="0">
              <a:solidFill>
                <a:srgbClr val="002060"/>
              </a:solidFill>
            </a:endParaRPr>
          </a:p>
        </p:txBody>
      </p:sp>
      <p:sp>
        <p:nvSpPr>
          <p:cNvPr id="31747" name="Content Placeholder 2">
            <a:extLst>
              <a:ext uri="{FF2B5EF4-FFF2-40B4-BE49-F238E27FC236}">
                <a16:creationId xmlns:a16="http://schemas.microsoft.com/office/drawing/2014/main" id="{10F19B3F-96DC-4B14-BA36-C1F5B996C635}"/>
              </a:ext>
            </a:extLst>
          </p:cNvPr>
          <p:cNvSpPr>
            <a:spLocks noGrp="1"/>
          </p:cNvSpPr>
          <p:nvPr>
            <p:ph idx="1"/>
          </p:nvPr>
        </p:nvSpPr>
        <p:spPr>
          <a:xfrm>
            <a:off x="539750" y="2489200"/>
            <a:ext cx="8064500" cy="3530600"/>
          </a:xfrm>
        </p:spPr>
        <p:txBody>
          <a:bodyPr/>
          <a:lstStyle/>
          <a:p>
            <a:pPr algn="just" eaLnBrk="1" hangingPunct="1"/>
            <a:r>
              <a:rPr lang="en-US" altLang="en-US" sz="2000">
                <a:solidFill>
                  <a:srgbClr val="00B050"/>
                </a:solidFill>
              </a:rPr>
              <a:t>The Diagnostic session control service is used to enable the different diagnostic session in the service.</a:t>
            </a:r>
          </a:p>
          <a:p>
            <a:pPr algn="just" eaLnBrk="1" hangingPunct="1"/>
            <a:r>
              <a:rPr lang="en-US" altLang="en-US" sz="2000">
                <a:solidFill>
                  <a:srgbClr val="00B050"/>
                </a:solidFill>
              </a:rPr>
              <a:t>A diagnostic session enables a specific set of diagnostic service and /or functionality in the service.</a:t>
            </a:r>
          </a:p>
          <a:p>
            <a:pPr algn="just" eaLnBrk="1" hangingPunct="1"/>
            <a:r>
              <a:rPr lang="en-US" altLang="en-US" sz="2000">
                <a:solidFill>
                  <a:srgbClr val="00B050"/>
                </a:solidFill>
              </a:rPr>
              <a:t>At a time only one diagnostic session active in a server. Default session shall be run as long as the server is powered up.</a:t>
            </a:r>
          </a:p>
          <a:p>
            <a:pPr eaLnBrk="1" hangingPunct="1"/>
            <a:endParaRPr lang="en-I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6D780A7-39F4-4DE3-93FB-AC6AA51A8FD8}"/>
              </a:ext>
            </a:extLst>
          </p:cNvPr>
          <p:cNvSpPr>
            <a:spLocks noGrp="1"/>
          </p:cNvSpPr>
          <p:nvPr>
            <p:ph type="title"/>
          </p:nvPr>
        </p:nvSpPr>
        <p:spPr/>
        <p:txBody>
          <a:bodyPr/>
          <a:lstStyle/>
          <a:p>
            <a:pPr eaLnBrk="1" hangingPunct="1"/>
            <a:r>
              <a:rPr lang="it-IT" altLang="en-US">
                <a:solidFill>
                  <a:srgbClr val="002060"/>
                </a:solidFill>
              </a:rPr>
              <a:t>DiagnosticSessionControl (0x10) service</a:t>
            </a:r>
            <a:endParaRPr lang="en-IN" altLang="en-US">
              <a:solidFill>
                <a:srgbClr val="002060"/>
              </a:solidFill>
            </a:endParaRPr>
          </a:p>
        </p:txBody>
      </p:sp>
      <p:sp>
        <p:nvSpPr>
          <p:cNvPr id="32771" name="Content Placeholder 2">
            <a:extLst>
              <a:ext uri="{FF2B5EF4-FFF2-40B4-BE49-F238E27FC236}">
                <a16:creationId xmlns:a16="http://schemas.microsoft.com/office/drawing/2014/main" id="{ECE38326-A00D-4F1E-8DE5-9DBC8F671E1B}"/>
              </a:ext>
            </a:extLst>
          </p:cNvPr>
          <p:cNvSpPr>
            <a:spLocks noGrp="1"/>
          </p:cNvSpPr>
          <p:nvPr>
            <p:ph idx="1"/>
          </p:nvPr>
        </p:nvSpPr>
        <p:spPr>
          <a:xfrm>
            <a:off x="539750" y="2489200"/>
            <a:ext cx="7993063" cy="3530600"/>
          </a:xfrm>
        </p:spPr>
        <p:txBody>
          <a:bodyPr/>
          <a:lstStyle/>
          <a:p>
            <a:pPr eaLnBrk="1" hangingPunct="1"/>
            <a:r>
              <a:rPr lang="en-US" altLang="en-US">
                <a:solidFill>
                  <a:srgbClr val="00B050"/>
                </a:solidFill>
              </a:rPr>
              <a:t>Default session (01)</a:t>
            </a:r>
          </a:p>
          <a:p>
            <a:pPr eaLnBrk="1" hangingPunct="1"/>
            <a:r>
              <a:rPr lang="en-US" altLang="en-US">
                <a:solidFill>
                  <a:srgbClr val="00B050"/>
                </a:solidFill>
              </a:rPr>
              <a:t>Programming session (02)</a:t>
            </a:r>
          </a:p>
          <a:p>
            <a:pPr eaLnBrk="1" hangingPunct="1"/>
            <a:r>
              <a:rPr lang="en-US" altLang="en-US">
                <a:solidFill>
                  <a:srgbClr val="00B050"/>
                </a:solidFill>
              </a:rPr>
              <a:t>Extended session (03)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13EFD75-2BEF-45BB-9669-A7C289EA1906}"/>
              </a:ext>
            </a:extLst>
          </p:cNvPr>
          <p:cNvSpPr>
            <a:spLocks noGrp="1"/>
          </p:cNvSpPr>
          <p:nvPr>
            <p:ph type="title"/>
          </p:nvPr>
        </p:nvSpPr>
        <p:spPr>
          <a:xfrm>
            <a:off x="755650" y="1052513"/>
            <a:ext cx="7416800" cy="709612"/>
          </a:xfrm>
        </p:spPr>
        <p:txBody>
          <a:bodyPr rtlCol="0">
            <a:normAutofit fontScale="90000"/>
          </a:bodyPr>
          <a:lstStyle/>
          <a:p>
            <a:pPr eaLnBrk="1" fontAlgn="auto" hangingPunct="1">
              <a:spcAft>
                <a:spcPts val="0"/>
              </a:spcAft>
              <a:defRPr/>
            </a:pPr>
            <a:br>
              <a:rPr lang="it-IT" altLang="en-US" dirty="0">
                <a:solidFill>
                  <a:srgbClr val="002060"/>
                </a:solidFill>
              </a:rPr>
            </a:br>
            <a:r>
              <a:rPr lang="en-IN" dirty="0">
                <a:solidFill>
                  <a:srgbClr val="002060"/>
                </a:solidFill>
              </a:rPr>
              <a:t>What does a Diagnostic session describe?</a:t>
            </a:r>
            <a:br>
              <a:rPr lang="it-IT" altLang="en-US" dirty="0">
                <a:solidFill>
                  <a:srgbClr val="002060"/>
                </a:solidFill>
              </a:rPr>
            </a:br>
            <a:endParaRPr lang="en-IN" altLang="en-US" dirty="0">
              <a:solidFill>
                <a:srgbClr val="002060"/>
              </a:solidFill>
            </a:endParaRPr>
          </a:p>
        </p:txBody>
      </p:sp>
      <p:sp>
        <p:nvSpPr>
          <p:cNvPr id="33795" name="Content Placeholder 2">
            <a:extLst>
              <a:ext uri="{FF2B5EF4-FFF2-40B4-BE49-F238E27FC236}">
                <a16:creationId xmlns:a16="http://schemas.microsoft.com/office/drawing/2014/main" id="{8E1BDC7A-D7C1-4B22-A74F-7409401484AB}"/>
              </a:ext>
            </a:extLst>
          </p:cNvPr>
          <p:cNvSpPr>
            <a:spLocks noGrp="1"/>
          </p:cNvSpPr>
          <p:nvPr>
            <p:ph idx="1"/>
          </p:nvPr>
        </p:nvSpPr>
        <p:spPr>
          <a:xfrm>
            <a:off x="611188" y="2492375"/>
            <a:ext cx="8064500" cy="4032250"/>
          </a:xfrm>
        </p:spPr>
        <p:txBody>
          <a:bodyPr/>
          <a:lstStyle/>
          <a:p>
            <a:pPr eaLnBrk="1" hangingPunct="1"/>
            <a:r>
              <a:rPr lang="en-IN" altLang="en-US">
                <a:solidFill>
                  <a:srgbClr val="00B050"/>
                </a:solidFill>
              </a:rPr>
              <a:t>Applicable services</a:t>
            </a:r>
            <a:endParaRPr lang="en-US" altLang="en-US">
              <a:solidFill>
                <a:srgbClr val="00B050"/>
              </a:solidFill>
            </a:endParaRPr>
          </a:p>
          <a:p>
            <a:pPr eaLnBrk="1" hangingPunct="1"/>
            <a:r>
              <a:rPr lang="en-IN" altLang="en-US">
                <a:solidFill>
                  <a:srgbClr val="00B050"/>
                </a:solidFill>
              </a:rPr>
              <a:t>Amount of functionality</a:t>
            </a:r>
            <a:endParaRPr lang="en-US" altLang="en-US">
              <a:solidFill>
                <a:srgbClr val="00B050"/>
              </a:solidFill>
            </a:endParaRPr>
          </a:p>
          <a:p>
            <a:pPr eaLnBrk="1" hangingPunct="1"/>
            <a:r>
              <a:rPr lang="en-IN" altLang="en-US">
                <a:solidFill>
                  <a:srgbClr val="00B050"/>
                </a:solidFill>
              </a:rPr>
              <a:t>Timing parameter values</a:t>
            </a:r>
            <a:endParaRPr lang="en-US" altLang="en-US">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3F6311-E29A-4C9E-AB53-2C03AB06F847}"/>
              </a:ext>
            </a:extLst>
          </p:cNvPr>
          <p:cNvSpPr>
            <a:spLocks noGrp="1"/>
          </p:cNvSpPr>
          <p:nvPr>
            <p:ph type="title"/>
          </p:nvPr>
        </p:nvSpPr>
        <p:spPr/>
        <p:txBody>
          <a:bodyPr/>
          <a:lstStyle/>
          <a:p>
            <a:pPr eaLnBrk="1" hangingPunct="1"/>
            <a:r>
              <a:rPr lang="en-US" altLang="en-US">
                <a:solidFill>
                  <a:srgbClr val="002060"/>
                </a:solidFill>
              </a:rPr>
              <a:t>Contents</a:t>
            </a:r>
            <a:endParaRPr lang="en-IN" altLang="en-US">
              <a:solidFill>
                <a:srgbClr val="002060"/>
              </a:solidFill>
            </a:endParaRPr>
          </a:p>
        </p:txBody>
      </p:sp>
      <p:sp>
        <p:nvSpPr>
          <p:cNvPr id="16387" name="Content Placeholder 2">
            <a:extLst>
              <a:ext uri="{FF2B5EF4-FFF2-40B4-BE49-F238E27FC236}">
                <a16:creationId xmlns:a16="http://schemas.microsoft.com/office/drawing/2014/main" id="{0FC0A0AB-31FB-4C1F-95D9-1D82571C654A}"/>
              </a:ext>
            </a:extLst>
          </p:cNvPr>
          <p:cNvSpPr>
            <a:spLocks noGrp="1"/>
          </p:cNvSpPr>
          <p:nvPr>
            <p:ph idx="1"/>
          </p:nvPr>
        </p:nvSpPr>
        <p:spPr/>
        <p:txBody>
          <a:bodyPr/>
          <a:lstStyle/>
          <a:p>
            <a:pPr eaLnBrk="1" hangingPunct="1"/>
            <a:r>
              <a:rPr lang="en-US" altLang="en-US">
                <a:solidFill>
                  <a:srgbClr val="00B050"/>
                </a:solidFill>
              </a:rPr>
              <a:t>Why Diagnostic is needed ?</a:t>
            </a:r>
          </a:p>
          <a:p>
            <a:pPr eaLnBrk="1" hangingPunct="1"/>
            <a:r>
              <a:rPr lang="en-US" altLang="en-US">
                <a:solidFill>
                  <a:srgbClr val="00B050"/>
                </a:solidFill>
              </a:rPr>
              <a:t>Introduction to UDS</a:t>
            </a:r>
          </a:p>
          <a:p>
            <a:pPr eaLnBrk="1" hangingPunct="1"/>
            <a:r>
              <a:rPr lang="en-US" altLang="en-US">
                <a:solidFill>
                  <a:srgbClr val="00B050"/>
                </a:solidFill>
              </a:rPr>
              <a:t>Protocol Format</a:t>
            </a:r>
          </a:p>
          <a:p>
            <a:pPr eaLnBrk="1" hangingPunct="1"/>
            <a:r>
              <a:rPr lang="en-US" altLang="en-US">
                <a:solidFill>
                  <a:srgbClr val="00B050"/>
                </a:solidFill>
              </a:rPr>
              <a:t>UDS Services</a:t>
            </a:r>
            <a:endParaRPr lang="en-IN" altLang="en-US">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11816B5-1297-446B-9234-2813B6ABF054}"/>
              </a:ext>
            </a:extLst>
          </p:cNvPr>
          <p:cNvSpPr>
            <a:spLocks noGrp="1"/>
          </p:cNvSpPr>
          <p:nvPr>
            <p:ph type="title"/>
          </p:nvPr>
        </p:nvSpPr>
        <p:spPr/>
        <p:txBody>
          <a:bodyPr rtlCol="0">
            <a:normAutofit fontScale="90000"/>
          </a:bodyPr>
          <a:lstStyle/>
          <a:p>
            <a:pPr eaLnBrk="1" fontAlgn="auto" hangingPunct="1">
              <a:spcAft>
                <a:spcPts val="0"/>
              </a:spcAft>
              <a:defRPr/>
            </a:pPr>
            <a:br>
              <a:rPr lang="it-IT" altLang="en-US" dirty="0">
                <a:solidFill>
                  <a:srgbClr val="002060"/>
                </a:solidFill>
              </a:rPr>
            </a:br>
            <a:r>
              <a:rPr lang="en-IN" dirty="0">
                <a:solidFill>
                  <a:srgbClr val="002060"/>
                </a:solidFill>
              </a:rPr>
              <a:t>Different Sessions</a:t>
            </a:r>
            <a:br>
              <a:rPr lang="it-IT" altLang="en-US" dirty="0">
                <a:solidFill>
                  <a:srgbClr val="002060"/>
                </a:solidFill>
              </a:rPr>
            </a:br>
            <a:endParaRPr lang="en-IN" altLang="en-US" dirty="0">
              <a:solidFill>
                <a:srgbClr val="002060"/>
              </a:solidFill>
            </a:endParaRPr>
          </a:p>
        </p:txBody>
      </p:sp>
      <p:sp>
        <p:nvSpPr>
          <p:cNvPr id="15363" name="Content Placeholder 2">
            <a:extLst>
              <a:ext uri="{FF2B5EF4-FFF2-40B4-BE49-F238E27FC236}">
                <a16:creationId xmlns:a16="http://schemas.microsoft.com/office/drawing/2014/main" id="{A2986035-B075-4BAA-824E-7A0CC62529D6}"/>
              </a:ext>
            </a:extLst>
          </p:cNvPr>
          <p:cNvSpPr>
            <a:spLocks noGrp="1"/>
          </p:cNvSpPr>
          <p:nvPr>
            <p:ph idx="1"/>
          </p:nvPr>
        </p:nvSpPr>
        <p:spPr>
          <a:xfrm>
            <a:off x="395288" y="2349500"/>
            <a:ext cx="8424862" cy="3671888"/>
          </a:xfrm>
        </p:spPr>
        <p:txBody>
          <a:bodyPr rtlCol="0">
            <a:noAutofit/>
          </a:bodyPr>
          <a:lstStyle/>
          <a:p>
            <a:pPr marL="342900" lvl="1" indent="-342900" algn="just" eaLnBrk="1" fontAlgn="auto" hangingPunct="1">
              <a:spcAft>
                <a:spcPts val="0"/>
              </a:spcAft>
              <a:buFont typeface="Wingdings 3" charset="2"/>
              <a:buChar char=""/>
              <a:defRPr/>
            </a:pPr>
            <a:r>
              <a:rPr lang="en-IN" sz="2000" dirty="0">
                <a:solidFill>
                  <a:srgbClr val="00B050"/>
                </a:solidFill>
              </a:rPr>
              <a:t>Default session</a:t>
            </a:r>
            <a:endParaRPr lang="en-US" sz="2000" dirty="0">
              <a:solidFill>
                <a:srgbClr val="00B050"/>
              </a:solidFill>
            </a:endParaRPr>
          </a:p>
          <a:p>
            <a:pPr lvl="1" indent="-283464" algn="just" eaLnBrk="1" fontAlgn="auto" hangingPunct="1">
              <a:spcAft>
                <a:spcPts val="0"/>
              </a:spcAft>
              <a:buFont typeface="Wingdings 3" charset="2"/>
              <a:buChar char=""/>
              <a:defRPr/>
            </a:pPr>
            <a:r>
              <a:rPr lang="en-IN" sz="1800" dirty="0">
                <a:solidFill>
                  <a:srgbClr val="00B050"/>
                </a:solidFill>
              </a:rPr>
              <a:t>No tester present required to keep the session active</a:t>
            </a:r>
            <a:endParaRPr lang="en-US" sz="1800" dirty="0">
              <a:solidFill>
                <a:srgbClr val="00B050"/>
              </a:solidFill>
            </a:endParaRPr>
          </a:p>
          <a:p>
            <a:pPr lvl="1" indent="-283464" algn="just" eaLnBrk="1" fontAlgn="auto" hangingPunct="1">
              <a:spcAft>
                <a:spcPts val="0"/>
              </a:spcAft>
              <a:buFont typeface="Wingdings 3" charset="2"/>
              <a:buChar char=""/>
              <a:defRPr/>
            </a:pPr>
            <a:r>
              <a:rPr lang="en-IN" sz="1800" dirty="0">
                <a:solidFill>
                  <a:srgbClr val="00B050"/>
                </a:solidFill>
              </a:rPr>
              <a:t>Does not support any diagnostic application timeout provision</a:t>
            </a:r>
            <a:endParaRPr lang="en-US" sz="1800" dirty="0">
              <a:solidFill>
                <a:srgbClr val="00B050"/>
              </a:solidFill>
            </a:endParaRPr>
          </a:p>
          <a:p>
            <a:pPr lvl="1" indent="-283464" algn="just" eaLnBrk="1" fontAlgn="auto" hangingPunct="1">
              <a:spcAft>
                <a:spcPts val="0"/>
              </a:spcAft>
              <a:buFont typeface="Wingdings 3" charset="2"/>
              <a:buChar char=""/>
              <a:defRPr/>
            </a:pPr>
            <a:r>
              <a:rPr lang="en-IN" sz="1800" dirty="0">
                <a:solidFill>
                  <a:srgbClr val="00B050"/>
                </a:solidFill>
              </a:rPr>
              <a:t>Does not require security capability</a:t>
            </a:r>
            <a:endParaRPr lang="en-US" sz="1800" dirty="0">
              <a:solidFill>
                <a:srgbClr val="00B050"/>
              </a:solidFill>
            </a:endParaRPr>
          </a:p>
          <a:p>
            <a:pPr algn="just" eaLnBrk="1" fontAlgn="auto" hangingPunct="1">
              <a:spcAft>
                <a:spcPts val="0"/>
              </a:spcAft>
              <a:buFont typeface="Wingdings 3" charset="2"/>
              <a:buChar char=""/>
              <a:defRPr/>
            </a:pPr>
            <a:r>
              <a:rPr lang="en-IN" sz="2000" dirty="0">
                <a:solidFill>
                  <a:srgbClr val="00B050"/>
                </a:solidFill>
              </a:rPr>
              <a:t>Programming session</a:t>
            </a:r>
            <a:endParaRPr lang="en-US" sz="2000" dirty="0">
              <a:solidFill>
                <a:srgbClr val="00B050"/>
              </a:solidFill>
            </a:endParaRPr>
          </a:p>
          <a:p>
            <a:pPr lvl="1" indent="-283464" algn="just" eaLnBrk="1" fontAlgn="auto" hangingPunct="1">
              <a:spcAft>
                <a:spcPts val="0"/>
              </a:spcAft>
              <a:buFont typeface="Wingdings 3" charset="2"/>
              <a:buChar char=""/>
              <a:defRPr/>
            </a:pPr>
            <a:r>
              <a:rPr lang="en-IN" sz="1800" dirty="0">
                <a:solidFill>
                  <a:srgbClr val="00B050"/>
                </a:solidFill>
              </a:rPr>
              <a:t>All diagnostic services required to support memory programming of ECU</a:t>
            </a:r>
            <a:endParaRPr lang="en-US" sz="1800"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C2ACB11-906D-4FD0-A40C-4A8D847C01DE}"/>
              </a:ext>
            </a:extLst>
          </p:cNvPr>
          <p:cNvSpPr>
            <a:spLocks noGrp="1"/>
          </p:cNvSpPr>
          <p:nvPr>
            <p:ph type="title"/>
          </p:nvPr>
        </p:nvSpPr>
        <p:spPr/>
        <p:txBody>
          <a:bodyPr rtlCol="0">
            <a:normAutofit fontScale="90000"/>
          </a:bodyPr>
          <a:lstStyle/>
          <a:p>
            <a:pPr eaLnBrk="1" fontAlgn="auto" hangingPunct="1">
              <a:spcAft>
                <a:spcPts val="0"/>
              </a:spcAft>
              <a:defRPr/>
            </a:pPr>
            <a:br>
              <a:rPr lang="it-IT" altLang="en-US" dirty="0">
                <a:solidFill>
                  <a:srgbClr val="002060"/>
                </a:solidFill>
              </a:rPr>
            </a:br>
            <a:r>
              <a:rPr lang="en-IN" dirty="0">
                <a:solidFill>
                  <a:srgbClr val="002060"/>
                </a:solidFill>
              </a:rPr>
              <a:t>Different Sessions</a:t>
            </a:r>
            <a:br>
              <a:rPr lang="it-IT" altLang="en-US" dirty="0">
                <a:solidFill>
                  <a:srgbClr val="002060"/>
                </a:solidFill>
              </a:rPr>
            </a:br>
            <a:endParaRPr lang="en-IN" altLang="en-US" dirty="0">
              <a:solidFill>
                <a:srgbClr val="002060"/>
              </a:solidFill>
            </a:endParaRPr>
          </a:p>
        </p:txBody>
      </p:sp>
      <p:sp>
        <p:nvSpPr>
          <p:cNvPr id="35843" name="Content Placeholder 2">
            <a:extLst>
              <a:ext uri="{FF2B5EF4-FFF2-40B4-BE49-F238E27FC236}">
                <a16:creationId xmlns:a16="http://schemas.microsoft.com/office/drawing/2014/main" id="{E4466936-7A82-475D-90D9-098136F905B8}"/>
              </a:ext>
            </a:extLst>
          </p:cNvPr>
          <p:cNvSpPr>
            <a:spLocks noGrp="1"/>
          </p:cNvSpPr>
          <p:nvPr>
            <p:ph idx="1"/>
          </p:nvPr>
        </p:nvSpPr>
        <p:spPr>
          <a:xfrm>
            <a:off x="395288" y="2420938"/>
            <a:ext cx="8424862" cy="3600450"/>
          </a:xfrm>
        </p:spPr>
        <p:txBody>
          <a:bodyPr/>
          <a:lstStyle/>
          <a:p>
            <a:pPr algn="just" eaLnBrk="1" hangingPunct="1"/>
            <a:r>
              <a:rPr lang="en-IN" altLang="en-US" sz="2000">
                <a:solidFill>
                  <a:srgbClr val="00B050"/>
                </a:solidFill>
              </a:rPr>
              <a:t>Extended session</a:t>
            </a:r>
            <a:endParaRPr lang="en-US" altLang="en-US" sz="2000">
              <a:solidFill>
                <a:srgbClr val="00B050"/>
              </a:solidFill>
            </a:endParaRPr>
          </a:p>
          <a:p>
            <a:pPr lvl="1" algn="just" eaLnBrk="1" hangingPunct="1"/>
            <a:r>
              <a:rPr lang="en-IN" altLang="en-US" sz="2000">
                <a:solidFill>
                  <a:srgbClr val="00B050"/>
                </a:solidFill>
              </a:rPr>
              <a:t>Enables all diagnostic services supported by individual ECU. Timer controlled environment for ECU in which all of the supported diagnostic services can be executed. All diagnostic services are supported in extended diagnostic session (some are with security features and must be unlocked before use)</a:t>
            </a:r>
            <a:endParaRPr lang="en-US" altLang="en-US" sz="200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B6521D5-1C5A-4BA9-A70C-FE95D30CF496}"/>
              </a:ext>
            </a:extLst>
          </p:cNvPr>
          <p:cNvSpPr>
            <a:spLocks noGrp="1"/>
          </p:cNvSpPr>
          <p:nvPr>
            <p:ph type="title"/>
          </p:nvPr>
        </p:nvSpPr>
        <p:spPr/>
        <p:txBody>
          <a:bodyPr/>
          <a:lstStyle/>
          <a:p>
            <a:pPr eaLnBrk="1" hangingPunct="1"/>
            <a:r>
              <a:rPr lang="it-IT" altLang="en-US">
                <a:solidFill>
                  <a:srgbClr val="002060"/>
                </a:solidFill>
              </a:rPr>
              <a:t>DiagnosticSessionControl (0x10) service</a:t>
            </a:r>
            <a:endParaRPr lang="en-IN" altLang="en-US">
              <a:solidFill>
                <a:srgbClr val="002060"/>
              </a:solidFill>
            </a:endParaRPr>
          </a:p>
        </p:txBody>
      </p:sp>
      <p:pic>
        <p:nvPicPr>
          <p:cNvPr id="36867" name="Picture 3">
            <a:extLst>
              <a:ext uri="{FF2B5EF4-FFF2-40B4-BE49-F238E27FC236}">
                <a16:creationId xmlns:a16="http://schemas.microsoft.com/office/drawing/2014/main" id="{B2D9F1BF-ED71-4B16-A4AB-D736EBD06C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57313" y="2420938"/>
            <a:ext cx="6143625" cy="403225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32996DD-01E4-4518-A0A1-34FE956D7017}"/>
              </a:ext>
            </a:extLst>
          </p:cNvPr>
          <p:cNvSpPr>
            <a:spLocks noGrp="1"/>
          </p:cNvSpPr>
          <p:nvPr>
            <p:ph type="title"/>
          </p:nvPr>
        </p:nvSpPr>
        <p:spPr>
          <a:xfrm>
            <a:off x="866775" y="927100"/>
            <a:ext cx="6729413" cy="709613"/>
          </a:xfrm>
        </p:spPr>
        <p:txBody>
          <a:bodyPr/>
          <a:lstStyle/>
          <a:p>
            <a:pPr eaLnBrk="1" hangingPunct="1"/>
            <a:r>
              <a:rPr lang="it-IT" altLang="en-US">
                <a:solidFill>
                  <a:srgbClr val="002060"/>
                </a:solidFill>
              </a:rPr>
              <a:t>Diagnostic Session Control (0x10) service - subfunctions</a:t>
            </a:r>
            <a:endParaRPr lang="en-IN" altLang="en-US">
              <a:solidFill>
                <a:srgbClr val="002060"/>
              </a:solidFill>
            </a:endParaRPr>
          </a:p>
        </p:txBody>
      </p:sp>
      <p:pic>
        <p:nvPicPr>
          <p:cNvPr id="37891" name="Content Placeholder 3">
            <a:extLst>
              <a:ext uri="{FF2B5EF4-FFF2-40B4-BE49-F238E27FC236}">
                <a16:creationId xmlns:a16="http://schemas.microsoft.com/office/drawing/2014/main" id="{B163A62F-1DE3-44BC-AD88-BD8BDD257B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2205038"/>
            <a:ext cx="6292850" cy="417671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F2F2A94-03F1-45B3-8562-D417B5A0BA75}"/>
              </a:ext>
            </a:extLst>
          </p:cNvPr>
          <p:cNvSpPr>
            <a:spLocks noGrp="1"/>
          </p:cNvSpPr>
          <p:nvPr>
            <p:ph type="title"/>
          </p:nvPr>
        </p:nvSpPr>
        <p:spPr>
          <a:xfrm>
            <a:off x="539750" y="1052513"/>
            <a:ext cx="7993063" cy="709612"/>
          </a:xfrm>
        </p:spPr>
        <p:txBody>
          <a:bodyPr/>
          <a:lstStyle/>
          <a:p>
            <a:pPr eaLnBrk="1" hangingPunct="1"/>
            <a:r>
              <a:rPr lang="it-IT" altLang="en-US">
                <a:solidFill>
                  <a:srgbClr val="002060"/>
                </a:solidFill>
              </a:rPr>
              <a:t>DiagnosticSessionControl (0x10) service</a:t>
            </a:r>
            <a:endParaRPr lang="en-IN" altLang="en-US">
              <a:solidFill>
                <a:srgbClr val="002060"/>
              </a:solidFill>
            </a:endParaRPr>
          </a:p>
        </p:txBody>
      </p:sp>
      <p:sp>
        <p:nvSpPr>
          <p:cNvPr id="38915" name="Content Placeholder 2">
            <a:extLst>
              <a:ext uri="{FF2B5EF4-FFF2-40B4-BE49-F238E27FC236}">
                <a16:creationId xmlns:a16="http://schemas.microsoft.com/office/drawing/2014/main" id="{13481197-0794-48E6-B665-516140D8D452}"/>
              </a:ext>
            </a:extLst>
          </p:cNvPr>
          <p:cNvSpPr>
            <a:spLocks noGrp="1"/>
          </p:cNvSpPr>
          <p:nvPr>
            <p:ph idx="1"/>
          </p:nvPr>
        </p:nvSpPr>
        <p:spPr>
          <a:xfrm>
            <a:off x="539750" y="2489200"/>
            <a:ext cx="7993063" cy="3530600"/>
          </a:xfrm>
        </p:spPr>
        <p:txBody>
          <a:bodyPr/>
          <a:lstStyle/>
          <a:p>
            <a:pPr algn="just" eaLnBrk="1" hangingPunct="1"/>
            <a:r>
              <a:rPr lang="en-US" altLang="en-US">
                <a:solidFill>
                  <a:srgbClr val="00B050"/>
                </a:solidFill>
              </a:rPr>
              <a:t>P2 Server : </a:t>
            </a:r>
            <a:r>
              <a:rPr lang="en-IN" altLang="en-US">
                <a:solidFill>
                  <a:srgbClr val="00B050"/>
                </a:solidFill>
              </a:rPr>
              <a:t>Default P2Server_max timing supported by the server for the activated  diagnostic session.</a:t>
            </a:r>
          </a:p>
          <a:p>
            <a:pPr algn="just" eaLnBrk="1" hangingPunct="1"/>
            <a:r>
              <a:rPr lang="en-IN" altLang="en-US">
                <a:solidFill>
                  <a:srgbClr val="00B050"/>
                </a:solidFill>
              </a:rPr>
              <a:t>P2*Server_max : Enhanced (NRC 0x78) P2Server_max supported by the server for the activated diagnostic session.</a:t>
            </a:r>
          </a:p>
          <a:p>
            <a:pPr algn="just" eaLnBrk="1" hangingPunct="1"/>
            <a:r>
              <a:rPr lang="en-US" altLang="en-US">
                <a:solidFill>
                  <a:srgbClr val="00B050"/>
                </a:solidFill>
              </a:rPr>
              <a:t>S3 Server Time out : session time out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9A77450-D19D-485E-9BA3-F99A8642B481}"/>
              </a:ext>
            </a:extLst>
          </p:cNvPr>
          <p:cNvSpPr>
            <a:spLocks noGrp="1"/>
          </p:cNvSpPr>
          <p:nvPr>
            <p:ph type="title"/>
          </p:nvPr>
        </p:nvSpPr>
        <p:spPr>
          <a:xfrm>
            <a:off x="644525" y="1052513"/>
            <a:ext cx="8175625" cy="709612"/>
          </a:xfrm>
        </p:spPr>
        <p:txBody>
          <a:bodyPr/>
          <a:lstStyle/>
          <a:p>
            <a:pPr eaLnBrk="1" hangingPunct="1"/>
            <a:r>
              <a:rPr lang="it-IT" altLang="en-US">
                <a:solidFill>
                  <a:srgbClr val="002060"/>
                </a:solidFill>
              </a:rPr>
              <a:t>Diagnostic Session Control (0x10) service</a:t>
            </a:r>
            <a:endParaRPr lang="en-IN" altLang="en-US">
              <a:solidFill>
                <a:srgbClr val="002060"/>
              </a:solidFill>
            </a:endParaRPr>
          </a:p>
        </p:txBody>
      </p:sp>
      <p:sp>
        <p:nvSpPr>
          <p:cNvPr id="39939" name="Content Placeholder 2">
            <a:extLst>
              <a:ext uri="{FF2B5EF4-FFF2-40B4-BE49-F238E27FC236}">
                <a16:creationId xmlns:a16="http://schemas.microsoft.com/office/drawing/2014/main" id="{46E23B1A-7A09-4941-A520-D58A6A9F4C1F}"/>
              </a:ext>
            </a:extLst>
          </p:cNvPr>
          <p:cNvSpPr>
            <a:spLocks noGrp="1"/>
          </p:cNvSpPr>
          <p:nvPr>
            <p:ph idx="1"/>
          </p:nvPr>
        </p:nvSpPr>
        <p:spPr>
          <a:xfrm>
            <a:off x="539750" y="2489200"/>
            <a:ext cx="7993063" cy="3530600"/>
          </a:xfrm>
        </p:spPr>
        <p:txBody>
          <a:bodyPr/>
          <a:lstStyle/>
          <a:p>
            <a:pPr algn="just" eaLnBrk="1" hangingPunct="1"/>
            <a:r>
              <a:rPr lang="en-IN" altLang="en-US">
                <a:solidFill>
                  <a:srgbClr val="00B050"/>
                </a:solidFill>
              </a:rPr>
              <a:t>All requests sent by the Tester will expect a positive response or a RCRRP (Request Received Response Pending) with in 50ms as mentioned in the table below. The timings which ever are greater than 50ms have to support RCRRP Message</a:t>
            </a:r>
            <a:endParaRPr lang="en-US" altLang="en-US">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482A9F4-6488-4B40-A45E-3C5AA782E96B}"/>
              </a:ext>
            </a:extLst>
          </p:cNvPr>
          <p:cNvSpPr>
            <a:spLocks noGrp="1"/>
          </p:cNvSpPr>
          <p:nvPr>
            <p:ph type="title"/>
          </p:nvPr>
        </p:nvSpPr>
        <p:spPr>
          <a:xfrm>
            <a:off x="755650" y="1052513"/>
            <a:ext cx="7377113" cy="709612"/>
          </a:xfrm>
        </p:spPr>
        <p:txBody>
          <a:bodyPr/>
          <a:lstStyle/>
          <a:p>
            <a:pPr eaLnBrk="1" hangingPunct="1"/>
            <a:r>
              <a:rPr lang="it-IT" altLang="en-US">
                <a:solidFill>
                  <a:srgbClr val="002060"/>
                </a:solidFill>
              </a:rPr>
              <a:t>DiagnosticSessionControl (0x10) service – Function Execution Time</a:t>
            </a:r>
            <a:endParaRPr lang="en-IN" altLang="en-US">
              <a:solidFill>
                <a:srgbClr val="002060"/>
              </a:solidFill>
            </a:endParaRPr>
          </a:p>
        </p:txBody>
      </p:sp>
      <p:graphicFrame>
        <p:nvGraphicFramePr>
          <p:cNvPr id="3" name="Table 2">
            <a:extLst>
              <a:ext uri="{FF2B5EF4-FFF2-40B4-BE49-F238E27FC236}">
                <a16:creationId xmlns:a16="http://schemas.microsoft.com/office/drawing/2014/main" id="{E250249F-C30F-4B52-BFFB-0A339D4FF0CF}"/>
              </a:ext>
            </a:extLst>
          </p:cNvPr>
          <p:cNvGraphicFramePr>
            <a:graphicFrameLocks noGrp="1"/>
          </p:cNvGraphicFramePr>
          <p:nvPr/>
        </p:nvGraphicFramePr>
        <p:xfrm>
          <a:off x="539750" y="2276475"/>
          <a:ext cx="8135938" cy="4392615"/>
        </p:xfrm>
        <a:graphic>
          <a:graphicData uri="http://schemas.openxmlformats.org/drawingml/2006/table">
            <a:tbl>
              <a:tblPr firstRow="1" firstCol="1" bandRow="1" bandCol="1">
                <a:tableStyleId>{7E9639D4-E3E2-4D34-9284-5A2195B3D0D7}</a:tableStyleId>
              </a:tblPr>
              <a:tblGrid>
                <a:gridCol w="1199869">
                  <a:extLst>
                    <a:ext uri="{9D8B030D-6E8A-4147-A177-3AD203B41FA5}">
                      <a16:colId xmlns:a16="http://schemas.microsoft.com/office/drawing/2014/main" val="4254641794"/>
                    </a:ext>
                  </a:extLst>
                </a:gridCol>
                <a:gridCol w="3398432">
                  <a:extLst>
                    <a:ext uri="{9D8B030D-6E8A-4147-A177-3AD203B41FA5}">
                      <a16:colId xmlns:a16="http://schemas.microsoft.com/office/drawing/2014/main" val="3933862677"/>
                    </a:ext>
                  </a:extLst>
                </a:gridCol>
                <a:gridCol w="1249264">
                  <a:extLst>
                    <a:ext uri="{9D8B030D-6E8A-4147-A177-3AD203B41FA5}">
                      <a16:colId xmlns:a16="http://schemas.microsoft.com/office/drawing/2014/main" val="4286097365"/>
                    </a:ext>
                  </a:extLst>
                </a:gridCol>
                <a:gridCol w="1068746">
                  <a:extLst>
                    <a:ext uri="{9D8B030D-6E8A-4147-A177-3AD203B41FA5}">
                      <a16:colId xmlns:a16="http://schemas.microsoft.com/office/drawing/2014/main" val="1797924124"/>
                    </a:ext>
                  </a:extLst>
                </a:gridCol>
                <a:gridCol w="1219627">
                  <a:extLst>
                    <a:ext uri="{9D8B030D-6E8A-4147-A177-3AD203B41FA5}">
                      <a16:colId xmlns:a16="http://schemas.microsoft.com/office/drawing/2014/main" val="3003242323"/>
                    </a:ext>
                  </a:extLst>
                </a:gridCol>
              </a:tblGrid>
              <a:tr h="292841">
                <a:tc>
                  <a:txBody>
                    <a:bodyPr/>
                    <a:lstStyle/>
                    <a:p>
                      <a:pPr marL="0" marR="0" algn="ctr">
                        <a:spcBef>
                          <a:spcPts val="0"/>
                        </a:spcBef>
                        <a:spcAft>
                          <a:spcPts val="0"/>
                        </a:spcAft>
                      </a:pPr>
                      <a:r>
                        <a:rPr lang="en-IN" sz="1400" dirty="0">
                          <a:effectLst/>
                        </a:rPr>
                        <a:t>Service ID</a:t>
                      </a:r>
                      <a:endParaRPr lang="en-US" sz="1400" dirty="0">
                        <a:solidFill>
                          <a:srgbClr val="00000A"/>
                        </a:solidFill>
                        <a:effectLst/>
                        <a:latin typeface="Liberation Serif"/>
                        <a:ea typeface="Noto Sans CJK SC Regular"/>
                        <a:cs typeface="FreeSans"/>
                      </a:endParaRPr>
                    </a:p>
                  </a:txBody>
                  <a:tcPr marL="52064" marR="68572" marT="0" marB="0"/>
                </a:tc>
                <a:tc>
                  <a:txBody>
                    <a:bodyPr/>
                    <a:lstStyle/>
                    <a:p>
                      <a:pPr marL="0" marR="0" algn="ctr">
                        <a:spcBef>
                          <a:spcPts val="0"/>
                        </a:spcBef>
                        <a:spcAft>
                          <a:spcPts val="0"/>
                        </a:spcAft>
                      </a:pPr>
                      <a:r>
                        <a:rPr lang="en-IN" sz="1400" dirty="0">
                          <a:effectLst/>
                        </a:rPr>
                        <a:t>Name</a:t>
                      </a:r>
                      <a:endParaRPr lang="en-US" sz="1400" dirty="0">
                        <a:solidFill>
                          <a:srgbClr val="00000A"/>
                        </a:solidFill>
                        <a:effectLst/>
                        <a:latin typeface="Liberation Serif"/>
                        <a:ea typeface="Noto Sans CJK SC Regular"/>
                        <a:cs typeface="FreeSans"/>
                      </a:endParaRPr>
                    </a:p>
                  </a:txBody>
                  <a:tcPr marL="80635" marR="68572" marT="0" marB="0"/>
                </a:tc>
                <a:tc>
                  <a:txBody>
                    <a:bodyPr/>
                    <a:lstStyle/>
                    <a:p>
                      <a:pPr marL="0" marR="0" algn="ctr">
                        <a:spcBef>
                          <a:spcPts val="0"/>
                        </a:spcBef>
                        <a:spcAft>
                          <a:spcPts val="0"/>
                        </a:spcAft>
                      </a:pPr>
                      <a:r>
                        <a:rPr lang="en-IN" sz="1400" dirty="0">
                          <a:effectLst/>
                        </a:rPr>
                        <a:t>0x01(</a:t>
                      </a:r>
                      <a:r>
                        <a:rPr lang="en-IN" sz="1400" dirty="0" err="1">
                          <a:effectLst/>
                        </a:rPr>
                        <a:t>ms</a:t>
                      </a:r>
                      <a:r>
                        <a:rPr lang="en-IN" sz="1400" dirty="0">
                          <a:effectLst/>
                        </a:rPr>
                        <a:t>)</a:t>
                      </a:r>
                      <a:endParaRPr lang="en-US" sz="1400" dirty="0">
                        <a:solidFill>
                          <a:srgbClr val="00000A"/>
                        </a:solidFill>
                        <a:effectLst/>
                        <a:latin typeface="Liberation Serif"/>
                        <a:ea typeface="Noto Sans CJK SC Regular"/>
                        <a:cs typeface="FreeSans"/>
                      </a:endParaRPr>
                    </a:p>
                  </a:txBody>
                  <a:tcPr marL="52064" marR="68572" marT="0" marB="0"/>
                </a:tc>
                <a:tc>
                  <a:txBody>
                    <a:bodyPr/>
                    <a:lstStyle/>
                    <a:p>
                      <a:pPr marL="0" marR="0" algn="ctr">
                        <a:spcBef>
                          <a:spcPts val="0"/>
                        </a:spcBef>
                        <a:spcAft>
                          <a:spcPts val="0"/>
                        </a:spcAft>
                      </a:pPr>
                      <a:r>
                        <a:rPr lang="en-IN" sz="1400" dirty="0">
                          <a:effectLst/>
                        </a:rPr>
                        <a:t>0x02(</a:t>
                      </a:r>
                      <a:r>
                        <a:rPr lang="en-IN" sz="1400" dirty="0" err="1">
                          <a:effectLst/>
                        </a:rPr>
                        <a:t>ms</a:t>
                      </a:r>
                      <a:r>
                        <a:rPr lang="en-IN" sz="1400" dirty="0">
                          <a:effectLst/>
                        </a:rPr>
                        <a:t>)</a:t>
                      </a:r>
                      <a:endParaRPr lang="en-US" sz="1400" dirty="0">
                        <a:solidFill>
                          <a:srgbClr val="00000A"/>
                        </a:solidFill>
                        <a:effectLst/>
                        <a:latin typeface="Liberation Serif"/>
                        <a:ea typeface="Noto Sans CJK SC Regular"/>
                        <a:cs typeface="FreeSans"/>
                      </a:endParaRPr>
                    </a:p>
                  </a:txBody>
                  <a:tcPr marL="52064" marR="68572" marT="0" marB="0"/>
                </a:tc>
                <a:tc>
                  <a:txBody>
                    <a:bodyPr/>
                    <a:lstStyle/>
                    <a:p>
                      <a:pPr marL="0" marR="0" algn="ctr">
                        <a:spcBef>
                          <a:spcPts val="0"/>
                        </a:spcBef>
                        <a:spcAft>
                          <a:spcPts val="0"/>
                        </a:spcAft>
                      </a:pPr>
                      <a:r>
                        <a:rPr lang="en-IN" sz="1400" dirty="0">
                          <a:effectLst/>
                        </a:rPr>
                        <a:t>0x03(</a:t>
                      </a:r>
                      <a:r>
                        <a:rPr lang="en-IN" sz="1400" dirty="0" err="1">
                          <a:effectLst/>
                        </a:rPr>
                        <a:t>ms</a:t>
                      </a:r>
                      <a:r>
                        <a:rPr lang="en-IN" sz="1400" dirty="0">
                          <a:effectLst/>
                        </a:rPr>
                        <a:t>)</a:t>
                      </a:r>
                      <a:endParaRPr lang="en-US" sz="1400" dirty="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3461635318"/>
                  </a:ext>
                </a:extLst>
              </a:tr>
              <a:tr h="292841">
                <a:tc>
                  <a:txBody>
                    <a:bodyPr/>
                    <a:lstStyle/>
                    <a:p>
                      <a:pPr marL="0" marR="0" algn="just">
                        <a:spcBef>
                          <a:spcPts val="0"/>
                        </a:spcBef>
                        <a:spcAft>
                          <a:spcPts val="0"/>
                        </a:spcAft>
                      </a:pPr>
                      <a:r>
                        <a:rPr lang="en-IN" sz="1400">
                          <a:effectLst/>
                        </a:rPr>
                        <a:t>0x10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Diagnostic Session Control</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25</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2415420175"/>
                  </a:ext>
                </a:extLst>
              </a:tr>
              <a:tr h="292841">
                <a:tc>
                  <a:txBody>
                    <a:bodyPr/>
                    <a:lstStyle/>
                    <a:p>
                      <a:pPr marL="0" marR="0" algn="just">
                        <a:spcBef>
                          <a:spcPts val="0"/>
                        </a:spcBef>
                        <a:spcAft>
                          <a:spcPts val="0"/>
                        </a:spcAft>
                      </a:pPr>
                      <a:r>
                        <a:rPr lang="en-IN" sz="1400">
                          <a:effectLst/>
                        </a:rPr>
                        <a:t>0x11</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ECU Reset</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200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200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863876420"/>
                  </a:ext>
                </a:extLst>
              </a:tr>
              <a:tr h="292841">
                <a:tc>
                  <a:txBody>
                    <a:bodyPr/>
                    <a:lstStyle/>
                    <a:p>
                      <a:pPr marL="0" marR="0" algn="just">
                        <a:spcBef>
                          <a:spcPts val="0"/>
                        </a:spcBef>
                        <a:spcAft>
                          <a:spcPts val="0"/>
                        </a:spcAft>
                      </a:pPr>
                      <a:r>
                        <a:rPr lang="en-IN" sz="1400">
                          <a:effectLst/>
                        </a:rPr>
                        <a:t>0x14</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dirty="0">
                          <a:effectLst/>
                        </a:rPr>
                        <a:t>Clear Diagnostic Information</a:t>
                      </a:r>
                      <a:endParaRPr lang="en-US" sz="1400" dirty="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1000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1000 </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293598171"/>
                  </a:ext>
                </a:extLst>
              </a:tr>
              <a:tr h="292841">
                <a:tc>
                  <a:txBody>
                    <a:bodyPr/>
                    <a:lstStyle/>
                    <a:p>
                      <a:pPr marL="0" marR="0" algn="just">
                        <a:spcBef>
                          <a:spcPts val="0"/>
                        </a:spcBef>
                        <a:spcAft>
                          <a:spcPts val="0"/>
                        </a:spcAft>
                      </a:pPr>
                      <a:r>
                        <a:rPr lang="en-IN" sz="1400">
                          <a:effectLst/>
                        </a:rPr>
                        <a:t>0x18</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Read DTC Information</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1646106806"/>
                  </a:ext>
                </a:extLst>
              </a:tr>
              <a:tr h="292841">
                <a:tc>
                  <a:txBody>
                    <a:bodyPr/>
                    <a:lstStyle/>
                    <a:p>
                      <a:pPr marL="0" marR="0" algn="just">
                        <a:spcBef>
                          <a:spcPts val="0"/>
                        </a:spcBef>
                        <a:spcAft>
                          <a:spcPts val="0"/>
                        </a:spcAft>
                      </a:pPr>
                      <a:r>
                        <a:rPr lang="en-IN" sz="1400">
                          <a:effectLst/>
                        </a:rPr>
                        <a:t>0x22</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Read Data by Identifier</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25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3382751487"/>
                  </a:ext>
                </a:extLst>
              </a:tr>
              <a:tr h="292841">
                <a:tc>
                  <a:txBody>
                    <a:bodyPr/>
                    <a:lstStyle/>
                    <a:p>
                      <a:pPr marL="0" marR="0" algn="just">
                        <a:spcBef>
                          <a:spcPts val="0"/>
                        </a:spcBef>
                        <a:spcAft>
                          <a:spcPts val="0"/>
                        </a:spcAft>
                      </a:pPr>
                      <a:r>
                        <a:rPr lang="en-IN" sz="1400">
                          <a:effectLst/>
                        </a:rPr>
                        <a:t>0x27</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Security Access</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25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772384051"/>
                  </a:ext>
                </a:extLst>
              </a:tr>
              <a:tr h="292841">
                <a:tc>
                  <a:txBody>
                    <a:bodyPr/>
                    <a:lstStyle/>
                    <a:p>
                      <a:pPr marL="0" marR="0" algn="just">
                        <a:spcBef>
                          <a:spcPts val="0"/>
                        </a:spcBef>
                        <a:spcAft>
                          <a:spcPts val="0"/>
                        </a:spcAft>
                      </a:pPr>
                      <a:r>
                        <a:rPr lang="en-IN" sz="1400">
                          <a:effectLst/>
                        </a:rPr>
                        <a:t>0x2E</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dirty="0">
                          <a:effectLst/>
                        </a:rPr>
                        <a:t>Write Data by Identifier</a:t>
                      </a:r>
                      <a:endParaRPr lang="en-US" sz="1400" dirty="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5000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5000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588262849"/>
                  </a:ext>
                </a:extLst>
              </a:tr>
              <a:tr h="292841">
                <a:tc>
                  <a:txBody>
                    <a:bodyPr/>
                    <a:lstStyle/>
                    <a:p>
                      <a:pPr marL="0" marR="0" algn="just">
                        <a:spcBef>
                          <a:spcPts val="0"/>
                        </a:spcBef>
                        <a:spcAft>
                          <a:spcPts val="0"/>
                        </a:spcAft>
                      </a:pPr>
                      <a:r>
                        <a:rPr lang="en-IN" sz="1400">
                          <a:effectLst/>
                        </a:rPr>
                        <a:t>0x31</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Routine Control </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200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60000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200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542546016"/>
                  </a:ext>
                </a:extLst>
              </a:tr>
              <a:tr h="292841">
                <a:tc>
                  <a:txBody>
                    <a:bodyPr/>
                    <a:lstStyle/>
                    <a:p>
                      <a:pPr marL="0" marR="0" algn="just">
                        <a:spcBef>
                          <a:spcPts val="0"/>
                        </a:spcBef>
                        <a:spcAft>
                          <a:spcPts val="0"/>
                        </a:spcAft>
                      </a:pPr>
                      <a:r>
                        <a:rPr lang="en-IN" sz="1400">
                          <a:effectLst/>
                        </a:rPr>
                        <a:t>0x2F</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Input Output Control by Identifier</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2143802928"/>
                  </a:ext>
                </a:extLst>
              </a:tr>
              <a:tr h="292841">
                <a:tc>
                  <a:txBody>
                    <a:bodyPr/>
                    <a:lstStyle/>
                    <a:p>
                      <a:pPr marL="0" marR="0" algn="just">
                        <a:spcBef>
                          <a:spcPts val="0"/>
                        </a:spcBef>
                        <a:spcAft>
                          <a:spcPts val="0"/>
                        </a:spcAft>
                      </a:pPr>
                      <a:r>
                        <a:rPr lang="en-IN" sz="1400">
                          <a:effectLst/>
                        </a:rPr>
                        <a:t>0x34</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Request Download</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1000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4225260289"/>
                  </a:ext>
                </a:extLst>
              </a:tr>
              <a:tr h="292841">
                <a:tc>
                  <a:txBody>
                    <a:bodyPr/>
                    <a:lstStyle/>
                    <a:p>
                      <a:pPr marL="0" marR="0" algn="just">
                        <a:spcBef>
                          <a:spcPts val="0"/>
                        </a:spcBef>
                        <a:spcAft>
                          <a:spcPts val="0"/>
                        </a:spcAft>
                      </a:pPr>
                      <a:r>
                        <a:rPr lang="en-IN" sz="1400">
                          <a:effectLst/>
                        </a:rPr>
                        <a:t>0x36</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Transfer Data</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5000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1119357606"/>
                  </a:ext>
                </a:extLst>
              </a:tr>
              <a:tr h="292841">
                <a:tc>
                  <a:txBody>
                    <a:bodyPr/>
                    <a:lstStyle/>
                    <a:p>
                      <a:pPr marL="0" marR="0" algn="just">
                        <a:spcBef>
                          <a:spcPts val="0"/>
                        </a:spcBef>
                        <a:spcAft>
                          <a:spcPts val="0"/>
                        </a:spcAft>
                      </a:pPr>
                      <a:r>
                        <a:rPr lang="en-IN" sz="1400">
                          <a:effectLst/>
                        </a:rPr>
                        <a:t>0x37</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Transfer Exit</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5000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154591541"/>
                  </a:ext>
                </a:extLst>
              </a:tr>
              <a:tr h="292841">
                <a:tc>
                  <a:txBody>
                    <a:bodyPr/>
                    <a:lstStyle/>
                    <a:p>
                      <a:pPr marL="0" marR="0" algn="just">
                        <a:spcBef>
                          <a:spcPts val="0"/>
                        </a:spcBef>
                        <a:spcAft>
                          <a:spcPts val="0"/>
                        </a:spcAft>
                      </a:pPr>
                      <a:r>
                        <a:rPr lang="en-IN" sz="1400">
                          <a:effectLst/>
                        </a:rPr>
                        <a:t>0x3E</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dirty="0">
                          <a:effectLst/>
                        </a:rPr>
                        <a:t>Tester Present</a:t>
                      </a:r>
                      <a:endParaRPr lang="en-US" sz="1400" dirty="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25</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50</a:t>
                      </a:r>
                      <a:endParaRPr lang="en-US" sz="140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2726285359"/>
                  </a:ext>
                </a:extLst>
              </a:tr>
              <a:tr h="292841">
                <a:tc>
                  <a:txBody>
                    <a:bodyPr/>
                    <a:lstStyle/>
                    <a:p>
                      <a:pPr marL="0" marR="0" algn="just">
                        <a:spcBef>
                          <a:spcPts val="0"/>
                        </a:spcBef>
                        <a:spcAft>
                          <a:spcPts val="0"/>
                        </a:spcAft>
                      </a:pPr>
                      <a:r>
                        <a:rPr lang="en-IN" sz="1400">
                          <a:effectLst/>
                        </a:rPr>
                        <a:t>0x85</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Control DTC Setting</a:t>
                      </a:r>
                      <a:endParaRPr lang="en-US" sz="1400">
                        <a:solidFill>
                          <a:srgbClr val="00000A"/>
                        </a:solidFill>
                        <a:effectLst/>
                        <a:latin typeface="Liberation Serif"/>
                        <a:ea typeface="Noto Sans CJK SC Regular"/>
                        <a:cs typeface="FreeSans"/>
                      </a:endParaRPr>
                    </a:p>
                  </a:txBody>
                  <a:tcPr marL="80635" marR="68572" marT="0" marB="0"/>
                </a:tc>
                <a:tc>
                  <a:txBody>
                    <a:bodyPr/>
                    <a:lstStyle/>
                    <a:p>
                      <a:pPr marL="0" marR="0" algn="just">
                        <a:spcBef>
                          <a:spcPts val="0"/>
                        </a:spcBef>
                        <a:spcAft>
                          <a:spcPts val="0"/>
                        </a:spcAft>
                      </a:pPr>
                      <a:r>
                        <a:rPr lang="en-IN" sz="1400">
                          <a:effectLst/>
                        </a:rPr>
                        <a:t>200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a:effectLst/>
                        </a:rPr>
                        <a:t> </a:t>
                      </a:r>
                      <a:endParaRPr lang="en-US" sz="1400">
                        <a:solidFill>
                          <a:srgbClr val="00000A"/>
                        </a:solidFill>
                        <a:effectLst/>
                        <a:latin typeface="Liberation Serif"/>
                        <a:ea typeface="Noto Sans CJK SC Regular"/>
                        <a:cs typeface="FreeSans"/>
                      </a:endParaRPr>
                    </a:p>
                  </a:txBody>
                  <a:tcPr marL="52064" marR="68572" marT="0" marB="0"/>
                </a:tc>
                <a:tc>
                  <a:txBody>
                    <a:bodyPr/>
                    <a:lstStyle/>
                    <a:p>
                      <a:pPr marL="0" marR="0" algn="just">
                        <a:spcBef>
                          <a:spcPts val="0"/>
                        </a:spcBef>
                        <a:spcAft>
                          <a:spcPts val="0"/>
                        </a:spcAft>
                      </a:pPr>
                      <a:r>
                        <a:rPr lang="en-IN" sz="1400" dirty="0">
                          <a:effectLst/>
                        </a:rPr>
                        <a:t>200</a:t>
                      </a:r>
                      <a:endParaRPr lang="en-US" sz="1400" dirty="0">
                        <a:solidFill>
                          <a:srgbClr val="00000A"/>
                        </a:solidFill>
                        <a:effectLst/>
                        <a:latin typeface="Liberation Serif"/>
                        <a:ea typeface="Noto Sans CJK SC Regular"/>
                        <a:cs typeface="FreeSans"/>
                      </a:endParaRPr>
                    </a:p>
                  </a:txBody>
                  <a:tcPr marL="52064" marR="68572" marT="0" marB="0"/>
                </a:tc>
                <a:extLst>
                  <a:ext uri="{0D108BD9-81ED-4DB2-BD59-A6C34878D82A}">
                    <a16:rowId xmlns:a16="http://schemas.microsoft.com/office/drawing/2014/main" val="164770062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7BD4050-D0A3-451F-AE89-D9A766AE59C2}"/>
              </a:ext>
            </a:extLst>
          </p:cNvPr>
          <p:cNvSpPr>
            <a:spLocks noGrp="1"/>
          </p:cNvSpPr>
          <p:nvPr>
            <p:ph type="title"/>
          </p:nvPr>
        </p:nvSpPr>
        <p:spPr>
          <a:xfrm>
            <a:off x="684213" y="1052513"/>
            <a:ext cx="7775575" cy="709612"/>
          </a:xfrm>
        </p:spPr>
        <p:txBody>
          <a:bodyPr/>
          <a:lstStyle/>
          <a:p>
            <a:pPr eaLnBrk="1" hangingPunct="1"/>
            <a:r>
              <a:rPr lang="it-IT" altLang="en-US">
                <a:solidFill>
                  <a:srgbClr val="002060"/>
                </a:solidFill>
              </a:rPr>
              <a:t>Diagnostic Session Control (0x10) service</a:t>
            </a:r>
            <a:endParaRPr lang="en-IN" altLang="en-US">
              <a:solidFill>
                <a:srgbClr val="002060"/>
              </a:solidFill>
            </a:endParaRPr>
          </a:p>
        </p:txBody>
      </p:sp>
      <p:sp>
        <p:nvSpPr>
          <p:cNvPr id="41987" name="Content Placeholder 2">
            <a:extLst>
              <a:ext uri="{FF2B5EF4-FFF2-40B4-BE49-F238E27FC236}">
                <a16:creationId xmlns:a16="http://schemas.microsoft.com/office/drawing/2014/main" id="{D530F739-4D21-4C12-AE52-1B4EDA7DF979}"/>
              </a:ext>
            </a:extLst>
          </p:cNvPr>
          <p:cNvSpPr>
            <a:spLocks noGrp="1"/>
          </p:cNvSpPr>
          <p:nvPr>
            <p:ph idx="1"/>
          </p:nvPr>
        </p:nvSpPr>
        <p:spPr>
          <a:xfrm>
            <a:off x="539750" y="2349500"/>
            <a:ext cx="8064500" cy="36703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a:t>       </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6ED9036-D28A-496E-96A4-49C8D8A5102B}"/>
              </a:ext>
            </a:extLst>
          </p:cNvPr>
          <p:cNvSpPr>
            <a:spLocks noGrp="1"/>
          </p:cNvSpPr>
          <p:nvPr>
            <p:ph type="title"/>
          </p:nvPr>
        </p:nvSpPr>
        <p:spPr>
          <a:xfrm>
            <a:off x="827088" y="1196975"/>
            <a:ext cx="6343650" cy="709613"/>
          </a:xfrm>
        </p:spPr>
        <p:txBody>
          <a:bodyPr/>
          <a:lstStyle/>
          <a:p>
            <a:pPr eaLnBrk="1" hangingPunct="1"/>
            <a:r>
              <a:rPr lang="en-IN" altLang="en-US">
                <a:solidFill>
                  <a:srgbClr val="002060"/>
                </a:solidFill>
              </a:rPr>
              <a:t>ECU Reset (0x11) service </a:t>
            </a:r>
            <a:br>
              <a:rPr lang="en-IN" altLang="en-US">
                <a:solidFill>
                  <a:srgbClr val="002060"/>
                </a:solidFill>
              </a:rPr>
            </a:br>
            <a:endParaRPr lang="en-IN" altLang="en-US">
              <a:solidFill>
                <a:srgbClr val="002060"/>
              </a:solidFill>
            </a:endParaRPr>
          </a:p>
        </p:txBody>
      </p:sp>
      <p:sp>
        <p:nvSpPr>
          <p:cNvPr id="43011" name="Content Placeholder 2">
            <a:extLst>
              <a:ext uri="{FF2B5EF4-FFF2-40B4-BE49-F238E27FC236}">
                <a16:creationId xmlns:a16="http://schemas.microsoft.com/office/drawing/2014/main" id="{529AFBE2-336A-46B5-869B-288F75205CAA}"/>
              </a:ext>
            </a:extLst>
          </p:cNvPr>
          <p:cNvSpPr>
            <a:spLocks noGrp="1"/>
          </p:cNvSpPr>
          <p:nvPr>
            <p:ph idx="1"/>
          </p:nvPr>
        </p:nvSpPr>
        <p:spPr>
          <a:xfrm>
            <a:off x="539750" y="2489200"/>
            <a:ext cx="7920038" cy="3530600"/>
          </a:xfrm>
        </p:spPr>
        <p:txBody>
          <a:bodyPr/>
          <a:lstStyle/>
          <a:p>
            <a:pPr algn="just" eaLnBrk="1" hangingPunct="1"/>
            <a:r>
              <a:rPr lang="en-US" altLang="en-US">
                <a:solidFill>
                  <a:srgbClr val="00B050"/>
                </a:solidFill>
              </a:rPr>
              <a:t>The ECU Reset is used by the client to request a server reset.</a:t>
            </a:r>
          </a:p>
          <a:p>
            <a:pPr algn="just" eaLnBrk="1" hangingPunct="1"/>
            <a:r>
              <a:rPr lang="en-US" altLang="en-US">
                <a:solidFill>
                  <a:srgbClr val="00B050"/>
                </a:solidFill>
              </a:rPr>
              <a:t>This service request the server to effectively perform a server reset based on the content of the reset type parameter values embedded in the ECU Reset request messages</a:t>
            </a:r>
          </a:p>
          <a:p>
            <a:pPr algn="just" eaLnBrk="1" hangingPunct="1"/>
            <a:r>
              <a:rPr lang="en-US" altLang="en-US">
                <a:solidFill>
                  <a:srgbClr val="00B050"/>
                </a:solidFill>
              </a:rPr>
              <a:t>Different Reset Types :</a:t>
            </a:r>
          </a:p>
          <a:p>
            <a:pPr algn="just" eaLnBrk="1" hangingPunct="1">
              <a:buFont typeface="Arial" panose="020B0604020202020204" pitchFamily="34" charset="0"/>
              <a:buNone/>
            </a:pPr>
            <a:r>
              <a:rPr lang="en-US" altLang="en-US">
                <a:solidFill>
                  <a:srgbClr val="00B050"/>
                </a:solidFill>
              </a:rPr>
              <a:t>    HARD Reset ,Soft Reset ..etc.</a:t>
            </a:r>
            <a:endParaRPr lang="en-IN" altLang="en-US">
              <a:solidFill>
                <a:srgbClr val="00B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5577ED2-7679-49D9-8273-F1FBB46EC4F4}"/>
              </a:ext>
            </a:extLst>
          </p:cNvPr>
          <p:cNvSpPr>
            <a:spLocks noGrp="1"/>
          </p:cNvSpPr>
          <p:nvPr>
            <p:ph type="title"/>
          </p:nvPr>
        </p:nvSpPr>
        <p:spPr/>
        <p:txBody>
          <a:bodyPr/>
          <a:lstStyle/>
          <a:p>
            <a:pPr eaLnBrk="1" hangingPunct="1"/>
            <a:r>
              <a:rPr lang="en-IN" altLang="en-US">
                <a:solidFill>
                  <a:srgbClr val="002060"/>
                </a:solidFill>
              </a:rPr>
              <a:t>ECUReset (0x11) service </a:t>
            </a:r>
            <a:br>
              <a:rPr lang="en-IN" altLang="en-US">
                <a:solidFill>
                  <a:srgbClr val="002060"/>
                </a:solidFill>
              </a:rPr>
            </a:br>
            <a:endParaRPr lang="en-IN" altLang="en-US">
              <a:solidFill>
                <a:srgbClr val="002060"/>
              </a:solidFill>
            </a:endParaRPr>
          </a:p>
        </p:txBody>
      </p:sp>
      <p:sp>
        <p:nvSpPr>
          <p:cNvPr id="44035" name="Content Placeholder 2">
            <a:extLst>
              <a:ext uri="{FF2B5EF4-FFF2-40B4-BE49-F238E27FC236}">
                <a16:creationId xmlns:a16="http://schemas.microsoft.com/office/drawing/2014/main" id="{C39739D0-A5DE-4AEA-A281-0BE251B63230}"/>
              </a:ext>
            </a:extLst>
          </p:cNvPr>
          <p:cNvSpPr>
            <a:spLocks noGrp="1"/>
          </p:cNvSpPr>
          <p:nvPr>
            <p:ph idx="1"/>
          </p:nvPr>
        </p:nvSpPr>
        <p:spPr>
          <a:xfrm>
            <a:off x="468313" y="2205038"/>
            <a:ext cx="8424862" cy="4319587"/>
          </a:xfrm>
        </p:spPr>
        <p:txBody>
          <a:bodyPr/>
          <a:lstStyle/>
          <a:p>
            <a:pPr algn="just" eaLnBrk="1" hangingPunct="1"/>
            <a:r>
              <a:rPr lang="en-US" altLang="en-US">
                <a:solidFill>
                  <a:srgbClr val="00B050"/>
                </a:solidFill>
              </a:rPr>
              <a:t>Hard Reset: </a:t>
            </a:r>
          </a:p>
          <a:p>
            <a:pPr lvl="1" algn="just" eaLnBrk="1" hangingPunct="1"/>
            <a:r>
              <a:rPr lang="en-US" altLang="en-US">
                <a:solidFill>
                  <a:srgbClr val="00B050"/>
                </a:solidFill>
              </a:rPr>
              <a:t>Server Power shut down(battery removed) followed by the power-up sequence is known as “Hard Reset”.</a:t>
            </a:r>
          </a:p>
          <a:p>
            <a:pPr lvl="1" algn="just" eaLnBrk="1" hangingPunct="1"/>
            <a:r>
              <a:rPr lang="en-US" altLang="en-US">
                <a:solidFill>
                  <a:srgbClr val="00B050"/>
                </a:solidFill>
              </a:rPr>
              <a:t>There is no standard action performed during hard-reset command it is completely application Specific.</a:t>
            </a:r>
          </a:p>
          <a:p>
            <a:pPr lvl="1" algn="just" eaLnBrk="1" hangingPunct="1"/>
            <a:r>
              <a:rPr lang="en-US" altLang="en-US">
                <a:solidFill>
                  <a:srgbClr val="00B050"/>
                </a:solidFill>
              </a:rPr>
              <a:t>A hard reset might end with the re-initialization of volatile and non-volatile memory.</a:t>
            </a:r>
          </a:p>
          <a:p>
            <a:pPr algn="just" eaLnBrk="1" hangingPunct="1"/>
            <a:r>
              <a:rPr lang="en-US" altLang="en-US">
                <a:solidFill>
                  <a:srgbClr val="00B050"/>
                </a:solidFill>
              </a:rPr>
              <a:t>Key Off-On Reset: </a:t>
            </a:r>
          </a:p>
          <a:p>
            <a:pPr lvl="1" algn="just" eaLnBrk="1" hangingPunct="1"/>
            <a:r>
              <a:rPr lang="en-US" altLang="en-US">
                <a:solidFill>
                  <a:srgbClr val="00B050"/>
                </a:solidFill>
              </a:rPr>
              <a:t>As the name suggests, this command is like off the ignition and then again on.</a:t>
            </a:r>
          </a:p>
          <a:p>
            <a:pPr lvl="1" algn="just" eaLnBrk="1" hangingPunct="1"/>
            <a:r>
              <a:rPr lang="en-US" altLang="en-US">
                <a:solidFill>
                  <a:srgbClr val="00B050"/>
                </a:solidFill>
              </a:rPr>
              <a:t>Like other resets there is nothing to do standard for this value, all is implementation specific.</a:t>
            </a:r>
          </a:p>
          <a:p>
            <a:pPr lvl="1" algn="just" eaLnBrk="1" hangingPunct="1"/>
            <a:r>
              <a:rPr lang="en-US" altLang="en-US">
                <a:solidFill>
                  <a:srgbClr val="00B050"/>
                </a:solidFill>
              </a:rPr>
              <a:t>Volatile memory re-initialized but Non-volatile data will remain protected.</a:t>
            </a:r>
          </a:p>
          <a:p>
            <a:pPr algn="just" eaLnBrk="1" hangingPunct="1"/>
            <a:endParaRPr lang="en-IN" altLang="en-US">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CF521D8-6E30-4D4C-96EC-C03BC2F142C9}"/>
              </a:ext>
            </a:extLst>
          </p:cNvPr>
          <p:cNvSpPr>
            <a:spLocks noGrp="1"/>
          </p:cNvSpPr>
          <p:nvPr>
            <p:ph type="title"/>
          </p:nvPr>
        </p:nvSpPr>
        <p:spPr/>
        <p:txBody>
          <a:bodyPr/>
          <a:lstStyle/>
          <a:p>
            <a:pPr eaLnBrk="1" hangingPunct="1"/>
            <a:r>
              <a:rPr lang="en-US" altLang="en-US">
                <a:solidFill>
                  <a:srgbClr val="002060"/>
                </a:solidFill>
              </a:rPr>
              <a:t>Why Diagnostic Is Needed ?</a:t>
            </a:r>
            <a:endParaRPr lang="en-IN" altLang="en-US">
              <a:solidFill>
                <a:srgbClr val="002060"/>
              </a:solidFill>
            </a:endParaRPr>
          </a:p>
        </p:txBody>
      </p:sp>
      <p:sp>
        <p:nvSpPr>
          <p:cNvPr id="17411" name="Content Placeholder 2">
            <a:extLst>
              <a:ext uri="{FF2B5EF4-FFF2-40B4-BE49-F238E27FC236}">
                <a16:creationId xmlns:a16="http://schemas.microsoft.com/office/drawing/2014/main" id="{FA69ED20-BBDC-4477-A34A-08DB85B0798E}"/>
              </a:ext>
            </a:extLst>
          </p:cNvPr>
          <p:cNvSpPr>
            <a:spLocks noGrp="1"/>
          </p:cNvSpPr>
          <p:nvPr>
            <p:ph idx="1"/>
          </p:nvPr>
        </p:nvSpPr>
        <p:spPr>
          <a:xfrm>
            <a:off x="611188" y="2489200"/>
            <a:ext cx="7993062" cy="3530600"/>
          </a:xfrm>
        </p:spPr>
        <p:txBody>
          <a:bodyPr/>
          <a:lstStyle/>
          <a:p>
            <a:pPr algn="just" eaLnBrk="1" hangingPunct="1"/>
            <a:r>
              <a:rPr lang="en-US" altLang="en-US">
                <a:solidFill>
                  <a:srgbClr val="00B050"/>
                </a:solidFill>
              </a:rPr>
              <a:t>To know the system failures and take corrective action</a:t>
            </a:r>
          </a:p>
          <a:p>
            <a:pPr algn="just" eaLnBrk="1" hangingPunct="1"/>
            <a:r>
              <a:rPr lang="en-US" altLang="en-US">
                <a:solidFill>
                  <a:srgbClr val="00B050"/>
                </a:solidFill>
              </a:rPr>
              <a:t>To know and modify the key parameters related to SW and HW.</a:t>
            </a:r>
          </a:p>
          <a:p>
            <a:pPr algn="just" eaLnBrk="1" hangingPunct="1"/>
            <a:r>
              <a:rPr lang="en-US" altLang="en-US">
                <a:solidFill>
                  <a:srgbClr val="00B050"/>
                </a:solidFill>
              </a:rPr>
              <a:t>Final level of IO testing could be performed using diagnostic.</a:t>
            </a:r>
          </a:p>
          <a:p>
            <a:pPr algn="just" eaLnBrk="1" hangingPunct="1"/>
            <a:r>
              <a:rPr lang="en-US" altLang="en-US">
                <a:solidFill>
                  <a:srgbClr val="00B050"/>
                </a:solidFill>
              </a:rPr>
              <a:t>Flashing and Re-flashing the application SW </a:t>
            </a:r>
            <a:endParaRPr lang="en-IN" altLang="en-US">
              <a:solidFill>
                <a:srgbClr val="00B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1B18573-5ACA-4043-8A41-0F0BD69021F6}"/>
              </a:ext>
            </a:extLst>
          </p:cNvPr>
          <p:cNvSpPr>
            <a:spLocks noGrp="1"/>
          </p:cNvSpPr>
          <p:nvPr>
            <p:ph type="title"/>
          </p:nvPr>
        </p:nvSpPr>
        <p:spPr>
          <a:xfrm>
            <a:off x="900113" y="1412875"/>
            <a:ext cx="6343650" cy="439738"/>
          </a:xfrm>
        </p:spPr>
        <p:txBody>
          <a:bodyPr/>
          <a:lstStyle/>
          <a:p>
            <a:pPr eaLnBrk="1" hangingPunct="1"/>
            <a:r>
              <a:rPr lang="en-IN" altLang="en-US">
                <a:solidFill>
                  <a:srgbClr val="002060"/>
                </a:solidFill>
              </a:rPr>
              <a:t>ECU Reset (0x11) service </a:t>
            </a:r>
            <a:br>
              <a:rPr lang="en-IN" altLang="en-US">
                <a:solidFill>
                  <a:srgbClr val="002060"/>
                </a:solidFill>
              </a:rPr>
            </a:br>
            <a:endParaRPr lang="en-IN" altLang="en-US">
              <a:solidFill>
                <a:srgbClr val="002060"/>
              </a:solidFill>
            </a:endParaRPr>
          </a:p>
        </p:txBody>
      </p:sp>
      <p:sp>
        <p:nvSpPr>
          <p:cNvPr id="45059" name="Content Placeholder 2">
            <a:extLst>
              <a:ext uri="{FF2B5EF4-FFF2-40B4-BE49-F238E27FC236}">
                <a16:creationId xmlns:a16="http://schemas.microsoft.com/office/drawing/2014/main" id="{89C35489-F580-4893-977C-0EAFAEF527B9}"/>
              </a:ext>
            </a:extLst>
          </p:cNvPr>
          <p:cNvSpPr>
            <a:spLocks noGrp="1"/>
          </p:cNvSpPr>
          <p:nvPr>
            <p:ph idx="1"/>
          </p:nvPr>
        </p:nvSpPr>
        <p:spPr>
          <a:xfrm>
            <a:off x="468313" y="2205038"/>
            <a:ext cx="8424862" cy="4319587"/>
          </a:xfrm>
        </p:spPr>
        <p:txBody>
          <a:bodyPr/>
          <a:lstStyle/>
          <a:p>
            <a:pPr eaLnBrk="1" hangingPunct="1"/>
            <a:r>
              <a:rPr lang="en-US" altLang="en-US" sz="1600">
                <a:solidFill>
                  <a:srgbClr val="00B050"/>
                </a:solidFill>
              </a:rPr>
              <a:t>Soft Reset: </a:t>
            </a:r>
          </a:p>
          <a:p>
            <a:pPr lvl="1" eaLnBrk="1" hangingPunct="1"/>
            <a:r>
              <a:rPr lang="en-US" altLang="en-US">
                <a:solidFill>
                  <a:srgbClr val="00B050"/>
                </a:solidFill>
              </a:rPr>
              <a:t>A server will not completely shut down when soft reset will receive. It will just restart the application.</a:t>
            </a:r>
          </a:p>
          <a:p>
            <a:pPr lvl="1" eaLnBrk="1" hangingPunct="1"/>
            <a:r>
              <a:rPr lang="en-US" altLang="en-US">
                <a:solidFill>
                  <a:srgbClr val="00B050"/>
                </a:solidFill>
              </a:rPr>
              <a:t>Like the Hard reset, No standard action performed in Soft reset. It is implementation specific.</a:t>
            </a:r>
          </a:p>
          <a:p>
            <a:pPr lvl="1" eaLnBrk="1" hangingPunct="1"/>
            <a:r>
              <a:rPr lang="en-US" altLang="en-US">
                <a:solidFill>
                  <a:srgbClr val="00B050"/>
                </a:solidFill>
              </a:rPr>
              <a:t>Soft reset might end with the volatile data clear but Non -Volatile data will be preserved</a:t>
            </a:r>
          </a:p>
          <a:p>
            <a:pPr algn="just" eaLnBrk="1" hangingPunct="1"/>
            <a:endParaRPr lang="en-IN" altLang="en-US">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27E8443-24B4-4EA2-9328-E03153D5BB09}"/>
              </a:ext>
            </a:extLst>
          </p:cNvPr>
          <p:cNvSpPr>
            <a:spLocks noGrp="1"/>
          </p:cNvSpPr>
          <p:nvPr>
            <p:ph type="title"/>
          </p:nvPr>
        </p:nvSpPr>
        <p:spPr/>
        <p:txBody>
          <a:bodyPr/>
          <a:lstStyle/>
          <a:p>
            <a:pPr eaLnBrk="1" hangingPunct="1"/>
            <a:r>
              <a:rPr lang="en-IN" altLang="en-US">
                <a:solidFill>
                  <a:srgbClr val="002060"/>
                </a:solidFill>
              </a:rPr>
              <a:t>ECU Reset (0x11) service</a:t>
            </a:r>
          </a:p>
        </p:txBody>
      </p:sp>
      <p:pic>
        <p:nvPicPr>
          <p:cNvPr id="46083" name="Picture 2">
            <a:extLst>
              <a:ext uri="{FF2B5EF4-FFF2-40B4-BE49-F238E27FC236}">
                <a16:creationId xmlns:a16="http://schemas.microsoft.com/office/drawing/2014/main" id="{AE90C260-D06C-4AA7-B7D1-388ABD370C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90588" y="2205038"/>
            <a:ext cx="7215187" cy="428625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724A827-CD75-42FB-9F09-357D7931B633}"/>
              </a:ext>
            </a:extLst>
          </p:cNvPr>
          <p:cNvSpPr>
            <a:spLocks noGrp="1"/>
          </p:cNvSpPr>
          <p:nvPr>
            <p:ph type="title"/>
          </p:nvPr>
        </p:nvSpPr>
        <p:spPr/>
        <p:txBody>
          <a:bodyPr/>
          <a:lstStyle/>
          <a:p>
            <a:pPr eaLnBrk="1" hangingPunct="1"/>
            <a:r>
              <a:rPr lang="en-IN" altLang="en-US">
                <a:solidFill>
                  <a:srgbClr val="002060"/>
                </a:solidFill>
              </a:rPr>
              <a:t>ECU Reset (0x11) service</a:t>
            </a:r>
          </a:p>
        </p:txBody>
      </p:sp>
      <p:sp>
        <p:nvSpPr>
          <p:cNvPr id="47107" name="Content Placeholder 2">
            <a:extLst>
              <a:ext uri="{FF2B5EF4-FFF2-40B4-BE49-F238E27FC236}">
                <a16:creationId xmlns:a16="http://schemas.microsoft.com/office/drawing/2014/main" id="{DB277EC0-E2E9-41E8-A03C-C6D6E8209765}"/>
              </a:ext>
            </a:extLst>
          </p:cNvPr>
          <p:cNvSpPr>
            <a:spLocks noGrp="1"/>
          </p:cNvSpPr>
          <p:nvPr>
            <p:ph idx="1"/>
          </p:nvPr>
        </p:nvSpPr>
        <p:spPr>
          <a:xfrm>
            <a:off x="539750" y="2276475"/>
            <a:ext cx="7777163" cy="3743325"/>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IN" altLang="en-US" sz="1800">
                <a:solidFill>
                  <a:srgbClr val="00B050"/>
                </a:solidFill>
              </a:rPr>
              <a:t>0x33 – security Access Denied</a:t>
            </a:r>
          </a:p>
          <a:p>
            <a:pPr eaLnBrk="1" hangingPunct="1">
              <a:buFont typeface="Arial" panose="020B0604020202020204" pitchFamily="34" charset="0"/>
              <a:buNone/>
            </a:pP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9CE418A-C76E-4231-A146-8FB70AF29BAB}"/>
              </a:ext>
            </a:extLst>
          </p:cNvPr>
          <p:cNvSpPr>
            <a:spLocks noGrp="1"/>
          </p:cNvSpPr>
          <p:nvPr>
            <p:ph type="title"/>
          </p:nvPr>
        </p:nvSpPr>
        <p:spPr/>
        <p:txBody>
          <a:bodyPr/>
          <a:lstStyle/>
          <a:p>
            <a:pPr eaLnBrk="1" hangingPunct="1"/>
            <a:r>
              <a:rPr lang="en-IN" altLang="en-US">
                <a:solidFill>
                  <a:srgbClr val="002060"/>
                </a:solidFill>
              </a:rPr>
              <a:t>Security Access (0x27) service</a:t>
            </a:r>
          </a:p>
        </p:txBody>
      </p:sp>
      <p:sp>
        <p:nvSpPr>
          <p:cNvPr id="48131" name="Content Placeholder 2">
            <a:extLst>
              <a:ext uri="{FF2B5EF4-FFF2-40B4-BE49-F238E27FC236}">
                <a16:creationId xmlns:a16="http://schemas.microsoft.com/office/drawing/2014/main" id="{D0105D5E-4491-491A-88EE-18BA68A5183D}"/>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The Security access is used to provide access to data and/or services that have restricted access.</a:t>
            </a:r>
          </a:p>
          <a:p>
            <a:pPr eaLnBrk="1" hangingPunct="1"/>
            <a:r>
              <a:rPr lang="en-US" altLang="en-US">
                <a:solidFill>
                  <a:srgbClr val="00B050"/>
                </a:solidFill>
              </a:rPr>
              <a:t>Security Access requires the transmission of two requests: </a:t>
            </a:r>
            <a:endParaRPr lang="en-IN" altLang="en-US">
              <a:solidFill>
                <a:srgbClr val="00B050"/>
              </a:solidFill>
            </a:endParaRPr>
          </a:p>
          <a:p>
            <a:pPr eaLnBrk="1" hangingPunct="1">
              <a:buFont typeface="Arial" panose="020B0604020202020204" pitchFamily="34" charset="0"/>
              <a:buNone/>
            </a:pPr>
            <a:r>
              <a:rPr lang="en-US" altLang="en-US">
                <a:solidFill>
                  <a:srgbClr val="00B050"/>
                </a:solidFill>
              </a:rPr>
              <a:t>	1. Request the Seed</a:t>
            </a:r>
            <a:endParaRPr lang="en-IN" altLang="en-US">
              <a:solidFill>
                <a:srgbClr val="00B050"/>
              </a:solidFill>
            </a:endParaRPr>
          </a:p>
          <a:p>
            <a:pPr eaLnBrk="1" hangingPunct="1">
              <a:buFont typeface="Arial" panose="020B0604020202020204" pitchFamily="34" charset="0"/>
              <a:buNone/>
            </a:pPr>
            <a:r>
              <a:rPr lang="en-US" altLang="en-US">
                <a:solidFill>
                  <a:srgbClr val="00B050"/>
                </a:solidFill>
              </a:rPr>
              <a:t>	2. Send the Key.</a:t>
            </a:r>
            <a:endParaRPr lang="en-IN" altLang="en-US">
              <a:solidFill>
                <a:srgbClr val="00B050"/>
              </a:solidFill>
            </a:endParaRPr>
          </a:p>
          <a:p>
            <a:pPr eaLnBrk="1" hangingPunct="1"/>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a:extLst>
              <a:ext uri="{FF2B5EF4-FFF2-40B4-BE49-F238E27FC236}">
                <a16:creationId xmlns:a16="http://schemas.microsoft.com/office/drawing/2014/main" id="{AC3C2E48-EBBF-4D7D-A6B9-EFC1F264E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76475"/>
            <a:ext cx="72009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a:extLst>
              <a:ext uri="{FF2B5EF4-FFF2-40B4-BE49-F238E27FC236}">
                <a16:creationId xmlns:a16="http://schemas.microsoft.com/office/drawing/2014/main" id="{5D7043CF-EEF9-41A8-8131-3558A7D0EB73}"/>
              </a:ext>
            </a:extLst>
          </p:cNvPr>
          <p:cNvSpPr>
            <a:spLocks noGrp="1"/>
          </p:cNvSpPr>
          <p:nvPr>
            <p:ph type="title"/>
          </p:nvPr>
        </p:nvSpPr>
        <p:spPr/>
        <p:txBody>
          <a:bodyPr/>
          <a:lstStyle/>
          <a:p>
            <a:pPr eaLnBrk="1" hangingPunct="1"/>
            <a:r>
              <a:rPr lang="en-IN" altLang="en-US">
                <a:solidFill>
                  <a:srgbClr val="002060"/>
                </a:solidFill>
              </a:rPr>
              <a:t>Security Access (0x27) service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946E14C-6E97-4D09-909B-B219413CF931}"/>
              </a:ext>
            </a:extLst>
          </p:cNvPr>
          <p:cNvSpPr>
            <a:spLocks noGrp="1"/>
          </p:cNvSpPr>
          <p:nvPr>
            <p:ph type="title"/>
          </p:nvPr>
        </p:nvSpPr>
        <p:spPr/>
        <p:txBody>
          <a:bodyPr/>
          <a:lstStyle/>
          <a:p>
            <a:pPr eaLnBrk="1" hangingPunct="1"/>
            <a:r>
              <a:rPr lang="en-IN" altLang="en-US">
                <a:solidFill>
                  <a:srgbClr val="002060"/>
                </a:solidFill>
              </a:rPr>
              <a:t>Security Access (0x27) service</a:t>
            </a:r>
          </a:p>
        </p:txBody>
      </p:sp>
      <p:sp>
        <p:nvSpPr>
          <p:cNvPr id="50179" name="Content Placeholder 2">
            <a:extLst>
              <a:ext uri="{FF2B5EF4-FFF2-40B4-BE49-F238E27FC236}">
                <a16:creationId xmlns:a16="http://schemas.microsoft.com/office/drawing/2014/main" id="{D6EF1705-1F6B-4E78-A179-52B945314990}"/>
              </a:ext>
            </a:extLst>
          </p:cNvPr>
          <p:cNvSpPr>
            <a:spLocks noGrp="1"/>
          </p:cNvSpPr>
          <p:nvPr>
            <p:ph idx="1"/>
          </p:nvPr>
        </p:nvSpPr>
        <p:spPr>
          <a:xfrm>
            <a:off x="611188" y="2489200"/>
            <a:ext cx="7993062" cy="3530600"/>
          </a:xfrm>
        </p:spPr>
        <p:txBody>
          <a:bodyPr/>
          <a:lstStyle/>
          <a:p>
            <a:pPr eaLnBrk="1" hangingPunct="1"/>
            <a:r>
              <a:rPr lang="en-US" altLang="en-US">
                <a:solidFill>
                  <a:srgbClr val="00B050"/>
                </a:solidFill>
              </a:rPr>
              <a:t>Flow of the Security Access(27h) service is as follows :</a:t>
            </a:r>
            <a:endParaRPr lang="en-IN" altLang="en-US">
              <a:solidFill>
                <a:srgbClr val="00B050"/>
              </a:solidFill>
            </a:endParaRPr>
          </a:p>
          <a:p>
            <a:pPr lvl="1" eaLnBrk="1" hangingPunct="1"/>
            <a:r>
              <a:rPr lang="en-US" altLang="en-US" sz="1800">
                <a:solidFill>
                  <a:srgbClr val="00B050"/>
                </a:solidFill>
              </a:rPr>
              <a:t>Client requests the “seed”;</a:t>
            </a:r>
            <a:endParaRPr lang="en-IN" altLang="en-US" sz="1800">
              <a:solidFill>
                <a:srgbClr val="00B050"/>
              </a:solidFill>
            </a:endParaRPr>
          </a:p>
          <a:p>
            <a:pPr lvl="1" eaLnBrk="1" hangingPunct="1"/>
            <a:r>
              <a:rPr lang="en-US" altLang="en-US" sz="1800">
                <a:solidFill>
                  <a:srgbClr val="00B050"/>
                </a:solidFill>
              </a:rPr>
              <a:t>Server sends the “seed”;</a:t>
            </a:r>
            <a:endParaRPr lang="en-IN" altLang="en-US" sz="1800">
              <a:solidFill>
                <a:srgbClr val="00B050"/>
              </a:solidFill>
            </a:endParaRPr>
          </a:p>
          <a:p>
            <a:pPr lvl="1" eaLnBrk="1" hangingPunct="1"/>
            <a:r>
              <a:rPr lang="en-US" altLang="en-US" sz="1800">
                <a:solidFill>
                  <a:srgbClr val="00B050"/>
                </a:solidFill>
              </a:rPr>
              <a:t>Client sends the “key” (appropriate for the Seed received);</a:t>
            </a:r>
            <a:endParaRPr lang="en-IN" altLang="en-US" sz="1800">
              <a:solidFill>
                <a:srgbClr val="00B050"/>
              </a:solidFill>
            </a:endParaRPr>
          </a:p>
          <a:p>
            <a:pPr lvl="1" eaLnBrk="1" hangingPunct="1"/>
            <a:r>
              <a:rPr lang="en-US" altLang="en-US" sz="1800">
                <a:solidFill>
                  <a:srgbClr val="00B050"/>
                </a:solidFill>
              </a:rPr>
              <a:t>Server responds that the “key” was valid and that it will unlock itself</a:t>
            </a:r>
            <a:r>
              <a:rPr lang="en-US" altLang="en-US">
                <a:solidFill>
                  <a:srgbClr val="00B050"/>
                </a:solidFill>
              </a:rPr>
              <a:t>.</a:t>
            </a:r>
            <a:endParaRPr lang="en-IN" altLang="en-US">
              <a:solidFill>
                <a:srgbClr val="00B050"/>
              </a:solidFill>
            </a:endParaRPr>
          </a:p>
          <a:p>
            <a:pPr eaLnBrk="1" hangingPunct="1">
              <a:buFont typeface="Arial" panose="020B0604020202020204" pitchFamily="34" charset="0"/>
              <a:buNone/>
            </a:pPr>
            <a:endParaRPr lang="en-I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6F7D310-5A39-4131-90E1-A171E17513CD}"/>
              </a:ext>
            </a:extLst>
          </p:cNvPr>
          <p:cNvSpPr>
            <a:spLocks noGrp="1"/>
          </p:cNvSpPr>
          <p:nvPr>
            <p:ph type="title"/>
          </p:nvPr>
        </p:nvSpPr>
        <p:spPr/>
        <p:txBody>
          <a:bodyPr/>
          <a:lstStyle/>
          <a:p>
            <a:pPr eaLnBrk="1" hangingPunct="1"/>
            <a:r>
              <a:rPr lang="en-IN" altLang="en-US">
                <a:solidFill>
                  <a:srgbClr val="002060"/>
                </a:solidFill>
              </a:rPr>
              <a:t>Security Access (0x27) service</a:t>
            </a:r>
          </a:p>
        </p:txBody>
      </p:sp>
      <p:pic>
        <p:nvPicPr>
          <p:cNvPr id="51203" name="Picture 2">
            <a:extLst>
              <a:ext uri="{FF2B5EF4-FFF2-40B4-BE49-F238E27FC236}">
                <a16:creationId xmlns:a16="http://schemas.microsoft.com/office/drawing/2014/main" id="{01F4A0E8-82DE-47AB-BDE3-589FF3BC0B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205038"/>
            <a:ext cx="7216775" cy="424815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609024C-E20B-4120-8B9D-23FD83994AA1}"/>
              </a:ext>
            </a:extLst>
          </p:cNvPr>
          <p:cNvSpPr>
            <a:spLocks noGrp="1"/>
          </p:cNvSpPr>
          <p:nvPr>
            <p:ph type="title"/>
          </p:nvPr>
        </p:nvSpPr>
        <p:spPr/>
        <p:txBody>
          <a:bodyPr/>
          <a:lstStyle/>
          <a:p>
            <a:pPr eaLnBrk="1" hangingPunct="1"/>
            <a:r>
              <a:rPr lang="en-IN" altLang="en-US">
                <a:solidFill>
                  <a:srgbClr val="002060"/>
                </a:solidFill>
              </a:rPr>
              <a:t>Security Access (0x27) service</a:t>
            </a:r>
          </a:p>
        </p:txBody>
      </p:sp>
      <p:sp>
        <p:nvSpPr>
          <p:cNvPr id="52227" name="Content Placeholder 2">
            <a:extLst>
              <a:ext uri="{FF2B5EF4-FFF2-40B4-BE49-F238E27FC236}">
                <a16:creationId xmlns:a16="http://schemas.microsoft.com/office/drawing/2014/main" id="{C62255AF-3F3E-4CDE-9D48-589407B5DF77}"/>
              </a:ext>
            </a:extLst>
          </p:cNvPr>
          <p:cNvSpPr>
            <a:spLocks noGrp="1"/>
          </p:cNvSpPr>
          <p:nvPr>
            <p:ph idx="1"/>
          </p:nvPr>
        </p:nvSpPr>
        <p:spPr>
          <a:xfrm>
            <a:off x="539750" y="2489200"/>
            <a:ext cx="7993063"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IN" altLang="en-US" sz="1800">
                <a:solidFill>
                  <a:srgbClr val="00B050"/>
                </a:solidFill>
              </a:rPr>
              <a:t>0x31 – request out of Range</a:t>
            </a:r>
          </a:p>
          <a:p>
            <a:pPr lvl="1" eaLnBrk="1" hangingPunct="1"/>
            <a:r>
              <a:rPr lang="en-IN" altLang="en-US" sz="1800">
                <a:solidFill>
                  <a:srgbClr val="00B050"/>
                </a:solidFill>
              </a:rPr>
              <a:t>0x33 – security Access Denied</a:t>
            </a:r>
          </a:p>
          <a:p>
            <a:pPr lvl="1" eaLnBrk="1" hangingPunct="1"/>
            <a:r>
              <a:rPr lang="en-IN" altLang="en-US" sz="1800">
                <a:solidFill>
                  <a:srgbClr val="00B050"/>
                </a:solidFill>
              </a:rPr>
              <a:t>0x35 -  invalid Key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16363B6-B88F-44D8-AFAD-D479B758AF9F}"/>
              </a:ext>
            </a:extLst>
          </p:cNvPr>
          <p:cNvSpPr>
            <a:spLocks noGrp="1"/>
          </p:cNvSpPr>
          <p:nvPr>
            <p:ph type="title"/>
          </p:nvPr>
        </p:nvSpPr>
        <p:spPr>
          <a:xfrm>
            <a:off x="1116013" y="1125538"/>
            <a:ext cx="6343650" cy="709612"/>
          </a:xfrm>
        </p:spPr>
        <p:txBody>
          <a:bodyPr/>
          <a:lstStyle/>
          <a:p>
            <a:pPr eaLnBrk="1" hangingPunct="1"/>
            <a:r>
              <a:rPr lang="en-IN" altLang="en-US">
                <a:solidFill>
                  <a:srgbClr val="002060"/>
                </a:solidFill>
              </a:rPr>
              <a:t>Security Access (0x27) service</a:t>
            </a:r>
          </a:p>
        </p:txBody>
      </p:sp>
      <p:sp>
        <p:nvSpPr>
          <p:cNvPr id="53251" name="Content Placeholder 2">
            <a:extLst>
              <a:ext uri="{FF2B5EF4-FFF2-40B4-BE49-F238E27FC236}">
                <a16:creationId xmlns:a16="http://schemas.microsoft.com/office/drawing/2014/main" id="{8C2799C6-FF1B-4C4D-B038-DC9366E6BF97}"/>
              </a:ext>
            </a:extLst>
          </p:cNvPr>
          <p:cNvSpPr>
            <a:spLocks noGrp="1"/>
          </p:cNvSpPr>
          <p:nvPr>
            <p:ph idx="1"/>
          </p:nvPr>
        </p:nvSpPr>
        <p:spPr>
          <a:xfrm>
            <a:off x="539750" y="2489200"/>
            <a:ext cx="8064500" cy="3530600"/>
          </a:xfrm>
        </p:spPr>
        <p:txBody>
          <a:bodyPr/>
          <a:lstStyle/>
          <a:p>
            <a:pPr eaLnBrk="1" hangingPunct="1"/>
            <a:r>
              <a:rPr lang="en-IN" altLang="en-US">
                <a:solidFill>
                  <a:srgbClr val="00B050"/>
                </a:solidFill>
              </a:rPr>
              <a:t>0x36  - Exceeded Number Of Attempts</a:t>
            </a:r>
          </a:p>
          <a:p>
            <a:pPr eaLnBrk="1" hangingPunct="1"/>
            <a:r>
              <a:rPr lang="en-IN" altLang="en-US">
                <a:solidFill>
                  <a:srgbClr val="00B050"/>
                </a:solidFill>
              </a:rPr>
              <a:t>0x37  - Required Time Delay Not Expired</a:t>
            </a:r>
          </a:p>
          <a:p>
            <a:pPr eaLnBrk="1" hangingPunct="1"/>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77B02F7-D2B4-4C9D-B124-E9ED45B5BA58}"/>
              </a:ext>
            </a:extLst>
          </p:cNvPr>
          <p:cNvSpPr>
            <a:spLocks noGrp="1"/>
          </p:cNvSpPr>
          <p:nvPr>
            <p:ph type="title"/>
          </p:nvPr>
        </p:nvSpPr>
        <p:spPr>
          <a:xfrm>
            <a:off x="666750" y="1052513"/>
            <a:ext cx="7881938" cy="709612"/>
          </a:xfrm>
        </p:spPr>
        <p:txBody>
          <a:bodyPr/>
          <a:lstStyle/>
          <a:p>
            <a:pPr eaLnBrk="1" hangingPunct="1"/>
            <a:r>
              <a:rPr lang="en-IN" altLang="en-US">
                <a:solidFill>
                  <a:srgbClr val="002060"/>
                </a:solidFill>
              </a:rPr>
              <a:t>Communication Control (0x28) service</a:t>
            </a:r>
          </a:p>
        </p:txBody>
      </p:sp>
      <p:sp>
        <p:nvSpPr>
          <p:cNvPr id="54275" name="Content Placeholder 2">
            <a:extLst>
              <a:ext uri="{FF2B5EF4-FFF2-40B4-BE49-F238E27FC236}">
                <a16:creationId xmlns:a16="http://schemas.microsoft.com/office/drawing/2014/main" id="{C7472B5C-A138-4182-AB40-5628CA241B76}"/>
              </a:ext>
            </a:extLst>
          </p:cNvPr>
          <p:cNvSpPr>
            <a:spLocks noGrp="1"/>
          </p:cNvSpPr>
          <p:nvPr>
            <p:ph idx="1"/>
          </p:nvPr>
        </p:nvSpPr>
        <p:spPr>
          <a:xfrm>
            <a:off x="539750" y="2489200"/>
            <a:ext cx="8135938" cy="3530600"/>
          </a:xfrm>
        </p:spPr>
        <p:txBody>
          <a:bodyPr/>
          <a:lstStyle/>
          <a:p>
            <a:pPr eaLnBrk="1" hangingPunct="1"/>
            <a:r>
              <a:rPr lang="en-US" altLang="en-US">
                <a:solidFill>
                  <a:srgbClr val="00B050"/>
                </a:solidFill>
              </a:rPr>
              <a:t>This service shall be used to switch on/off the transmission and/or reception of CAN messages</a:t>
            </a:r>
          </a:p>
          <a:p>
            <a:pPr eaLnBrk="1" hangingPunct="1"/>
            <a:r>
              <a:rPr lang="en-US" altLang="en-US">
                <a:solidFill>
                  <a:srgbClr val="00B050"/>
                </a:solidFill>
              </a:rPr>
              <a:t>To run this service the server shall be in extended diagnostic session only.</a:t>
            </a:r>
          </a:p>
          <a:p>
            <a:pPr eaLnBrk="1" hangingPunct="1"/>
            <a:r>
              <a:rPr lang="en-US" altLang="en-US">
                <a:solidFill>
                  <a:srgbClr val="00B050"/>
                </a:solidFill>
              </a:rPr>
              <a:t>Different Sub function </a:t>
            </a:r>
            <a:endParaRPr lang="en-IN" altLang="en-US">
              <a:solidFill>
                <a:srgbClr val="00B050"/>
              </a:solidFill>
            </a:endParaRPr>
          </a:p>
          <a:p>
            <a:pPr lvl="1" eaLnBrk="1" hangingPunct="1"/>
            <a:r>
              <a:rPr lang="en-US" altLang="en-US" sz="1800">
                <a:solidFill>
                  <a:srgbClr val="00B050"/>
                </a:solidFill>
              </a:rPr>
              <a:t>00h – enable Rx and Tx</a:t>
            </a:r>
            <a:endParaRPr lang="en-IN" altLang="en-US" sz="1800">
              <a:solidFill>
                <a:srgbClr val="00B050"/>
              </a:solidFill>
            </a:endParaRPr>
          </a:p>
          <a:p>
            <a:pPr lvl="1" eaLnBrk="1" hangingPunct="1"/>
            <a:r>
              <a:rPr lang="en-US" altLang="en-US" sz="1800">
                <a:solidFill>
                  <a:srgbClr val="00B050"/>
                </a:solidFill>
              </a:rPr>
              <a:t>01h – enable Rx and Disable Tx</a:t>
            </a:r>
            <a:endParaRPr lang="en-IN" altLang="en-US" sz="1800">
              <a:solidFill>
                <a:srgbClr val="00B050"/>
              </a:solidFill>
            </a:endParaRPr>
          </a:p>
          <a:p>
            <a:pPr eaLnBrk="1" hangingPunct="1"/>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A4433C5-1E97-467F-9EBD-0CD4DE8C1EB4}"/>
              </a:ext>
            </a:extLst>
          </p:cNvPr>
          <p:cNvSpPr>
            <a:spLocks noGrp="1"/>
          </p:cNvSpPr>
          <p:nvPr>
            <p:ph type="title"/>
          </p:nvPr>
        </p:nvSpPr>
        <p:spPr/>
        <p:txBody>
          <a:bodyPr/>
          <a:lstStyle/>
          <a:p>
            <a:pPr eaLnBrk="1" hangingPunct="1"/>
            <a:r>
              <a:rPr lang="en-US" altLang="en-US">
                <a:solidFill>
                  <a:srgbClr val="002060"/>
                </a:solidFill>
              </a:rPr>
              <a:t>Why Diagnostic Is Needed ?</a:t>
            </a:r>
            <a:endParaRPr lang="en-IN" altLang="en-US">
              <a:solidFill>
                <a:srgbClr val="002060"/>
              </a:solidFill>
            </a:endParaRPr>
          </a:p>
        </p:txBody>
      </p:sp>
      <p:sp>
        <p:nvSpPr>
          <p:cNvPr id="5123" name="Content Placeholder 2">
            <a:extLst>
              <a:ext uri="{FF2B5EF4-FFF2-40B4-BE49-F238E27FC236}">
                <a16:creationId xmlns:a16="http://schemas.microsoft.com/office/drawing/2014/main" id="{51384367-B1BC-4541-B7FF-5280ACA21345}"/>
              </a:ext>
            </a:extLst>
          </p:cNvPr>
          <p:cNvSpPr>
            <a:spLocks noGrp="1"/>
          </p:cNvSpPr>
          <p:nvPr>
            <p:ph idx="1"/>
          </p:nvPr>
        </p:nvSpPr>
        <p:spPr/>
        <p:txBody>
          <a:bodyPr rtlCol="0">
            <a:normAutofit/>
          </a:bodyPr>
          <a:lstStyle/>
          <a:p>
            <a:pPr eaLnBrk="1" fontAlgn="auto" hangingPunct="1">
              <a:spcAft>
                <a:spcPts val="0"/>
              </a:spcAft>
              <a:buFont typeface="Wingdings 3" charset="2"/>
              <a:buChar char=""/>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a:p>
            <a:pPr marL="0" indent="0" eaLnBrk="1" fontAlgn="auto" hangingPunct="1">
              <a:spcAft>
                <a:spcPts val="0"/>
              </a:spcAft>
              <a:buFont typeface="Wingdings 3" charset="2"/>
              <a:buNone/>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r>
              <a:rPr lang="en-US" altLang="en-US" dirty="0">
                <a:solidFill>
                  <a:srgbClr val="00B050"/>
                </a:solidFill>
              </a:rPr>
              <a:t>Tester request for ECU data or commands an action to ECU</a:t>
            </a:r>
          </a:p>
          <a:p>
            <a:pPr eaLnBrk="1" fontAlgn="auto" hangingPunct="1">
              <a:spcAft>
                <a:spcPts val="0"/>
              </a:spcAft>
              <a:buFont typeface="Wingdings 3" charset="2"/>
              <a:buChar char=""/>
              <a:defRPr/>
            </a:pPr>
            <a:r>
              <a:rPr lang="en-US" altLang="en-US" dirty="0">
                <a:solidFill>
                  <a:srgbClr val="00B050"/>
                </a:solidFill>
              </a:rPr>
              <a:t>ECU responds to tester request</a:t>
            </a:r>
          </a:p>
          <a:p>
            <a:pPr eaLnBrk="1" fontAlgn="auto" hangingPunct="1">
              <a:spcAft>
                <a:spcPts val="0"/>
              </a:spcAft>
              <a:buFont typeface="Wingdings 3" charset="2"/>
              <a:buChar char=""/>
              <a:defRPr/>
            </a:pPr>
            <a:r>
              <a:rPr lang="en-US" altLang="en-US" dirty="0">
                <a:solidFill>
                  <a:srgbClr val="00B050"/>
                </a:solidFill>
              </a:rPr>
              <a:t>Tester analyzes the data and concludes or take next action as per the request</a:t>
            </a:r>
            <a:endParaRPr lang="en-IN" altLang="en-US" dirty="0">
              <a:solidFill>
                <a:srgbClr val="00B050"/>
              </a:solidFill>
            </a:endParaRPr>
          </a:p>
        </p:txBody>
      </p:sp>
      <p:sp>
        <p:nvSpPr>
          <p:cNvPr id="4" name="Rectangle 3">
            <a:extLst>
              <a:ext uri="{FF2B5EF4-FFF2-40B4-BE49-F238E27FC236}">
                <a16:creationId xmlns:a16="http://schemas.microsoft.com/office/drawing/2014/main" id="{AD4AA3E2-B484-47BC-A12D-6FAEF408C576}"/>
              </a:ext>
            </a:extLst>
          </p:cNvPr>
          <p:cNvSpPr/>
          <p:nvPr/>
        </p:nvSpPr>
        <p:spPr>
          <a:xfrm>
            <a:off x="1377950" y="2500313"/>
            <a:ext cx="1714500"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TESTER</a:t>
            </a:r>
            <a:endParaRPr lang="en-IN" dirty="0"/>
          </a:p>
        </p:txBody>
      </p:sp>
      <p:sp>
        <p:nvSpPr>
          <p:cNvPr id="5" name="Rectangle 4">
            <a:extLst>
              <a:ext uri="{FF2B5EF4-FFF2-40B4-BE49-F238E27FC236}">
                <a16:creationId xmlns:a16="http://schemas.microsoft.com/office/drawing/2014/main" id="{969D8805-7E4F-4494-A63D-3B496403D265}"/>
              </a:ext>
            </a:extLst>
          </p:cNvPr>
          <p:cNvSpPr/>
          <p:nvPr/>
        </p:nvSpPr>
        <p:spPr>
          <a:xfrm>
            <a:off x="5378450" y="2500313"/>
            <a:ext cx="1714500"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ECU</a:t>
            </a:r>
            <a:endParaRPr lang="en-IN" dirty="0"/>
          </a:p>
        </p:txBody>
      </p:sp>
      <p:sp>
        <p:nvSpPr>
          <p:cNvPr id="6" name="Right Arrow 5">
            <a:extLst>
              <a:ext uri="{FF2B5EF4-FFF2-40B4-BE49-F238E27FC236}">
                <a16:creationId xmlns:a16="http://schemas.microsoft.com/office/drawing/2014/main" id="{81B2E39B-661D-41CA-951D-6207361A181F}"/>
              </a:ext>
            </a:extLst>
          </p:cNvPr>
          <p:cNvSpPr/>
          <p:nvPr/>
        </p:nvSpPr>
        <p:spPr>
          <a:xfrm>
            <a:off x="3092450" y="2571750"/>
            <a:ext cx="22860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Request</a:t>
            </a:r>
            <a:endParaRPr lang="en-IN" dirty="0"/>
          </a:p>
        </p:txBody>
      </p:sp>
      <p:sp>
        <p:nvSpPr>
          <p:cNvPr id="8" name="Left Arrow 7">
            <a:extLst>
              <a:ext uri="{FF2B5EF4-FFF2-40B4-BE49-F238E27FC236}">
                <a16:creationId xmlns:a16="http://schemas.microsoft.com/office/drawing/2014/main" id="{AA35EB12-2266-438A-A98B-308CAFCE7C88}"/>
              </a:ext>
            </a:extLst>
          </p:cNvPr>
          <p:cNvSpPr/>
          <p:nvPr/>
        </p:nvSpPr>
        <p:spPr>
          <a:xfrm>
            <a:off x="3092450" y="3071813"/>
            <a:ext cx="2286000" cy="285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Response</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A1173FE-0AEC-4385-B38F-4A0624E60CF6}"/>
              </a:ext>
            </a:extLst>
          </p:cNvPr>
          <p:cNvSpPr>
            <a:spLocks noGrp="1"/>
          </p:cNvSpPr>
          <p:nvPr>
            <p:ph type="title"/>
          </p:nvPr>
        </p:nvSpPr>
        <p:spPr>
          <a:xfrm>
            <a:off x="611188" y="1052513"/>
            <a:ext cx="7737475" cy="709612"/>
          </a:xfrm>
        </p:spPr>
        <p:txBody>
          <a:bodyPr/>
          <a:lstStyle/>
          <a:p>
            <a:pPr eaLnBrk="1" hangingPunct="1"/>
            <a:r>
              <a:rPr lang="en-IN" altLang="en-US">
                <a:solidFill>
                  <a:srgbClr val="002060"/>
                </a:solidFill>
              </a:rPr>
              <a:t>Communication Control (0x28) service</a:t>
            </a:r>
          </a:p>
        </p:txBody>
      </p:sp>
      <p:sp>
        <p:nvSpPr>
          <p:cNvPr id="55299" name="Content Placeholder 2">
            <a:extLst>
              <a:ext uri="{FF2B5EF4-FFF2-40B4-BE49-F238E27FC236}">
                <a16:creationId xmlns:a16="http://schemas.microsoft.com/office/drawing/2014/main" id="{5B2980A0-1E2B-4315-B97A-A86E9A62DF50}"/>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02h – Disable Rx and Enable Tx</a:t>
            </a:r>
            <a:endParaRPr lang="en-IN" altLang="en-US">
              <a:solidFill>
                <a:srgbClr val="00B050"/>
              </a:solidFill>
            </a:endParaRPr>
          </a:p>
          <a:p>
            <a:pPr eaLnBrk="1" hangingPunct="1"/>
            <a:r>
              <a:rPr lang="en-US" altLang="en-US">
                <a:solidFill>
                  <a:srgbClr val="00B050"/>
                </a:solidFill>
              </a:rPr>
              <a:t>03h – Disable Rx and Tx</a:t>
            </a:r>
            <a:endParaRPr lang="en-IN" altLang="en-US">
              <a:solidFill>
                <a:srgbClr val="00B050"/>
              </a:solidFill>
            </a:endParaRPr>
          </a:p>
          <a:p>
            <a:pPr eaLnBrk="1" hangingPunct="1"/>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2A786C0-4BCB-4B59-A40C-99CDDC6F604A}"/>
              </a:ext>
            </a:extLst>
          </p:cNvPr>
          <p:cNvSpPr>
            <a:spLocks noGrp="1"/>
          </p:cNvSpPr>
          <p:nvPr>
            <p:ph type="title"/>
          </p:nvPr>
        </p:nvSpPr>
        <p:spPr>
          <a:xfrm>
            <a:off x="730250" y="1052513"/>
            <a:ext cx="7737475" cy="709612"/>
          </a:xfrm>
        </p:spPr>
        <p:txBody>
          <a:bodyPr/>
          <a:lstStyle/>
          <a:p>
            <a:pPr eaLnBrk="1" hangingPunct="1"/>
            <a:r>
              <a:rPr lang="en-IN" altLang="en-US">
                <a:solidFill>
                  <a:srgbClr val="002060"/>
                </a:solidFill>
              </a:rPr>
              <a:t>Communication Control (0x28) service</a:t>
            </a:r>
          </a:p>
        </p:txBody>
      </p:sp>
      <p:pic>
        <p:nvPicPr>
          <p:cNvPr id="56323" name="Picture 2">
            <a:extLst>
              <a:ext uri="{FF2B5EF4-FFF2-40B4-BE49-F238E27FC236}">
                <a16:creationId xmlns:a16="http://schemas.microsoft.com/office/drawing/2014/main" id="{D1327692-48C2-4E3D-B3BD-1ED79E00CD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133600"/>
            <a:ext cx="7429500" cy="4500563"/>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5E6C721-6F7C-40CC-B059-9E69A533F48E}"/>
              </a:ext>
            </a:extLst>
          </p:cNvPr>
          <p:cNvSpPr>
            <a:spLocks noGrp="1"/>
          </p:cNvSpPr>
          <p:nvPr>
            <p:ph type="title"/>
          </p:nvPr>
        </p:nvSpPr>
        <p:spPr>
          <a:xfrm>
            <a:off x="565150" y="1052513"/>
            <a:ext cx="7881938" cy="709612"/>
          </a:xfrm>
        </p:spPr>
        <p:txBody>
          <a:bodyPr/>
          <a:lstStyle/>
          <a:p>
            <a:pPr eaLnBrk="1" hangingPunct="1"/>
            <a:r>
              <a:rPr lang="en-IN" altLang="en-US">
                <a:solidFill>
                  <a:srgbClr val="002060"/>
                </a:solidFill>
              </a:rPr>
              <a:t>Communication Control (0x28) service</a:t>
            </a:r>
          </a:p>
        </p:txBody>
      </p:sp>
      <p:pic>
        <p:nvPicPr>
          <p:cNvPr id="57347" name="Picture 2">
            <a:extLst>
              <a:ext uri="{FF2B5EF4-FFF2-40B4-BE49-F238E27FC236}">
                <a16:creationId xmlns:a16="http://schemas.microsoft.com/office/drawing/2014/main" id="{1A236762-B2CF-4E3A-AFB4-1686E4443F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3111500"/>
            <a:ext cx="7316788" cy="22860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0EE479B-3FA0-4CBF-89D2-D3A2B4D31ABC}"/>
              </a:ext>
            </a:extLst>
          </p:cNvPr>
          <p:cNvSpPr>
            <a:spLocks noGrp="1"/>
          </p:cNvSpPr>
          <p:nvPr>
            <p:ph type="title"/>
          </p:nvPr>
        </p:nvSpPr>
        <p:spPr/>
        <p:txBody>
          <a:bodyPr/>
          <a:lstStyle/>
          <a:p>
            <a:pPr eaLnBrk="1" hangingPunct="1"/>
            <a:r>
              <a:rPr lang="en-IN" altLang="en-US">
                <a:solidFill>
                  <a:srgbClr val="002060"/>
                </a:solidFill>
              </a:rPr>
              <a:t>Communication Control (0x28) service</a:t>
            </a:r>
          </a:p>
        </p:txBody>
      </p:sp>
      <p:sp>
        <p:nvSpPr>
          <p:cNvPr id="58371" name="Content Placeholder 2">
            <a:extLst>
              <a:ext uri="{FF2B5EF4-FFF2-40B4-BE49-F238E27FC236}">
                <a16:creationId xmlns:a16="http://schemas.microsoft.com/office/drawing/2014/main" id="{86388234-D252-4662-B6B8-103A971BBCF8}"/>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US" altLang="en-US" sz="1800">
                <a:solidFill>
                  <a:srgbClr val="00B050"/>
                </a:solidFill>
              </a:rPr>
              <a:t>0x31 – Request out of range</a:t>
            </a:r>
            <a:endParaRPr lang="en-IN" altLang="en-US" sz="1800">
              <a:solidFill>
                <a:srgbClr val="00B05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2AC70D8-26F4-4873-A92C-85163BA4358A}"/>
              </a:ext>
            </a:extLst>
          </p:cNvPr>
          <p:cNvSpPr>
            <a:spLocks noGrp="1"/>
          </p:cNvSpPr>
          <p:nvPr>
            <p:ph type="title"/>
          </p:nvPr>
        </p:nvSpPr>
        <p:spPr/>
        <p:txBody>
          <a:bodyPr/>
          <a:lstStyle/>
          <a:p>
            <a:pPr eaLnBrk="1" hangingPunct="1"/>
            <a:r>
              <a:rPr lang="en-IN" altLang="en-US">
                <a:solidFill>
                  <a:srgbClr val="002060"/>
                </a:solidFill>
              </a:rPr>
              <a:t>Control DTC Setting (0x85) service</a:t>
            </a:r>
          </a:p>
        </p:txBody>
      </p:sp>
      <p:sp>
        <p:nvSpPr>
          <p:cNvPr id="59395" name="Content Placeholder 2">
            <a:extLst>
              <a:ext uri="{FF2B5EF4-FFF2-40B4-BE49-F238E27FC236}">
                <a16:creationId xmlns:a16="http://schemas.microsoft.com/office/drawing/2014/main" id="{BBF50774-02D0-41D8-9D0B-340EC9E3891D}"/>
              </a:ext>
            </a:extLst>
          </p:cNvPr>
          <p:cNvSpPr>
            <a:spLocks noGrp="1"/>
          </p:cNvSpPr>
          <p:nvPr>
            <p:ph idx="1"/>
          </p:nvPr>
        </p:nvSpPr>
        <p:spPr>
          <a:xfrm>
            <a:off x="539750" y="2489200"/>
            <a:ext cx="7993063" cy="3530600"/>
          </a:xfrm>
        </p:spPr>
        <p:txBody>
          <a:bodyPr/>
          <a:lstStyle/>
          <a:p>
            <a:pPr eaLnBrk="1" hangingPunct="1"/>
            <a:r>
              <a:rPr lang="de-DE" altLang="en-US">
                <a:solidFill>
                  <a:srgbClr val="00B050"/>
                </a:solidFill>
              </a:rPr>
              <a:t>The ControlDTCSetting service shall be used to disable/ re-enable the setting of diagnostic trouble codes in ECU</a:t>
            </a:r>
          </a:p>
          <a:p>
            <a:pPr eaLnBrk="1" hangingPunct="1"/>
            <a:r>
              <a:rPr lang="de-DE" altLang="en-US">
                <a:solidFill>
                  <a:srgbClr val="00B050"/>
                </a:solidFill>
              </a:rPr>
              <a:t>Sub function :</a:t>
            </a:r>
          </a:p>
          <a:p>
            <a:pPr eaLnBrk="1" hangingPunct="1">
              <a:buFont typeface="Arial" panose="020B0604020202020204" pitchFamily="34" charset="0"/>
              <a:buNone/>
            </a:pPr>
            <a:r>
              <a:rPr lang="de-DE" altLang="en-US">
                <a:solidFill>
                  <a:srgbClr val="00B050"/>
                </a:solidFill>
              </a:rPr>
              <a:t>       - On (01) – Allow DTC Setting</a:t>
            </a:r>
          </a:p>
          <a:p>
            <a:pPr eaLnBrk="1" hangingPunct="1">
              <a:buFont typeface="Arial" panose="020B0604020202020204" pitchFamily="34" charset="0"/>
              <a:buNone/>
            </a:pPr>
            <a:r>
              <a:rPr lang="de-DE" altLang="en-US">
                <a:solidFill>
                  <a:srgbClr val="00B050"/>
                </a:solidFill>
              </a:rPr>
              <a:t>       - Off (02) – Stop DTC Setting</a:t>
            </a:r>
            <a:endParaRPr lang="en-IN" altLang="en-US">
              <a:solidFill>
                <a:srgbClr val="00B05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CE7D199A-4BE8-44C5-BA35-003E9ADED1C7}"/>
              </a:ext>
            </a:extLst>
          </p:cNvPr>
          <p:cNvSpPr>
            <a:spLocks noGrp="1"/>
          </p:cNvSpPr>
          <p:nvPr>
            <p:ph type="title"/>
          </p:nvPr>
        </p:nvSpPr>
        <p:spPr>
          <a:xfrm>
            <a:off x="866775" y="927100"/>
            <a:ext cx="7161213" cy="709613"/>
          </a:xfrm>
        </p:spPr>
        <p:txBody>
          <a:bodyPr/>
          <a:lstStyle/>
          <a:p>
            <a:pPr eaLnBrk="1" hangingPunct="1"/>
            <a:r>
              <a:rPr lang="en-IN" altLang="en-US">
                <a:solidFill>
                  <a:srgbClr val="002060"/>
                </a:solidFill>
              </a:rPr>
              <a:t>Control DTC Setting (0x85) service</a:t>
            </a:r>
          </a:p>
        </p:txBody>
      </p:sp>
      <p:pic>
        <p:nvPicPr>
          <p:cNvPr id="60419" name="Picture 2">
            <a:extLst>
              <a:ext uri="{FF2B5EF4-FFF2-40B4-BE49-F238E27FC236}">
                <a16:creationId xmlns:a16="http://schemas.microsoft.com/office/drawing/2014/main" id="{F4404076-5987-4E61-A602-CAE24D1F8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2133600"/>
            <a:ext cx="7358062" cy="4500563"/>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1273B2F-4CE4-429F-BC74-D9F73B3DF1FF}"/>
              </a:ext>
            </a:extLst>
          </p:cNvPr>
          <p:cNvSpPr>
            <a:spLocks noGrp="1"/>
          </p:cNvSpPr>
          <p:nvPr>
            <p:ph type="title"/>
          </p:nvPr>
        </p:nvSpPr>
        <p:spPr>
          <a:xfrm>
            <a:off x="866775" y="927100"/>
            <a:ext cx="7881938" cy="709613"/>
          </a:xfrm>
        </p:spPr>
        <p:txBody>
          <a:bodyPr/>
          <a:lstStyle/>
          <a:p>
            <a:pPr eaLnBrk="1" hangingPunct="1"/>
            <a:r>
              <a:rPr lang="en-IN" altLang="en-US">
                <a:solidFill>
                  <a:srgbClr val="002060"/>
                </a:solidFill>
              </a:rPr>
              <a:t>Control DTC Setting (0x85) service</a:t>
            </a:r>
          </a:p>
        </p:txBody>
      </p:sp>
      <p:sp>
        <p:nvSpPr>
          <p:cNvPr id="61443" name="Content Placeholder 2">
            <a:extLst>
              <a:ext uri="{FF2B5EF4-FFF2-40B4-BE49-F238E27FC236}">
                <a16:creationId xmlns:a16="http://schemas.microsoft.com/office/drawing/2014/main" id="{7B638A2D-8B23-4733-970B-6304D9D6173E}"/>
              </a:ext>
            </a:extLst>
          </p:cNvPr>
          <p:cNvSpPr>
            <a:spLocks noGrp="1"/>
          </p:cNvSpPr>
          <p:nvPr>
            <p:ph idx="1"/>
          </p:nvPr>
        </p:nvSpPr>
        <p:spPr>
          <a:xfrm>
            <a:off x="539750" y="2489200"/>
            <a:ext cx="7993063"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US" altLang="en-US" sz="1800">
                <a:solidFill>
                  <a:srgbClr val="00B050"/>
                </a:solidFill>
              </a:rPr>
              <a:t>0x31 – Request out of range</a:t>
            </a:r>
            <a:endParaRPr lang="en-IN" altLang="en-US" sz="1800">
              <a:solidFill>
                <a:srgbClr val="00B050"/>
              </a:solidFill>
            </a:endParaRPr>
          </a:p>
          <a:p>
            <a:pPr eaLnBrk="1" hangingPunct="1"/>
            <a:endParaRPr lang="en-I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7322932-8A2F-4E7F-BE9F-78BE3EC2E00E}"/>
              </a:ext>
            </a:extLst>
          </p:cNvPr>
          <p:cNvSpPr>
            <a:spLocks noGrp="1"/>
          </p:cNvSpPr>
          <p:nvPr>
            <p:ph type="title"/>
          </p:nvPr>
        </p:nvSpPr>
        <p:spPr/>
        <p:txBody>
          <a:bodyPr/>
          <a:lstStyle/>
          <a:p>
            <a:pPr eaLnBrk="1" hangingPunct="1"/>
            <a:r>
              <a:rPr lang="en-IN" altLang="en-US">
                <a:solidFill>
                  <a:srgbClr val="002060"/>
                </a:solidFill>
              </a:rPr>
              <a:t>Tester Present (0x3E) service</a:t>
            </a:r>
          </a:p>
        </p:txBody>
      </p:sp>
      <p:sp>
        <p:nvSpPr>
          <p:cNvPr id="62467" name="Content Placeholder 2">
            <a:extLst>
              <a:ext uri="{FF2B5EF4-FFF2-40B4-BE49-F238E27FC236}">
                <a16:creationId xmlns:a16="http://schemas.microsoft.com/office/drawing/2014/main" id="{2D7B5D98-5710-42AB-9BEA-C81E857418B4}"/>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This service shall be used to keep the ECU in a diagnostic session other than the default Session. It may also be used to inform the ECU that the “Off Board Tool” is still connected and certain diagnostic services and/or communication remain active</a:t>
            </a:r>
          </a:p>
          <a:p>
            <a:pPr eaLnBrk="1" hangingPunct="1"/>
            <a:r>
              <a:rPr lang="en-US" altLang="en-US">
                <a:solidFill>
                  <a:srgbClr val="00B050"/>
                </a:solidFill>
              </a:rPr>
              <a:t>This request is sent by client periodically.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311F4EA-5BA1-4BB0-AFA9-79521B3F54F8}"/>
              </a:ext>
            </a:extLst>
          </p:cNvPr>
          <p:cNvSpPr>
            <a:spLocks noGrp="1"/>
          </p:cNvSpPr>
          <p:nvPr>
            <p:ph type="title"/>
          </p:nvPr>
        </p:nvSpPr>
        <p:spPr/>
        <p:txBody>
          <a:bodyPr/>
          <a:lstStyle/>
          <a:p>
            <a:pPr eaLnBrk="1" hangingPunct="1"/>
            <a:r>
              <a:rPr lang="en-IN" altLang="en-US">
                <a:solidFill>
                  <a:srgbClr val="002060"/>
                </a:solidFill>
              </a:rPr>
              <a:t>Tester Present (0x3E) service</a:t>
            </a:r>
          </a:p>
        </p:txBody>
      </p:sp>
      <p:sp>
        <p:nvSpPr>
          <p:cNvPr id="63491" name="Content Placeholder 2">
            <a:extLst>
              <a:ext uri="{FF2B5EF4-FFF2-40B4-BE49-F238E27FC236}">
                <a16:creationId xmlns:a16="http://schemas.microsoft.com/office/drawing/2014/main" id="{D9007DC6-1766-410C-B020-EF4DD2E8C844}"/>
              </a:ext>
            </a:extLst>
          </p:cNvPr>
          <p:cNvSpPr>
            <a:spLocks noGrp="1"/>
          </p:cNvSpPr>
          <p:nvPr>
            <p:ph idx="1"/>
          </p:nvPr>
        </p:nvSpPr>
        <p:spPr>
          <a:xfrm>
            <a:off x="468313" y="2489200"/>
            <a:ext cx="8207375" cy="3530600"/>
          </a:xfrm>
        </p:spPr>
        <p:txBody>
          <a:bodyPr/>
          <a:lstStyle/>
          <a:p>
            <a:pPr eaLnBrk="1" hangingPunct="1">
              <a:buFont typeface="Wingdings" panose="05000000000000000000" pitchFamily="2" charset="2"/>
              <a:buChar char="Ø"/>
            </a:pPr>
            <a:r>
              <a:rPr lang="en-US" altLang="en-US">
                <a:solidFill>
                  <a:srgbClr val="00B050"/>
                </a:solidFill>
              </a:rPr>
              <a:t>Sub Function :</a:t>
            </a:r>
          </a:p>
          <a:p>
            <a:pPr lvl="1" eaLnBrk="1" hangingPunct="1">
              <a:buFont typeface="Wingdings" panose="05000000000000000000" pitchFamily="2" charset="2"/>
              <a:buChar char="Ø"/>
            </a:pPr>
            <a:r>
              <a:rPr lang="en-US" altLang="en-US" sz="1800">
                <a:solidFill>
                  <a:srgbClr val="00B050"/>
                </a:solidFill>
              </a:rPr>
              <a:t>  - zero sub function</a:t>
            </a:r>
          </a:p>
          <a:p>
            <a:pPr lvl="1" eaLnBrk="1" hangingPunct="1">
              <a:buFont typeface="Wingdings" panose="05000000000000000000" pitchFamily="2" charset="2"/>
              <a:buChar char="Ø"/>
            </a:pPr>
            <a:r>
              <a:rPr lang="en-US" altLang="en-US" sz="1800">
                <a:solidFill>
                  <a:srgbClr val="00B050"/>
                </a:solidFill>
              </a:rPr>
              <a:t>  - suppress positive response</a:t>
            </a:r>
            <a:endParaRPr lang="en-IN" altLang="en-US" sz="1800">
              <a:solidFill>
                <a:srgbClr val="00B05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62034966-92EE-4975-8479-17FBB00A9438}"/>
              </a:ext>
            </a:extLst>
          </p:cNvPr>
          <p:cNvSpPr>
            <a:spLocks noGrp="1"/>
          </p:cNvSpPr>
          <p:nvPr>
            <p:ph type="title"/>
          </p:nvPr>
        </p:nvSpPr>
        <p:spPr/>
        <p:txBody>
          <a:bodyPr/>
          <a:lstStyle/>
          <a:p>
            <a:pPr eaLnBrk="1" hangingPunct="1"/>
            <a:r>
              <a:rPr lang="en-IN" altLang="en-US">
                <a:solidFill>
                  <a:srgbClr val="002060"/>
                </a:solidFill>
              </a:rPr>
              <a:t>Tester Present (0x3E) service</a:t>
            </a:r>
          </a:p>
        </p:txBody>
      </p:sp>
      <p:pic>
        <p:nvPicPr>
          <p:cNvPr id="64515" name="Picture 2">
            <a:extLst>
              <a:ext uri="{FF2B5EF4-FFF2-40B4-BE49-F238E27FC236}">
                <a16:creationId xmlns:a16="http://schemas.microsoft.com/office/drawing/2014/main" id="{4E90A042-F66B-41F5-8188-992FE83F3C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2276475"/>
            <a:ext cx="7572375" cy="4321175"/>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AB43B7D-EAA6-4FD8-A2C5-10E051B2F57F}"/>
              </a:ext>
            </a:extLst>
          </p:cNvPr>
          <p:cNvSpPr>
            <a:spLocks noGrp="1"/>
          </p:cNvSpPr>
          <p:nvPr>
            <p:ph type="title"/>
          </p:nvPr>
        </p:nvSpPr>
        <p:spPr/>
        <p:txBody>
          <a:bodyPr/>
          <a:lstStyle/>
          <a:p>
            <a:pPr eaLnBrk="1" hangingPunct="1"/>
            <a:r>
              <a:rPr lang="en-US" altLang="en-US">
                <a:solidFill>
                  <a:srgbClr val="002060"/>
                </a:solidFill>
              </a:rPr>
              <a:t>Introduction to UDS</a:t>
            </a:r>
            <a:endParaRPr lang="en-IN" altLang="en-US">
              <a:solidFill>
                <a:srgbClr val="002060"/>
              </a:solidFill>
            </a:endParaRPr>
          </a:p>
        </p:txBody>
      </p:sp>
      <p:sp>
        <p:nvSpPr>
          <p:cNvPr id="19459" name="Content Placeholder 2">
            <a:extLst>
              <a:ext uri="{FF2B5EF4-FFF2-40B4-BE49-F238E27FC236}">
                <a16:creationId xmlns:a16="http://schemas.microsoft.com/office/drawing/2014/main" id="{4875CDD2-009A-46CD-9D23-86FA2C0AB803}"/>
              </a:ext>
            </a:extLst>
          </p:cNvPr>
          <p:cNvSpPr>
            <a:spLocks noGrp="1"/>
          </p:cNvSpPr>
          <p:nvPr>
            <p:ph idx="1"/>
          </p:nvPr>
        </p:nvSpPr>
        <p:spPr>
          <a:xfrm>
            <a:off x="539750" y="2205038"/>
            <a:ext cx="8064500" cy="4392612"/>
          </a:xfrm>
        </p:spPr>
        <p:txBody>
          <a:bodyPr/>
          <a:lstStyle/>
          <a:p>
            <a:pPr algn="just" eaLnBrk="1" hangingPunct="1"/>
            <a:r>
              <a:rPr lang="en-US" altLang="en-US">
                <a:solidFill>
                  <a:srgbClr val="00B050"/>
                </a:solidFill>
              </a:rPr>
              <a:t>UDS is an abbreviation for Unified Diagnostic Services</a:t>
            </a:r>
          </a:p>
          <a:p>
            <a:pPr algn="just" eaLnBrk="1" hangingPunct="1"/>
            <a:r>
              <a:rPr lang="en-US" altLang="en-US">
                <a:solidFill>
                  <a:srgbClr val="00B050"/>
                </a:solidFill>
              </a:rPr>
              <a:t>UDS Define common requirements for diagnostic systems</a:t>
            </a:r>
          </a:p>
          <a:p>
            <a:pPr algn="just" eaLnBrk="1" hangingPunct="1"/>
            <a:r>
              <a:rPr lang="en-US" altLang="en-US">
                <a:solidFill>
                  <a:srgbClr val="00B050"/>
                </a:solidFill>
              </a:rPr>
              <a:t>UDS is defined by ISO (International Organization for standardization)</a:t>
            </a:r>
          </a:p>
          <a:p>
            <a:pPr algn="just" eaLnBrk="1" hangingPunct="1"/>
            <a:r>
              <a:rPr lang="en-US" altLang="en-US">
                <a:solidFill>
                  <a:srgbClr val="00B050"/>
                </a:solidFill>
              </a:rPr>
              <a:t>UDS occupies the 7</a:t>
            </a:r>
            <a:r>
              <a:rPr lang="en-US" altLang="en-US" baseline="30000">
                <a:solidFill>
                  <a:srgbClr val="00B050"/>
                </a:solidFill>
              </a:rPr>
              <a:t>th</a:t>
            </a:r>
            <a:r>
              <a:rPr lang="en-US" altLang="en-US">
                <a:solidFill>
                  <a:srgbClr val="00B050"/>
                </a:solidFill>
              </a:rPr>
              <a:t> layer in ISO – OSI Model ,which is application Layer</a:t>
            </a:r>
          </a:p>
          <a:p>
            <a:pPr algn="just" eaLnBrk="1" hangingPunct="1"/>
            <a:r>
              <a:rPr lang="en-US" altLang="en-US">
                <a:solidFill>
                  <a:srgbClr val="00B050"/>
                </a:solidFill>
              </a:rPr>
              <a:t>UDS is independent of the physical link between client and server. </a:t>
            </a:r>
          </a:p>
          <a:p>
            <a:pPr algn="just" eaLnBrk="1" hangingPunct="1"/>
            <a:r>
              <a:rPr lang="en-US" altLang="en-US">
                <a:solidFill>
                  <a:srgbClr val="00B050"/>
                </a:solidFill>
              </a:rPr>
              <a:t>UDS frame data length has no limit but we know data length allowed at the CAN BUS is up to 8 byte. So data length greater then the allowed frame length must be segmented into multi-Frame as per CAN transport layer protocol(</a:t>
            </a:r>
            <a:r>
              <a:rPr lang="en-US" altLang="en-US" b="1">
                <a:solidFill>
                  <a:srgbClr val="00B050"/>
                </a:solidFill>
                <a:hlinkClick r:id="rId2"/>
              </a:rPr>
              <a:t>15765-2</a:t>
            </a:r>
            <a:r>
              <a:rPr lang="en-US" altLang="en-US">
                <a:solidFill>
                  <a:srgbClr val="00B050"/>
                </a:solidFill>
              </a:rPr>
              <a:t>)before sending it at CAN-Bus.</a:t>
            </a:r>
            <a:endParaRPr lang="en-IN" altLang="en-US">
              <a:solidFill>
                <a:srgbClr val="00B05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28E7CB-C4CE-434B-96B3-200EF0D90478}"/>
              </a:ext>
            </a:extLst>
          </p:cNvPr>
          <p:cNvSpPr>
            <a:spLocks noGrp="1"/>
          </p:cNvSpPr>
          <p:nvPr>
            <p:ph type="title"/>
          </p:nvPr>
        </p:nvSpPr>
        <p:spPr>
          <a:xfrm>
            <a:off x="827088" y="1125538"/>
            <a:ext cx="6343650" cy="709612"/>
          </a:xfrm>
        </p:spPr>
        <p:txBody>
          <a:bodyPr/>
          <a:lstStyle/>
          <a:p>
            <a:pPr eaLnBrk="1" hangingPunct="1"/>
            <a:r>
              <a:rPr lang="en-IN" altLang="en-US">
                <a:solidFill>
                  <a:srgbClr val="002060"/>
                </a:solidFill>
              </a:rPr>
              <a:t>Tester Present (0x3E) service</a:t>
            </a:r>
          </a:p>
        </p:txBody>
      </p:sp>
      <p:sp>
        <p:nvSpPr>
          <p:cNvPr id="65539" name="Content Placeholder 2">
            <a:extLst>
              <a:ext uri="{FF2B5EF4-FFF2-40B4-BE49-F238E27FC236}">
                <a16:creationId xmlns:a16="http://schemas.microsoft.com/office/drawing/2014/main" id="{C94BA568-A05F-4B79-A208-5610924F361C}"/>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eaLnBrk="1" hangingPunct="1"/>
            <a:endParaRPr lang="en-I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31D0BEF0-620F-476A-BAA7-DBDFFF33102C}"/>
              </a:ext>
            </a:extLst>
          </p:cNvPr>
          <p:cNvSpPr>
            <a:spLocks noGrp="1"/>
          </p:cNvSpPr>
          <p:nvPr>
            <p:ph type="title"/>
          </p:nvPr>
        </p:nvSpPr>
        <p:spPr>
          <a:xfrm>
            <a:off x="866775" y="927100"/>
            <a:ext cx="7881938" cy="709613"/>
          </a:xfrm>
        </p:spPr>
        <p:txBody>
          <a:bodyPr/>
          <a:lstStyle/>
          <a:p>
            <a:pPr eaLnBrk="1" hangingPunct="1"/>
            <a:r>
              <a:rPr lang="en-IN" altLang="en-US">
                <a:solidFill>
                  <a:srgbClr val="002060"/>
                </a:solidFill>
              </a:rPr>
              <a:t>Read Data By Identifier (0x22) service</a:t>
            </a:r>
          </a:p>
        </p:txBody>
      </p:sp>
      <p:sp>
        <p:nvSpPr>
          <p:cNvPr id="66563" name="Content Placeholder 2">
            <a:extLst>
              <a:ext uri="{FF2B5EF4-FFF2-40B4-BE49-F238E27FC236}">
                <a16:creationId xmlns:a16="http://schemas.microsoft.com/office/drawing/2014/main" id="{7A8A8EE3-EF81-4BA4-AF74-226E9E5E0896}"/>
              </a:ext>
            </a:extLst>
          </p:cNvPr>
          <p:cNvSpPr>
            <a:spLocks noGrp="1"/>
          </p:cNvSpPr>
          <p:nvPr>
            <p:ph idx="1"/>
          </p:nvPr>
        </p:nvSpPr>
        <p:spPr>
          <a:xfrm>
            <a:off x="539750" y="2489200"/>
            <a:ext cx="8064500" cy="3530600"/>
          </a:xfrm>
        </p:spPr>
        <p:txBody>
          <a:bodyPr/>
          <a:lstStyle/>
          <a:p>
            <a:pPr algn="just" eaLnBrk="1" hangingPunct="1"/>
            <a:r>
              <a:rPr lang="en-US" altLang="en-US">
                <a:solidFill>
                  <a:srgbClr val="00B050"/>
                </a:solidFill>
              </a:rPr>
              <a:t>This service allows the tool to request data record values from the ECU via the predefined data Identifiers.</a:t>
            </a:r>
          </a:p>
          <a:p>
            <a:pPr algn="just" eaLnBrk="1" hangingPunct="1"/>
            <a:r>
              <a:rPr lang="en-US" altLang="en-US">
                <a:solidFill>
                  <a:srgbClr val="00B050"/>
                </a:solidFill>
              </a:rPr>
              <a:t>This service is generally used to get logistic data like part numbers, configuration parameters and also vehicle parameters.</a:t>
            </a:r>
          </a:p>
          <a:p>
            <a:pPr eaLnBrk="1" hangingPunct="1"/>
            <a:endParaRPr lang="en-I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200B876-6D17-4108-B417-70C44C4A81B8}"/>
              </a:ext>
            </a:extLst>
          </p:cNvPr>
          <p:cNvSpPr>
            <a:spLocks noGrp="1"/>
          </p:cNvSpPr>
          <p:nvPr>
            <p:ph type="title"/>
          </p:nvPr>
        </p:nvSpPr>
        <p:spPr/>
        <p:txBody>
          <a:bodyPr/>
          <a:lstStyle/>
          <a:p>
            <a:pPr eaLnBrk="1" hangingPunct="1"/>
            <a:r>
              <a:rPr lang="en-IN" altLang="en-US">
                <a:solidFill>
                  <a:srgbClr val="002060"/>
                </a:solidFill>
              </a:rPr>
              <a:t>Read Data By Identifier (0x22) service</a:t>
            </a:r>
          </a:p>
        </p:txBody>
      </p:sp>
      <p:pic>
        <p:nvPicPr>
          <p:cNvPr id="67587" name="Picture 2">
            <a:extLst>
              <a:ext uri="{FF2B5EF4-FFF2-40B4-BE49-F238E27FC236}">
                <a16:creationId xmlns:a16="http://schemas.microsoft.com/office/drawing/2014/main" id="{720DD014-4536-406B-8B74-7BB20BC9E0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6775" y="2276475"/>
            <a:ext cx="7358063" cy="4143375"/>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F6C1F52-1922-4B75-B30D-94E3D574A2C0}"/>
              </a:ext>
            </a:extLst>
          </p:cNvPr>
          <p:cNvSpPr>
            <a:spLocks noGrp="1"/>
          </p:cNvSpPr>
          <p:nvPr>
            <p:ph type="title"/>
          </p:nvPr>
        </p:nvSpPr>
        <p:spPr>
          <a:xfrm>
            <a:off x="838200" y="1125538"/>
            <a:ext cx="7737475" cy="709612"/>
          </a:xfrm>
        </p:spPr>
        <p:txBody>
          <a:bodyPr/>
          <a:lstStyle/>
          <a:p>
            <a:pPr eaLnBrk="1" hangingPunct="1"/>
            <a:r>
              <a:rPr lang="en-IN" altLang="en-US">
                <a:solidFill>
                  <a:srgbClr val="002060"/>
                </a:solidFill>
              </a:rPr>
              <a:t>Read Data By Identifier (0x22) service</a:t>
            </a:r>
          </a:p>
        </p:txBody>
      </p:sp>
      <p:sp>
        <p:nvSpPr>
          <p:cNvPr id="68611" name="Content Placeholder 2">
            <a:extLst>
              <a:ext uri="{FF2B5EF4-FFF2-40B4-BE49-F238E27FC236}">
                <a16:creationId xmlns:a16="http://schemas.microsoft.com/office/drawing/2014/main" id="{30CEE901-8540-418D-B7D7-F514EF30691E}"/>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US" altLang="en-US" sz="1800">
                <a:solidFill>
                  <a:srgbClr val="00B050"/>
                </a:solidFill>
              </a:rPr>
              <a:t>0x31 – Request out of range</a:t>
            </a:r>
            <a:endParaRPr lang="en-IN" altLang="en-US" sz="1800">
              <a:solidFill>
                <a:srgbClr val="00B050"/>
              </a:solidFill>
            </a:endParaRPr>
          </a:p>
          <a:p>
            <a:pPr lvl="1" eaLnBrk="1" hangingPunct="1"/>
            <a:r>
              <a:rPr lang="en-IN" altLang="en-US" sz="1800">
                <a:solidFill>
                  <a:srgbClr val="00B050"/>
                </a:solidFill>
              </a:rPr>
              <a:t>0x33 -  security Access Denied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9144000" cy="6867027"/>
            <a:chOff x="0" y="-2373"/>
            <a:chExt cx="12192000" cy="6867027"/>
          </a:xfrm>
        </p:grpSpPr>
        <p:sp>
          <p:nvSpPr>
            <p:cNvPr id="73" name="Rectangle 72">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73">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1" name="Rectangle 80">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634" name="Title 1">
            <a:extLst>
              <a:ext uri="{FF2B5EF4-FFF2-40B4-BE49-F238E27FC236}">
                <a16:creationId xmlns:a16="http://schemas.microsoft.com/office/drawing/2014/main" id="{F268D239-269E-487C-90A6-E8CA19F0809D}"/>
              </a:ext>
            </a:extLst>
          </p:cNvPr>
          <p:cNvSpPr>
            <a:spLocks noGrp="1"/>
          </p:cNvSpPr>
          <p:nvPr>
            <p:ph type="title"/>
          </p:nvPr>
        </p:nvSpPr>
        <p:spPr>
          <a:xfrm>
            <a:off x="5255358" y="1241266"/>
            <a:ext cx="3401945" cy="2541513"/>
          </a:xfrm>
        </p:spPr>
        <p:txBody>
          <a:bodyPr vert="horz" lIns="91440" tIns="45720" rIns="91440" bIns="45720" rtlCol="0" anchor="b">
            <a:normAutofit/>
          </a:bodyPr>
          <a:lstStyle/>
          <a:p>
            <a:pPr eaLnBrk="1" hangingPunct="1">
              <a:lnSpc>
                <a:spcPct val="90000"/>
              </a:lnSpc>
            </a:pPr>
            <a:r>
              <a:rPr lang="en-US" altLang="en-US" sz="2800" b="0" i="0" kern="1200" dirty="0">
                <a:solidFill>
                  <a:schemeClr val="bg2"/>
                </a:solidFill>
                <a:latin typeface="+mj-lt"/>
                <a:ea typeface="+mj-ea"/>
                <a:cs typeface="+mj-cs"/>
              </a:rPr>
              <a:t>Read Data By Identifier (0x22) service</a:t>
            </a:r>
          </a:p>
        </p:txBody>
      </p:sp>
      <p:grpSp>
        <p:nvGrpSpPr>
          <p:cNvPr id="83" name="Group 82">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5624" y="396837"/>
            <a:ext cx="4838627" cy="6058999"/>
            <a:chOff x="423332" y="396837"/>
            <a:chExt cx="6451504" cy="6058999"/>
          </a:xfrm>
        </p:grpSpPr>
        <p:sp>
          <p:nvSpPr>
            <p:cNvPr id="84" name="Rectangle 83">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6"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9635" name="Picture 2">
            <a:extLst>
              <a:ext uri="{FF2B5EF4-FFF2-40B4-BE49-F238E27FC236}">
                <a16:creationId xmlns:a16="http://schemas.microsoft.com/office/drawing/2014/main" id="{BEFC5C8D-2127-42D4-B1ED-EE89D9DF02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4774" y="116632"/>
            <a:ext cx="4797266" cy="655272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BF37ACB-CB9D-4A14-B334-127972C30EBB}"/>
              </a:ext>
            </a:extLst>
          </p:cNvPr>
          <p:cNvSpPr>
            <a:spLocks noGrp="1"/>
          </p:cNvSpPr>
          <p:nvPr>
            <p:ph type="title"/>
          </p:nvPr>
        </p:nvSpPr>
        <p:spPr/>
        <p:txBody>
          <a:bodyPr/>
          <a:lstStyle/>
          <a:p>
            <a:pPr eaLnBrk="1" hangingPunct="1"/>
            <a:r>
              <a:rPr lang="en-IN" altLang="en-US">
                <a:solidFill>
                  <a:srgbClr val="002060"/>
                </a:solidFill>
              </a:rPr>
              <a:t>Write Data By Identifier (0x2E) service</a:t>
            </a:r>
          </a:p>
        </p:txBody>
      </p:sp>
      <p:sp>
        <p:nvSpPr>
          <p:cNvPr id="70659" name="Content Placeholder 2">
            <a:extLst>
              <a:ext uri="{FF2B5EF4-FFF2-40B4-BE49-F238E27FC236}">
                <a16:creationId xmlns:a16="http://schemas.microsoft.com/office/drawing/2014/main" id="{AB1A473E-8202-4588-86D9-8AAECFEB6841}"/>
              </a:ext>
            </a:extLst>
          </p:cNvPr>
          <p:cNvSpPr>
            <a:spLocks noGrp="1"/>
          </p:cNvSpPr>
          <p:nvPr>
            <p:ph idx="1"/>
          </p:nvPr>
        </p:nvSpPr>
        <p:spPr>
          <a:xfrm>
            <a:off x="539750" y="2489200"/>
            <a:ext cx="8064500" cy="3530600"/>
          </a:xfrm>
        </p:spPr>
        <p:txBody>
          <a:bodyPr/>
          <a:lstStyle/>
          <a:p>
            <a:pPr algn="just" eaLnBrk="1" hangingPunct="1"/>
            <a:r>
              <a:rPr lang="en-IN" altLang="en-US">
                <a:solidFill>
                  <a:srgbClr val="00B050"/>
                </a:solidFill>
              </a:rPr>
              <a:t>The Write Data By Identifier service allows the client to write information into the server at an internal location specified by the provided data identifier.</a:t>
            </a:r>
          </a:p>
          <a:p>
            <a:pPr algn="just" eaLnBrk="1" hangingPunct="1"/>
            <a:r>
              <a:rPr lang="en-IN" altLang="en-US">
                <a:solidFill>
                  <a:srgbClr val="00B050"/>
                </a:solidFill>
              </a:rPr>
              <a:t>The Write Data By Identifier service is used by the client to write a data Record to a server. The data is identified by a data Identifier, and may or may not be secured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4439CA2-F8F4-423E-AF90-4580C39BE84E}"/>
              </a:ext>
            </a:extLst>
          </p:cNvPr>
          <p:cNvSpPr>
            <a:spLocks noGrp="1"/>
          </p:cNvSpPr>
          <p:nvPr>
            <p:ph type="title"/>
          </p:nvPr>
        </p:nvSpPr>
        <p:spPr/>
        <p:txBody>
          <a:bodyPr/>
          <a:lstStyle/>
          <a:p>
            <a:pPr eaLnBrk="1" hangingPunct="1"/>
            <a:r>
              <a:rPr lang="en-IN" altLang="en-US">
                <a:solidFill>
                  <a:srgbClr val="002060"/>
                </a:solidFill>
              </a:rPr>
              <a:t>Write Data By Identifier (0x2E) service</a:t>
            </a:r>
          </a:p>
        </p:txBody>
      </p:sp>
      <p:pic>
        <p:nvPicPr>
          <p:cNvPr id="71683" name="Picture 2">
            <a:extLst>
              <a:ext uri="{FF2B5EF4-FFF2-40B4-BE49-F238E27FC236}">
                <a16:creationId xmlns:a16="http://schemas.microsoft.com/office/drawing/2014/main" id="{408DAACB-5FC5-4C92-8699-A58AF23B2B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2133600"/>
            <a:ext cx="6786563" cy="4286250"/>
          </a:xfr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51A5A98F-2FED-4C37-B866-2B0EB03CDDFF}"/>
              </a:ext>
            </a:extLst>
          </p:cNvPr>
          <p:cNvSpPr>
            <a:spLocks noGrp="1"/>
          </p:cNvSpPr>
          <p:nvPr>
            <p:ph type="title"/>
          </p:nvPr>
        </p:nvSpPr>
        <p:spPr/>
        <p:txBody>
          <a:bodyPr/>
          <a:lstStyle/>
          <a:p>
            <a:pPr eaLnBrk="1" hangingPunct="1"/>
            <a:r>
              <a:rPr lang="en-IN" altLang="en-US">
                <a:solidFill>
                  <a:srgbClr val="002060"/>
                </a:solidFill>
              </a:rPr>
              <a:t>Write Data By Identifier (0x2E) service</a:t>
            </a:r>
          </a:p>
        </p:txBody>
      </p:sp>
      <p:sp>
        <p:nvSpPr>
          <p:cNvPr id="72707" name="Content Placeholder 2">
            <a:extLst>
              <a:ext uri="{FF2B5EF4-FFF2-40B4-BE49-F238E27FC236}">
                <a16:creationId xmlns:a16="http://schemas.microsoft.com/office/drawing/2014/main" id="{533A8CC8-E818-48E0-A763-8F464ED0498C}"/>
              </a:ext>
            </a:extLst>
          </p:cNvPr>
          <p:cNvSpPr>
            <a:spLocks noGrp="1"/>
          </p:cNvSpPr>
          <p:nvPr>
            <p:ph idx="1"/>
          </p:nvPr>
        </p:nvSpPr>
        <p:spPr>
          <a:xfrm>
            <a:off x="539750" y="2349500"/>
            <a:ext cx="8064500" cy="4103688"/>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US" altLang="en-US" sz="1800">
                <a:solidFill>
                  <a:srgbClr val="00B050"/>
                </a:solidFill>
              </a:rPr>
              <a:t>0x31   - Request out of range</a:t>
            </a:r>
            <a:endParaRPr lang="en-IN" altLang="en-US" sz="1800">
              <a:solidFill>
                <a:srgbClr val="00B050"/>
              </a:solidFill>
            </a:endParaRPr>
          </a:p>
          <a:p>
            <a:pPr lvl="1" eaLnBrk="1" hangingPunct="1"/>
            <a:r>
              <a:rPr lang="en-IN" altLang="en-US" sz="1800">
                <a:solidFill>
                  <a:srgbClr val="00B050"/>
                </a:solidFill>
              </a:rPr>
              <a:t>0x33   - Security Access Denied</a:t>
            </a:r>
          </a:p>
          <a:p>
            <a:pPr lvl="1" eaLnBrk="1" hangingPunct="1"/>
            <a:r>
              <a:rPr lang="en-IN" altLang="en-US" sz="1800">
                <a:solidFill>
                  <a:srgbClr val="00B050"/>
                </a:solidFill>
              </a:rPr>
              <a:t>0x72   - General Programming Failure</a:t>
            </a:r>
          </a:p>
          <a:p>
            <a:pPr eaLnBrk="1" hangingPunct="1"/>
            <a:endParaRPr lang="en-I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9144000" cy="6867027"/>
            <a:chOff x="0" y="-2373"/>
            <a:chExt cx="12192000" cy="6867027"/>
          </a:xfrm>
        </p:grpSpPr>
        <p:sp>
          <p:nvSpPr>
            <p:cNvPr id="73" name="Rectangle 72">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73">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1" name="Rectangle 80">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730" name="Title 1">
            <a:extLst>
              <a:ext uri="{FF2B5EF4-FFF2-40B4-BE49-F238E27FC236}">
                <a16:creationId xmlns:a16="http://schemas.microsoft.com/office/drawing/2014/main" id="{AC5FBD5D-D0F0-4BF6-8635-6B75F567DFCE}"/>
              </a:ext>
            </a:extLst>
          </p:cNvPr>
          <p:cNvSpPr>
            <a:spLocks noGrp="1"/>
          </p:cNvSpPr>
          <p:nvPr>
            <p:ph type="title"/>
          </p:nvPr>
        </p:nvSpPr>
        <p:spPr>
          <a:xfrm>
            <a:off x="6300753" y="2376251"/>
            <a:ext cx="2370762" cy="1600200"/>
          </a:xfrm>
        </p:spPr>
        <p:txBody>
          <a:bodyPr vert="horz" lIns="91440" tIns="45720" rIns="91440" bIns="45720" rtlCol="0" anchor="b">
            <a:normAutofit fontScale="90000"/>
          </a:bodyPr>
          <a:lstStyle/>
          <a:p>
            <a:pPr eaLnBrk="1" hangingPunct="1">
              <a:lnSpc>
                <a:spcPct val="90000"/>
              </a:lnSpc>
            </a:pPr>
            <a:r>
              <a:rPr lang="en-US" altLang="en-US" sz="2800" b="0" i="0" kern="1200" dirty="0">
                <a:solidFill>
                  <a:schemeClr val="bg2"/>
                </a:solidFill>
                <a:latin typeface="+mj-lt"/>
                <a:ea typeface="+mj-ea"/>
                <a:cs typeface="+mj-cs"/>
              </a:rPr>
              <a:t>Write Data By Identifier (0x2E) service</a:t>
            </a:r>
          </a:p>
        </p:txBody>
      </p:sp>
      <p:grpSp>
        <p:nvGrpSpPr>
          <p:cNvPr id="83" name="Group 82">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396837"/>
            <a:ext cx="5929998" cy="6058999"/>
            <a:chOff x="423332" y="396837"/>
            <a:chExt cx="7906665" cy="6058999"/>
          </a:xfrm>
        </p:grpSpPr>
        <p:sp>
          <p:nvSpPr>
            <p:cNvPr id="84" name="Rectangle 83">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6"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3731" name="Picture 2">
            <a:extLst>
              <a:ext uri="{FF2B5EF4-FFF2-40B4-BE49-F238E27FC236}">
                <a16:creationId xmlns:a16="http://schemas.microsoft.com/office/drawing/2014/main" id="{045A7402-F8EE-4223-B4CE-7857011181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9512" y="116632"/>
            <a:ext cx="5743274" cy="6552728"/>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4030-B705-4512-8843-29B968B701A8}"/>
              </a:ext>
            </a:extLst>
          </p:cNvPr>
          <p:cNvSpPr>
            <a:spLocks noGrp="1"/>
          </p:cNvSpPr>
          <p:nvPr>
            <p:ph type="title"/>
          </p:nvPr>
        </p:nvSpPr>
        <p:spPr>
          <a:xfrm>
            <a:off x="611560" y="927100"/>
            <a:ext cx="7632847" cy="709613"/>
          </a:xfrm>
        </p:spPr>
        <p:txBody>
          <a:bodyPr/>
          <a:lstStyle/>
          <a:p>
            <a:r>
              <a:rPr lang="en-US" dirty="0">
                <a:solidFill>
                  <a:srgbClr val="002060"/>
                </a:solidFill>
              </a:rPr>
              <a:t>Need for Service 0x31 – Routine</a:t>
            </a:r>
            <a:r>
              <a:rPr lang="en-US" dirty="0"/>
              <a:t> </a:t>
            </a:r>
            <a:r>
              <a:rPr lang="en-US" dirty="0">
                <a:solidFill>
                  <a:srgbClr val="002060"/>
                </a:solidFill>
              </a:rPr>
              <a:t>Control</a:t>
            </a:r>
          </a:p>
        </p:txBody>
      </p:sp>
      <p:sp>
        <p:nvSpPr>
          <p:cNvPr id="3" name="Content Placeholder 2">
            <a:extLst>
              <a:ext uri="{FF2B5EF4-FFF2-40B4-BE49-F238E27FC236}">
                <a16:creationId xmlns:a16="http://schemas.microsoft.com/office/drawing/2014/main" id="{D67E0DEB-DA4A-4804-892A-83CED897BAC4}"/>
              </a:ext>
            </a:extLst>
          </p:cNvPr>
          <p:cNvSpPr>
            <a:spLocks noGrp="1"/>
          </p:cNvSpPr>
          <p:nvPr>
            <p:ph idx="1"/>
          </p:nvPr>
        </p:nvSpPr>
        <p:spPr>
          <a:xfrm>
            <a:off x="611560" y="2492896"/>
            <a:ext cx="7992888" cy="3526904"/>
          </a:xfrm>
        </p:spPr>
        <p:txBody>
          <a:bodyPr/>
          <a:lstStyle/>
          <a:p>
            <a:pPr algn="just"/>
            <a:r>
              <a:rPr lang="en-US" dirty="0"/>
              <a:t>The Routine Control service is used by the client to execute a defined sequence of steps and obtain any relevant results. </a:t>
            </a:r>
          </a:p>
          <a:p>
            <a:pPr algn="just"/>
            <a:r>
              <a:rPr lang="en-US" dirty="0"/>
              <a:t>Common usages are </a:t>
            </a:r>
            <a:r>
              <a:rPr lang="en-US" b="1" dirty="0"/>
              <a:t>erasing memory, resetting or learning adaptive data, running a self-test, overriding the normal server control strategy, and controlling a server value to change over time including predefined sequences </a:t>
            </a:r>
            <a:r>
              <a:rPr lang="en-US" dirty="0"/>
              <a:t>etc.</a:t>
            </a:r>
          </a:p>
        </p:txBody>
      </p:sp>
    </p:spTree>
    <p:extLst>
      <p:ext uri="{BB962C8B-B14F-4D97-AF65-F5344CB8AC3E}">
        <p14:creationId xmlns:p14="http://schemas.microsoft.com/office/powerpoint/2010/main" val="99222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CD1A9D5-52B2-4AC3-A671-79CAD78A6B02}"/>
              </a:ext>
            </a:extLst>
          </p:cNvPr>
          <p:cNvSpPr>
            <a:spLocks noGrp="1"/>
          </p:cNvSpPr>
          <p:nvPr>
            <p:ph type="title"/>
          </p:nvPr>
        </p:nvSpPr>
        <p:spPr>
          <a:xfrm>
            <a:off x="684213" y="990600"/>
            <a:ext cx="7953375" cy="709613"/>
          </a:xfrm>
        </p:spPr>
        <p:txBody>
          <a:bodyPr/>
          <a:lstStyle/>
          <a:p>
            <a:pPr eaLnBrk="1" hangingPunct="1"/>
            <a:r>
              <a:rPr lang="en-US" altLang="en-US">
                <a:solidFill>
                  <a:srgbClr val="002060"/>
                </a:solidFill>
              </a:rPr>
              <a:t>Protocol Format – Request &amp; Response</a:t>
            </a:r>
            <a:endParaRPr lang="en-IN" altLang="en-US">
              <a:solidFill>
                <a:srgbClr val="002060"/>
              </a:solidFill>
            </a:endParaRPr>
          </a:p>
        </p:txBody>
      </p:sp>
      <p:pic>
        <p:nvPicPr>
          <p:cNvPr id="20483" name="Content Placeholder 5" descr="request_format.jpg">
            <a:extLst>
              <a:ext uri="{FF2B5EF4-FFF2-40B4-BE49-F238E27FC236}">
                <a16:creationId xmlns:a16="http://schemas.microsoft.com/office/drawing/2014/main" id="{606B932B-24F2-4E0C-9DAB-57ECE50936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276475"/>
            <a:ext cx="7018337" cy="3889375"/>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FFE1F7B-6F4C-453E-BD4D-AECD678B32B6}"/>
              </a:ext>
            </a:extLst>
          </p:cNvPr>
          <p:cNvSpPr>
            <a:spLocks noGrp="1"/>
          </p:cNvSpPr>
          <p:nvPr>
            <p:ph type="title"/>
          </p:nvPr>
        </p:nvSpPr>
        <p:spPr>
          <a:xfrm>
            <a:off x="827088" y="1052513"/>
            <a:ext cx="6343650" cy="709612"/>
          </a:xfrm>
        </p:spPr>
        <p:txBody>
          <a:bodyPr/>
          <a:lstStyle/>
          <a:p>
            <a:pPr eaLnBrk="1" hangingPunct="1"/>
            <a:r>
              <a:rPr lang="en-IN" altLang="en-US">
                <a:solidFill>
                  <a:srgbClr val="002060"/>
                </a:solidFill>
              </a:rPr>
              <a:t>Routine Control (0x31) service</a:t>
            </a:r>
          </a:p>
        </p:txBody>
      </p:sp>
      <p:pic>
        <p:nvPicPr>
          <p:cNvPr id="74755" name="Picture 2">
            <a:extLst>
              <a:ext uri="{FF2B5EF4-FFF2-40B4-BE49-F238E27FC236}">
                <a16:creationId xmlns:a16="http://schemas.microsoft.com/office/drawing/2014/main" id="{DF142F71-9FFE-4794-8434-AA644E7B8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205038"/>
            <a:ext cx="7200900" cy="4248150"/>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59B4A80B-4B55-4666-9D1D-D6609C451F12}"/>
              </a:ext>
            </a:extLst>
          </p:cNvPr>
          <p:cNvSpPr>
            <a:spLocks noGrp="1"/>
          </p:cNvSpPr>
          <p:nvPr>
            <p:ph type="title"/>
          </p:nvPr>
        </p:nvSpPr>
        <p:spPr>
          <a:xfrm>
            <a:off x="827088" y="1052513"/>
            <a:ext cx="6343650" cy="709612"/>
          </a:xfrm>
        </p:spPr>
        <p:txBody>
          <a:bodyPr/>
          <a:lstStyle/>
          <a:p>
            <a:pPr eaLnBrk="1" hangingPunct="1"/>
            <a:r>
              <a:rPr lang="en-IN" altLang="en-US">
                <a:solidFill>
                  <a:srgbClr val="002060"/>
                </a:solidFill>
              </a:rPr>
              <a:t>Routine Control (0x31) service – Routine control types</a:t>
            </a:r>
          </a:p>
        </p:txBody>
      </p:sp>
      <p:sp>
        <p:nvSpPr>
          <p:cNvPr id="75779" name="Content Placeholder 1">
            <a:extLst>
              <a:ext uri="{FF2B5EF4-FFF2-40B4-BE49-F238E27FC236}">
                <a16:creationId xmlns:a16="http://schemas.microsoft.com/office/drawing/2014/main" id="{8C45CB2E-0F76-4CA4-9C6A-84EFC8F02E5B}"/>
              </a:ext>
            </a:extLst>
          </p:cNvPr>
          <p:cNvSpPr>
            <a:spLocks noGrp="1"/>
          </p:cNvSpPr>
          <p:nvPr>
            <p:ph idx="1"/>
          </p:nvPr>
        </p:nvSpPr>
        <p:spPr>
          <a:xfrm>
            <a:off x="539750" y="2420938"/>
            <a:ext cx="8064500" cy="3743325"/>
          </a:xfrm>
        </p:spPr>
        <p:txBody>
          <a:bodyPr/>
          <a:lstStyle/>
          <a:p>
            <a:r>
              <a:rPr lang="en-GB" altLang="en-US">
                <a:solidFill>
                  <a:srgbClr val="00B050"/>
                </a:solidFill>
              </a:rPr>
              <a:t>Routine Control Types </a:t>
            </a:r>
          </a:p>
          <a:p>
            <a:pPr lvl="1"/>
            <a:r>
              <a:rPr lang="en-GB" altLang="en-US" sz="1800">
                <a:solidFill>
                  <a:srgbClr val="00B050"/>
                </a:solidFill>
              </a:rPr>
              <a:t>Start Routine (01 hex) </a:t>
            </a:r>
          </a:p>
          <a:p>
            <a:pPr lvl="1"/>
            <a:r>
              <a:rPr lang="en-GB" altLang="en-US" sz="1800">
                <a:solidFill>
                  <a:srgbClr val="00B050"/>
                </a:solidFill>
              </a:rPr>
              <a:t>Stop Routine (02 hex) </a:t>
            </a:r>
          </a:p>
          <a:p>
            <a:pPr lvl="1"/>
            <a:r>
              <a:rPr lang="en-GB" altLang="en-US" sz="1800">
                <a:solidFill>
                  <a:srgbClr val="00B050"/>
                </a:solidFill>
              </a:rPr>
              <a:t>Request Results (03 hex) </a:t>
            </a:r>
          </a:p>
          <a:p>
            <a:endParaRPr lang="en-GB"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9144000" cy="6867027"/>
            <a:chOff x="0" y="-2373"/>
            <a:chExt cx="12192000" cy="6867027"/>
          </a:xfrm>
        </p:grpSpPr>
        <p:sp>
          <p:nvSpPr>
            <p:cNvPr id="73" name="Rectangle 72">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73">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1" name="Rectangle 80">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802" name="Title 1">
            <a:extLst>
              <a:ext uri="{FF2B5EF4-FFF2-40B4-BE49-F238E27FC236}">
                <a16:creationId xmlns:a16="http://schemas.microsoft.com/office/drawing/2014/main" id="{70E0D614-773D-471F-AA00-2E045D08DA6F}"/>
              </a:ext>
            </a:extLst>
          </p:cNvPr>
          <p:cNvSpPr>
            <a:spLocks noGrp="1"/>
          </p:cNvSpPr>
          <p:nvPr>
            <p:ph type="title"/>
          </p:nvPr>
        </p:nvSpPr>
        <p:spPr>
          <a:xfrm>
            <a:off x="5229023" y="2774083"/>
            <a:ext cx="3401945" cy="1122379"/>
          </a:xfrm>
        </p:spPr>
        <p:txBody>
          <a:bodyPr vert="horz" lIns="91440" tIns="45720" rIns="91440" bIns="45720" rtlCol="0" anchor="b">
            <a:normAutofit/>
          </a:bodyPr>
          <a:lstStyle/>
          <a:p>
            <a:pPr eaLnBrk="1" hangingPunct="1">
              <a:lnSpc>
                <a:spcPct val="90000"/>
              </a:lnSpc>
            </a:pPr>
            <a:r>
              <a:rPr lang="en-US" altLang="en-US" b="0" i="0" kern="1200" dirty="0">
                <a:solidFill>
                  <a:schemeClr val="bg2"/>
                </a:solidFill>
                <a:latin typeface="+mj-lt"/>
                <a:ea typeface="+mj-ea"/>
                <a:cs typeface="+mj-cs"/>
              </a:rPr>
              <a:t>Routine Control (0x31) service</a:t>
            </a:r>
          </a:p>
        </p:txBody>
      </p:sp>
      <p:grpSp>
        <p:nvGrpSpPr>
          <p:cNvPr id="83" name="Group 82">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5624" y="396837"/>
            <a:ext cx="4838627" cy="6058999"/>
            <a:chOff x="423332" y="396837"/>
            <a:chExt cx="6451504" cy="6058999"/>
          </a:xfrm>
        </p:grpSpPr>
        <p:sp>
          <p:nvSpPr>
            <p:cNvPr id="84" name="Rectangle 83">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6"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6803" name="Picture 2">
            <a:extLst>
              <a:ext uri="{FF2B5EF4-FFF2-40B4-BE49-F238E27FC236}">
                <a16:creationId xmlns:a16="http://schemas.microsoft.com/office/drawing/2014/main" id="{042559A0-2C26-4BEA-9B44-E5542B3C0C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9630" y="116632"/>
            <a:ext cx="4630402" cy="6624736"/>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81A3BAA6-8B2B-4958-BD11-B74627C2B193}"/>
              </a:ext>
            </a:extLst>
          </p:cNvPr>
          <p:cNvSpPr>
            <a:spLocks noGrp="1"/>
          </p:cNvSpPr>
          <p:nvPr>
            <p:ph type="title"/>
          </p:nvPr>
        </p:nvSpPr>
        <p:spPr/>
        <p:txBody>
          <a:bodyPr/>
          <a:lstStyle/>
          <a:p>
            <a:pPr eaLnBrk="1" hangingPunct="1"/>
            <a:r>
              <a:rPr lang="en-IN" altLang="en-US">
                <a:solidFill>
                  <a:srgbClr val="002060"/>
                </a:solidFill>
              </a:rPr>
              <a:t>Routine Control (0x31) service</a:t>
            </a:r>
          </a:p>
        </p:txBody>
      </p:sp>
      <p:sp>
        <p:nvSpPr>
          <p:cNvPr id="77827" name="Content Placeholder 2">
            <a:extLst>
              <a:ext uri="{FF2B5EF4-FFF2-40B4-BE49-F238E27FC236}">
                <a16:creationId xmlns:a16="http://schemas.microsoft.com/office/drawing/2014/main" id="{90B05DE1-921C-469F-93AB-DFDC26EB8FC2}"/>
              </a:ext>
            </a:extLst>
          </p:cNvPr>
          <p:cNvSpPr>
            <a:spLocks noGrp="1"/>
          </p:cNvSpPr>
          <p:nvPr>
            <p:ph idx="1"/>
          </p:nvPr>
        </p:nvSpPr>
        <p:spPr>
          <a:xfrm>
            <a:off x="539750" y="2489200"/>
            <a:ext cx="8064500" cy="3530600"/>
          </a:xfrm>
        </p:spPr>
        <p:txBody>
          <a:bodyPr/>
          <a:lstStyle/>
          <a:p>
            <a:pPr eaLnBrk="1" hangingPunct="1"/>
            <a:r>
              <a:rPr lang="en-US" altLang="en-US">
                <a:solidFill>
                  <a:srgbClr val="00B050"/>
                </a:solidFill>
              </a:rPr>
              <a:t>The following NRC’s are supported </a:t>
            </a:r>
          </a:p>
          <a:p>
            <a:pPr lvl="1" eaLnBrk="1" hangingPunct="1"/>
            <a:r>
              <a:rPr lang="en-IN" altLang="en-US" sz="1800">
                <a:solidFill>
                  <a:srgbClr val="00B050"/>
                </a:solidFill>
              </a:rPr>
              <a:t>0x12  - sub function Not Supported</a:t>
            </a:r>
          </a:p>
          <a:p>
            <a:pPr lvl="1" eaLnBrk="1" hangingPunct="1"/>
            <a:r>
              <a:rPr lang="en-IN" altLang="en-US" sz="1800">
                <a:solidFill>
                  <a:srgbClr val="00B050"/>
                </a:solidFill>
              </a:rPr>
              <a:t>0x13  -  incorrect Message Length Or Invalid Format</a:t>
            </a:r>
          </a:p>
          <a:p>
            <a:pPr lvl="1" eaLnBrk="1" hangingPunct="1"/>
            <a:r>
              <a:rPr lang="en-IN" altLang="en-US" sz="1800">
                <a:solidFill>
                  <a:srgbClr val="00B050"/>
                </a:solidFill>
              </a:rPr>
              <a:t>0x22  - conditions Not Correct</a:t>
            </a:r>
          </a:p>
          <a:p>
            <a:pPr lvl="1" eaLnBrk="1" hangingPunct="1"/>
            <a:r>
              <a:rPr lang="en-IN" altLang="en-US" sz="1800">
                <a:solidFill>
                  <a:srgbClr val="00B050"/>
                </a:solidFill>
              </a:rPr>
              <a:t>0x24 – Request Sequence Error</a:t>
            </a:r>
          </a:p>
          <a:p>
            <a:pPr eaLnBrk="1" hangingPunct="1"/>
            <a:endParaRPr lang="en-I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1E814CF-8F7D-4966-BF04-24D2F1C40ABE}"/>
              </a:ext>
            </a:extLst>
          </p:cNvPr>
          <p:cNvSpPr>
            <a:spLocks noGrp="1"/>
          </p:cNvSpPr>
          <p:nvPr>
            <p:ph type="title"/>
          </p:nvPr>
        </p:nvSpPr>
        <p:spPr>
          <a:xfrm>
            <a:off x="684213" y="765175"/>
            <a:ext cx="8229600" cy="1143000"/>
          </a:xfrm>
        </p:spPr>
        <p:txBody>
          <a:bodyPr/>
          <a:lstStyle/>
          <a:p>
            <a:pPr eaLnBrk="1" hangingPunct="1"/>
            <a:r>
              <a:rPr lang="en-IN" altLang="en-US">
                <a:solidFill>
                  <a:srgbClr val="002060"/>
                </a:solidFill>
              </a:rPr>
              <a:t>Routine Control (0x31) service</a:t>
            </a:r>
          </a:p>
        </p:txBody>
      </p:sp>
      <p:sp>
        <p:nvSpPr>
          <p:cNvPr id="78851" name="Content Placeholder 2">
            <a:extLst>
              <a:ext uri="{FF2B5EF4-FFF2-40B4-BE49-F238E27FC236}">
                <a16:creationId xmlns:a16="http://schemas.microsoft.com/office/drawing/2014/main" id="{FA0AF78F-D68F-4D02-967C-1A5552109C44}"/>
              </a:ext>
            </a:extLst>
          </p:cNvPr>
          <p:cNvSpPr>
            <a:spLocks noGrp="1"/>
          </p:cNvSpPr>
          <p:nvPr>
            <p:ph idx="1"/>
          </p:nvPr>
        </p:nvSpPr>
        <p:spPr/>
        <p:txBody>
          <a:bodyPr/>
          <a:lstStyle/>
          <a:p>
            <a:pPr eaLnBrk="1" hangingPunct="1"/>
            <a:r>
              <a:rPr lang="en-US" altLang="en-US">
                <a:solidFill>
                  <a:srgbClr val="00B050"/>
                </a:solidFill>
              </a:rPr>
              <a:t>0x31 – Request out of range</a:t>
            </a:r>
            <a:endParaRPr lang="en-IN" altLang="en-US">
              <a:solidFill>
                <a:srgbClr val="00B050"/>
              </a:solidFill>
            </a:endParaRPr>
          </a:p>
          <a:p>
            <a:pPr eaLnBrk="1" hangingPunct="1"/>
            <a:r>
              <a:rPr lang="en-IN" altLang="en-US">
                <a:solidFill>
                  <a:srgbClr val="00B050"/>
                </a:solidFill>
              </a:rPr>
              <a:t>0x33 -  security Access Denied</a:t>
            </a:r>
          </a:p>
          <a:p>
            <a:pPr eaLnBrk="1" hangingPunct="1"/>
            <a:r>
              <a:rPr lang="en-IN" altLang="en-US">
                <a:solidFill>
                  <a:srgbClr val="00B050"/>
                </a:solidFill>
              </a:rPr>
              <a:t>0x72  - general Programming Failure</a:t>
            </a:r>
          </a:p>
          <a:p>
            <a:pPr eaLnBrk="1" hangingPunct="1"/>
            <a:endParaRPr lang="en-I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FCB8-9205-4C30-8671-700DE1BC4F44}"/>
              </a:ext>
            </a:extLst>
          </p:cNvPr>
          <p:cNvSpPr>
            <a:spLocks noGrp="1"/>
          </p:cNvSpPr>
          <p:nvPr>
            <p:ph type="title"/>
          </p:nvPr>
        </p:nvSpPr>
        <p:spPr/>
        <p:txBody>
          <a:bodyPr/>
          <a:lstStyle/>
          <a:p>
            <a:r>
              <a:rPr lang="en-IN" altLang="en-US" dirty="0">
                <a:solidFill>
                  <a:srgbClr val="002060"/>
                </a:solidFill>
              </a:rPr>
              <a:t>Input/output Control functional unit – Service 2F</a:t>
            </a:r>
            <a:endParaRPr lang="en-US" dirty="0"/>
          </a:p>
        </p:txBody>
      </p:sp>
      <p:sp>
        <p:nvSpPr>
          <p:cNvPr id="3" name="Content Placeholder 2">
            <a:extLst>
              <a:ext uri="{FF2B5EF4-FFF2-40B4-BE49-F238E27FC236}">
                <a16:creationId xmlns:a16="http://schemas.microsoft.com/office/drawing/2014/main" id="{DBE03ED2-0C48-4CEB-A172-E41C77644192}"/>
              </a:ext>
            </a:extLst>
          </p:cNvPr>
          <p:cNvSpPr>
            <a:spLocks noGrp="1"/>
          </p:cNvSpPr>
          <p:nvPr>
            <p:ph idx="1"/>
          </p:nvPr>
        </p:nvSpPr>
        <p:spPr>
          <a:xfrm>
            <a:off x="539552" y="2276872"/>
            <a:ext cx="8064896" cy="3742928"/>
          </a:xfrm>
        </p:spPr>
        <p:txBody>
          <a:bodyPr/>
          <a:lstStyle/>
          <a:p>
            <a:pPr algn="just"/>
            <a:r>
              <a:rPr lang="en-US" dirty="0"/>
              <a:t>The InputOutputControlByIdentifier service is used by the client to substitute a value for an input signal, internal server function and/or force control to a value for an output (actuator) of an electronic system. </a:t>
            </a:r>
          </a:p>
          <a:p>
            <a:pPr algn="just"/>
            <a:r>
              <a:rPr lang="en-US" dirty="0"/>
              <a:t>In general, this service is used for relatively simple (e.g., static) input substitution / output control whereas routine Control is used if more complex input substitution / output control is necessary.</a:t>
            </a:r>
          </a:p>
        </p:txBody>
      </p:sp>
    </p:spTree>
    <p:extLst>
      <p:ext uri="{BB962C8B-B14F-4D97-AF65-F5344CB8AC3E}">
        <p14:creationId xmlns:p14="http://schemas.microsoft.com/office/powerpoint/2010/main" val="25204533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FCB8-9205-4C30-8671-700DE1BC4F44}"/>
              </a:ext>
            </a:extLst>
          </p:cNvPr>
          <p:cNvSpPr>
            <a:spLocks noGrp="1"/>
          </p:cNvSpPr>
          <p:nvPr>
            <p:ph type="title"/>
          </p:nvPr>
        </p:nvSpPr>
        <p:spPr/>
        <p:txBody>
          <a:bodyPr/>
          <a:lstStyle/>
          <a:p>
            <a:r>
              <a:rPr lang="en-IN" altLang="en-US" dirty="0">
                <a:solidFill>
                  <a:srgbClr val="002060"/>
                </a:solidFill>
              </a:rPr>
              <a:t>Input/output Control functional unit – Service 2F</a:t>
            </a:r>
            <a:endParaRPr lang="en-US" dirty="0"/>
          </a:p>
        </p:txBody>
      </p:sp>
      <p:sp>
        <p:nvSpPr>
          <p:cNvPr id="3" name="Content Placeholder 2">
            <a:extLst>
              <a:ext uri="{FF2B5EF4-FFF2-40B4-BE49-F238E27FC236}">
                <a16:creationId xmlns:a16="http://schemas.microsoft.com/office/drawing/2014/main" id="{DBE03ED2-0C48-4CEB-A172-E41C77644192}"/>
              </a:ext>
            </a:extLst>
          </p:cNvPr>
          <p:cNvSpPr>
            <a:spLocks noGrp="1"/>
          </p:cNvSpPr>
          <p:nvPr>
            <p:ph idx="1"/>
          </p:nvPr>
        </p:nvSpPr>
        <p:spPr>
          <a:xfrm>
            <a:off x="539552" y="2276872"/>
            <a:ext cx="8064896" cy="3742928"/>
          </a:xfrm>
        </p:spPr>
        <p:txBody>
          <a:bodyPr/>
          <a:lstStyle/>
          <a:p>
            <a:r>
              <a:rPr lang="en-IN" dirty="0"/>
              <a:t>ECU shall re-assume control over the outputs previously under control of the external test tool if one of the following conditions are met:</a:t>
            </a:r>
            <a:endParaRPr lang="en-US" dirty="0"/>
          </a:p>
          <a:p>
            <a:pPr lvl="1" algn="just"/>
            <a:r>
              <a:rPr lang="en-IN" dirty="0"/>
              <a:t>A request to Return control to the ECU</a:t>
            </a:r>
            <a:endParaRPr lang="en-US" dirty="0"/>
          </a:p>
          <a:p>
            <a:pPr lvl="1" algn="just"/>
            <a:r>
              <a:rPr lang="en-IN" dirty="0"/>
              <a:t>A session transition occurs</a:t>
            </a:r>
            <a:endParaRPr lang="en-US" dirty="0"/>
          </a:p>
          <a:p>
            <a:pPr lvl="1" algn="just"/>
            <a:r>
              <a:rPr lang="en-IN" dirty="0"/>
              <a:t>A ECU reset occurs</a:t>
            </a:r>
            <a:endParaRPr lang="en-US" dirty="0"/>
          </a:p>
          <a:p>
            <a:pPr lvl="1" algn="just"/>
            <a:r>
              <a:rPr lang="en-IN" dirty="0"/>
              <a:t>Internal disable conditions</a:t>
            </a:r>
            <a:endParaRPr lang="en-US" dirty="0"/>
          </a:p>
          <a:p>
            <a:pPr algn="just"/>
            <a:endParaRPr lang="en-US" dirty="0"/>
          </a:p>
          <a:p>
            <a:pPr algn="just"/>
            <a:endParaRPr lang="en-US" dirty="0"/>
          </a:p>
        </p:txBody>
      </p:sp>
    </p:spTree>
    <p:extLst>
      <p:ext uri="{BB962C8B-B14F-4D97-AF65-F5344CB8AC3E}">
        <p14:creationId xmlns:p14="http://schemas.microsoft.com/office/powerpoint/2010/main" val="3108446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FCB8-9205-4C30-8671-700DE1BC4F44}"/>
              </a:ext>
            </a:extLst>
          </p:cNvPr>
          <p:cNvSpPr>
            <a:spLocks noGrp="1"/>
          </p:cNvSpPr>
          <p:nvPr>
            <p:ph type="title"/>
          </p:nvPr>
        </p:nvSpPr>
        <p:spPr/>
        <p:txBody>
          <a:bodyPr/>
          <a:lstStyle/>
          <a:p>
            <a:r>
              <a:rPr lang="en-IN" altLang="en-US" dirty="0">
                <a:solidFill>
                  <a:srgbClr val="002060"/>
                </a:solidFill>
              </a:rPr>
              <a:t>Service 2F NRCs</a:t>
            </a:r>
            <a:endParaRPr lang="en-US" dirty="0"/>
          </a:p>
        </p:txBody>
      </p:sp>
      <p:sp>
        <p:nvSpPr>
          <p:cNvPr id="3" name="Content Placeholder 2">
            <a:extLst>
              <a:ext uri="{FF2B5EF4-FFF2-40B4-BE49-F238E27FC236}">
                <a16:creationId xmlns:a16="http://schemas.microsoft.com/office/drawing/2014/main" id="{DBE03ED2-0C48-4CEB-A172-E41C77644192}"/>
              </a:ext>
            </a:extLst>
          </p:cNvPr>
          <p:cNvSpPr>
            <a:spLocks noGrp="1"/>
          </p:cNvSpPr>
          <p:nvPr>
            <p:ph idx="1"/>
          </p:nvPr>
        </p:nvSpPr>
        <p:spPr>
          <a:xfrm>
            <a:off x="539552" y="2276872"/>
            <a:ext cx="8064896" cy="3742928"/>
          </a:xfrm>
        </p:spPr>
        <p:txBody>
          <a:bodyPr/>
          <a:lstStyle/>
          <a:p>
            <a:r>
              <a:rPr lang="en-US" dirty="0"/>
              <a:t>0x13 – Incorrect Message length or Invalid format</a:t>
            </a:r>
          </a:p>
          <a:p>
            <a:r>
              <a:rPr lang="en-US" dirty="0"/>
              <a:t>0x22 – Conditions not correct</a:t>
            </a:r>
          </a:p>
          <a:p>
            <a:r>
              <a:rPr lang="en-US" dirty="0"/>
              <a:t>0x31  - Request Out of range</a:t>
            </a:r>
          </a:p>
          <a:p>
            <a:r>
              <a:rPr lang="en-US" dirty="0"/>
              <a:t>0x33 – Security Access denied</a:t>
            </a:r>
          </a:p>
          <a:p>
            <a:endParaRPr lang="en-US" dirty="0"/>
          </a:p>
          <a:p>
            <a:pPr algn="just"/>
            <a:endParaRPr lang="en-US" dirty="0"/>
          </a:p>
          <a:p>
            <a:pPr algn="just"/>
            <a:endParaRPr lang="en-US" dirty="0"/>
          </a:p>
        </p:txBody>
      </p:sp>
    </p:spTree>
    <p:extLst>
      <p:ext uri="{BB962C8B-B14F-4D97-AF65-F5344CB8AC3E}">
        <p14:creationId xmlns:p14="http://schemas.microsoft.com/office/powerpoint/2010/main" val="19587903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9144000" cy="6867027"/>
            <a:chOff x="0" y="-2373"/>
            <a:chExt cx="12192000" cy="6867027"/>
          </a:xfrm>
        </p:grpSpPr>
        <p:sp>
          <p:nvSpPr>
            <p:cNvPr id="26" name="Rectangle 2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1BFCB8-9205-4C30-8671-700DE1BC4F44}"/>
              </a:ext>
            </a:extLst>
          </p:cNvPr>
          <p:cNvSpPr>
            <a:spLocks noGrp="1"/>
          </p:cNvSpPr>
          <p:nvPr>
            <p:ph type="title" idx="4294967295"/>
          </p:nvPr>
        </p:nvSpPr>
        <p:spPr>
          <a:xfrm>
            <a:off x="6286541" y="1241266"/>
            <a:ext cx="2370762" cy="3153753"/>
          </a:xfrm>
        </p:spPr>
        <p:txBody>
          <a:bodyPr vert="horz" lIns="91440" tIns="45720" rIns="91440" bIns="45720" rtlCol="0" anchor="b">
            <a:normAutofit/>
          </a:bodyPr>
          <a:lstStyle/>
          <a:p>
            <a:pPr eaLnBrk="1" hangingPunct="1"/>
            <a:r>
              <a:rPr lang="en-US" altLang="en-US" b="0" i="0" kern="1200" dirty="0">
                <a:solidFill>
                  <a:schemeClr val="bg2"/>
                </a:solidFill>
                <a:latin typeface="+mj-lt"/>
                <a:ea typeface="+mj-ea"/>
                <a:cs typeface="+mj-cs"/>
              </a:rPr>
              <a:t>Service 2F</a:t>
            </a:r>
            <a:endParaRPr lang="en-US" b="0" i="0" kern="1200" dirty="0">
              <a:solidFill>
                <a:schemeClr val="bg2"/>
              </a:solidFill>
              <a:latin typeface="+mj-lt"/>
              <a:ea typeface="+mj-ea"/>
              <a:cs typeface="+mj-cs"/>
            </a:endParaRPr>
          </a:p>
        </p:txBody>
      </p:sp>
      <p:grpSp>
        <p:nvGrpSpPr>
          <p:cNvPr id="36" name="Group 35">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396837"/>
            <a:ext cx="5929998" cy="6058999"/>
            <a:chOff x="423332" y="396837"/>
            <a:chExt cx="7906665" cy="6058999"/>
          </a:xfrm>
        </p:grpSpPr>
        <p:sp>
          <p:nvSpPr>
            <p:cNvPr id="37" name="Rectangle 36">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A4AB27D0-6DCF-4E1E-8299-D841B9D587F3}"/>
              </a:ext>
            </a:extLst>
          </p:cNvPr>
          <p:cNvPicPr>
            <a:picLocks noChangeAspect="1"/>
          </p:cNvPicPr>
          <p:nvPr/>
        </p:nvPicPr>
        <p:blipFill>
          <a:blip r:embed="rId3"/>
          <a:stretch>
            <a:fillRect/>
          </a:stretch>
        </p:blipFill>
        <p:spPr>
          <a:xfrm>
            <a:off x="246843" y="188640"/>
            <a:ext cx="5566568" cy="6480719"/>
          </a:xfrm>
          <a:prstGeom prst="rect">
            <a:avLst/>
          </a:prstGeom>
        </p:spPr>
      </p:pic>
    </p:spTree>
    <p:extLst>
      <p:ext uri="{BB962C8B-B14F-4D97-AF65-F5344CB8AC3E}">
        <p14:creationId xmlns:p14="http://schemas.microsoft.com/office/powerpoint/2010/main" val="182206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4FE41F7-BD1E-498A-9840-6E109AA8C770}"/>
              </a:ext>
            </a:extLst>
          </p:cNvPr>
          <p:cNvSpPr>
            <a:spLocks noGrp="1"/>
          </p:cNvSpPr>
          <p:nvPr>
            <p:ph type="title"/>
          </p:nvPr>
        </p:nvSpPr>
        <p:spPr/>
        <p:txBody>
          <a:bodyPr/>
          <a:lstStyle/>
          <a:p>
            <a:pPr eaLnBrk="1" hangingPunct="1"/>
            <a:r>
              <a:rPr lang="en-GB" altLang="en-US">
                <a:solidFill>
                  <a:srgbClr val="002060"/>
                </a:solidFill>
              </a:rPr>
              <a:t>Service Identifiers Range</a:t>
            </a:r>
          </a:p>
        </p:txBody>
      </p:sp>
      <p:pic>
        <p:nvPicPr>
          <p:cNvPr id="21507" name="Content Placeholder 3">
            <a:extLst>
              <a:ext uri="{FF2B5EF4-FFF2-40B4-BE49-F238E27FC236}">
                <a16:creationId xmlns:a16="http://schemas.microsoft.com/office/drawing/2014/main" id="{38914CDC-C504-41C9-89EE-16FFEC7874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2205038"/>
            <a:ext cx="6985000" cy="44640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167992F-5E89-4CE1-8863-7F26EDA28C19}"/>
              </a:ext>
            </a:extLst>
          </p:cNvPr>
          <p:cNvSpPr>
            <a:spLocks noGrp="1"/>
          </p:cNvSpPr>
          <p:nvPr>
            <p:ph type="title"/>
          </p:nvPr>
        </p:nvSpPr>
        <p:spPr/>
        <p:txBody>
          <a:bodyPr/>
          <a:lstStyle/>
          <a:p>
            <a:pPr eaLnBrk="1" hangingPunct="1"/>
            <a:r>
              <a:rPr lang="en-US" altLang="en-US">
                <a:solidFill>
                  <a:srgbClr val="002060"/>
                </a:solidFill>
              </a:rPr>
              <a:t>The Sub-Function Byte of UDS</a:t>
            </a:r>
            <a:endParaRPr lang="en-GB" altLang="en-US">
              <a:solidFill>
                <a:srgbClr val="002060"/>
              </a:solidFill>
            </a:endParaRPr>
          </a:p>
        </p:txBody>
      </p:sp>
      <p:sp>
        <p:nvSpPr>
          <p:cNvPr id="2" name="Content Placeholder 1">
            <a:extLst>
              <a:ext uri="{FF2B5EF4-FFF2-40B4-BE49-F238E27FC236}">
                <a16:creationId xmlns:a16="http://schemas.microsoft.com/office/drawing/2014/main" id="{1E8B392A-F450-46B9-9911-DF1A7DF98F4F}"/>
              </a:ext>
            </a:extLst>
          </p:cNvPr>
          <p:cNvSpPr>
            <a:spLocks noGrp="1"/>
          </p:cNvSpPr>
          <p:nvPr>
            <p:ph idx="1"/>
          </p:nvPr>
        </p:nvSpPr>
        <p:spPr>
          <a:xfrm>
            <a:off x="611188" y="2205038"/>
            <a:ext cx="8064500" cy="2303462"/>
          </a:xfrm>
        </p:spPr>
        <p:txBody>
          <a:bodyPr/>
          <a:lstStyle/>
          <a:p>
            <a:pPr marL="0" indent="0">
              <a:buFont typeface="Wingdings 3" panose="05040102010807070707" pitchFamily="18" charset="2"/>
              <a:buNone/>
              <a:defRPr/>
            </a:pPr>
            <a:r>
              <a:rPr lang="en-US" dirty="0">
                <a:solidFill>
                  <a:srgbClr val="00B050"/>
                </a:solidFill>
              </a:rPr>
              <a:t>Services without Sub-Function-Byte:</a:t>
            </a:r>
          </a:p>
          <a:p>
            <a:pPr lvl="1">
              <a:buFont typeface="Wingdings 3" panose="05040102010807070707" pitchFamily="18" charset="2"/>
              <a:buChar char=""/>
              <a:defRPr/>
            </a:pPr>
            <a:r>
              <a:rPr lang="en-US" dirty="0">
                <a:solidFill>
                  <a:srgbClr val="00B050"/>
                </a:solidFill>
              </a:rPr>
              <a:t>14, 23, 24, 2A, 2E, 2F, 34, 35, 36, 37, 3D, 84.</a:t>
            </a:r>
          </a:p>
          <a:p>
            <a:pPr marL="0" indent="0">
              <a:buFont typeface="Wingdings 3" panose="05040102010807070707" pitchFamily="18" charset="2"/>
              <a:buNone/>
              <a:defRPr/>
            </a:pPr>
            <a:r>
              <a:rPr lang="en-US" dirty="0">
                <a:solidFill>
                  <a:srgbClr val="00B050"/>
                </a:solidFill>
              </a:rPr>
              <a:t>Services with Sub-Function Byte:</a:t>
            </a:r>
          </a:p>
          <a:p>
            <a:pPr lvl="1">
              <a:buFont typeface="Wingdings 3" panose="05040102010807070707" pitchFamily="18" charset="2"/>
              <a:buChar char=""/>
              <a:defRPr/>
            </a:pPr>
            <a:r>
              <a:rPr lang="en-US" dirty="0">
                <a:solidFill>
                  <a:srgbClr val="00B050"/>
                </a:solidFill>
              </a:rPr>
              <a:t>10, 11, 19, 27, 28, 2C, 31, 3E, 83, 85, 87</a:t>
            </a:r>
          </a:p>
          <a:p>
            <a:pPr marL="0" indent="0">
              <a:buFont typeface="Wingdings 3" panose="05040102010807070707" pitchFamily="18" charset="2"/>
              <a:buNone/>
              <a:defRPr/>
            </a:pPr>
            <a:r>
              <a:rPr lang="en-US" dirty="0">
                <a:solidFill>
                  <a:srgbClr val="00B050"/>
                </a:solidFill>
              </a:rPr>
              <a:t>Services with Sub-Function Byte and Storage State Parameter :</a:t>
            </a:r>
          </a:p>
          <a:p>
            <a:pPr lvl="1">
              <a:buFont typeface="Wingdings 3" panose="05040102010807070707" pitchFamily="18" charset="2"/>
              <a:buChar char=""/>
              <a:defRPr/>
            </a:pPr>
            <a:r>
              <a:rPr lang="en-US" dirty="0">
                <a:solidFill>
                  <a:srgbClr val="00B050"/>
                </a:solidFill>
              </a:rPr>
              <a:t>86</a:t>
            </a:r>
          </a:p>
          <a:p>
            <a:pPr>
              <a:buFont typeface="Wingdings 3" panose="05040102010807070707" pitchFamily="18" charset="2"/>
              <a:buChar char=""/>
              <a:defRPr/>
            </a:pPr>
            <a:endParaRPr lang="en-GB" dirty="0"/>
          </a:p>
        </p:txBody>
      </p:sp>
      <p:pic>
        <p:nvPicPr>
          <p:cNvPr id="22532" name="Picture 2">
            <a:extLst>
              <a:ext uri="{FF2B5EF4-FFF2-40B4-BE49-F238E27FC236}">
                <a16:creationId xmlns:a16="http://schemas.microsoft.com/office/drawing/2014/main" id="{8FFCFC6F-3F9D-4D23-A217-DB549BBA2A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508500"/>
            <a:ext cx="67818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9297B7E-FF39-4D04-9B41-8C4A76D9A823}"/>
              </a:ext>
            </a:extLst>
          </p:cNvPr>
          <p:cNvSpPr>
            <a:spLocks noGrp="1"/>
          </p:cNvSpPr>
          <p:nvPr>
            <p:ph type="title"/>
          </p:nvPr>
        </p:nvSpPr>
        <p:spPr/>
        <p:txBody>
          <a:bodyPr/>
          <a:lstStyle/>
          <a:p>
            <a:pPr eaLnBrk="1" hangingPunct="1"/>
            <a:r>
              <a:rPr lang="en-GB" altLang="en-US">
                <a:solidFill>
                  <a:srgbClr val="002060"/>
                </a:solidFill>
              </a:rPr>
              <a:t>Some Commonly used NRCs</a:t>
            </a:r>
          </a:p>
        </p:txBody>
      </p:sp>
      <p:pic>
        <p:nvPicPr>
          <p:cNvPr id="23555" name="Content Placeholder 4">
            <a:extLst>
              <a:ext uri="{FF2B5EF4-FFF2-40B4-BE49-F238E27FC236}">
                <a16:creationId xmlns:a16="http://schemas.microsoft.com/office/drawing/2014/main" id="{C8CDF777-16DC-44E8-96F1-0ED3E5212C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2420938"/>
            <a:ext cx="5548313" cy="3530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2045</Words>
  <Application>Microsoft Office PowerPoint</Application>
  <PresentationFormat>On-screen Show (4:3)</PresentationFormat>
  <Paragraphs>338</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Century Gothic</vt:lpstr>
      <vt:lpstr>Liberation Serif</vt:lpstr>
      <vt:lpstr>Wingdings</vt:lpstr>
      <vt:lpstr>Wingdings 3</vt:lpstr>
      <vt:lpstr>Ion Boardroom</vt:lpstr>
      <vt:lpstr>UDS Services</vt:lpstr>
      <vt:lpstr>Contents</vt:lpstr>
      <vt:lpstr>Why Diagnostic Is Needed ?</vt:lpstr>
      <vt:lpstr>Why Diagnostic Is Needed ?</vt:lpstr>
      <vt:lpstr>Introduction to UDS</vt:lpstr>
      <vt:lpstr>Protocol Format – Request &amp; Response</vt:lpstr>
      <vt:lpstr>Service Identifiers Range</vt:lpstr>
      <vt:lpstr>The Sub-Function Byte of UDS</vt:lpstr>
      <vt:lpstr>Some Commonly used NRCs</vt:lpstr>
      <vt:lpstr>UDS Services</vt:lpstr>
      <vt:lpstr>Diagnostic and Communication Management functional unit</vt:lpstr>
      <vt:lpstr>Data Transmission functional unit </vt:lpstr>
      <vt:lpstr> Stored Data Transmission functional unit </vt:lpstr>
      <vt:lpstr>Routine functional unit </vt:lpstr>
      <vt:lpstr> Input/output Control functional unit </vt:lpstr>
      <vt:lpstr>Upload Download functional unit </vt:lpstr>
      <vt:lpstr> Diagnostic Session Control (0x10) service </vt:lpstr>
      <vt:lpstr>DiagnosticSessionControl (0x10) service</vt:lpstr>
      <vt:lpstr> What does a Diagnostic session describe? </vt:lpstr>
      <vt:lpstr> Different Sessions </vt:lpstr>
      <vt:lpstr> Different Sessions </vt:lpstr>
      <vt:lpstr>DiagnosticSessionControl (0x10) service</vt:lpstr>
      <vt:lpstr>Diagnostic Session Control (0x10) service - subfunctions</vt:lpstr>
      <vt:lpstr>DiagnosticSessionControl (0x10) service</vt:lpstr>
      <vt:lpstr>Diagnostic Session Control (0x10) service</vt:lpstr>
      <vt:lpstr>DiagnosticSessionControl (0x10) service – Function Execution Time</vt:lpstr>
      <vt:lpstr>Diagnostic Session Control (0x10) service</vt:lpstr>
      <vt:lpstr>ECU Reset (0x11) service  </vt:lpstr>
      <vt:lpstr>ECUReset (0x11) service  </vt:lpstr>
      <vt:lpstr>ECU Reset (0x11) service  </vt:lpstr>
      <vt:lpstr>ECU Reset (0x11) service</vt:lpstr>
      <vt:lpstr>ECU Reset (0x11) service</vt:lpstr>
      <vt:lpstr>Security Access (0x27) service</vt:lpstr>
      <vt:lpstr>Security Access (0x27) service</vt:lpstr>
      <vt:lpstr>Security Access (0x27) service</vt:lpstr>
      <vt:lpstr>Security Access (0x27) service</vt:lpstr>
      <vt:lpstr>Security Access (0x27) service</vt:lpstr>
      <vt:lpstr>Security Access (0x27) service</vt:lpstr>
      <vt:lpstr>Communication Control (0x28) service</vt:lpstr>
      <vt:lpstr>Communication Control (0x28) service</vt:lpstr>
      <vt:lpstr>Communication Control (0x28) service</vt:lpstr>
      <vt:lpstr>Communication Control (0x28) service</vt:lpstr>
      <vt:lpstr>Communication Control (0x28) service</vt:lpstr>
      <vt:lpstr>Control DTC Setting (0x85) service</vt:lpstr>
      <vt:lpstr>Control DTC Setting (0x85) service</vt:lpstr>
      <vt:lpstr>Control DTC Setting (0x85) service</vt:lpstr>
      <vt:lpstr>Tester Present (0x3E) service</vt:lpstr>
      <vt:lpstr>Tester Present (0x3E) service</vt:lpstr>
      <vt:lpstr>Tester Present (0x3E) service</vt:lpstr>
      <vt:lpstr>Tester Present (0x3E) service</vt:lpstr>
      <vt:lpstr>Read Data By Identifier (0x22) service</vt:lpstr>
      <vt:lpstr>Read Data By Identifier (0x22) service</vt:lpstr>
      <vt:lpstr>Read Data By Identifier (0x22) service</vt:lpstr>
      <vt:lpstr>Read Data By Identifier (0x22) service</vt:lpstr>
      <vt:lpstr>Write Data By Identifier (0x2E) service</vt:lpstr>
      <vt:lpstr>Write Data By Identifier (0x2E) service</vt:lpstr>
      <vt:lpstr>Write Data By Identifier (0x2E) service</vt:lpstr>
      <vt:lpstr>Write Data By Identifier (0x2E) service</vt:lpstr>
      <vt:lpstr>Need for Service 0x31 – Routine Control</vt:lpstr>
      <vt:lpstr>Routine Control (0x31) service</vt:lpstr>
      <vt:lpstr>Routine Control (0x31) service – Routine control types</vt:lpstr>
      <vt:lpstr>Routine Control (0x31) service</vt:lpstr>
      <vt:lpstr>Routine Control (0x31) service</vt:lpstr>
      <vt:lpstr>Routine Control (0x31) service</vt:lpstr>
      <vt:lpstr>Input/output Control functional unit – Service 2F</vt:lpstr>
      <vt:lpstr>Input/output Control functional unit – Service 2F</vt:lpstr>
      <vt:lpstr>Service 2F NRCs</vt:lpstr>
      <vt:lpstr>Service 2F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UDS</dc:title>
  <dc:creator>Personal</dc:creator>
  <cp:lastModifiedBy>Anand K</cp:lastModifiedBy>
  <cp:revision>187</cp:revision>
  <dcterms:created xsi:type="dcterms:W3CDTF">2017-03-17T14:17:01Z</dcterms:created>
  <dcterms:modified xsi:type="dcterms:W3CDTF">2019-02-08T19:09:13Z</dcterms:modified>
</cp:coreProperties>
</file>