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</p:sldMasterIdLst>
  <p:notesMasterIdLst>
    <p:notesMasterId r:id="rId11"/>
  </p:notesMasterIdLst>
  <p:sldIdLst>
    <p:sldId id="256" r:id="rId2"/>
    <p:sldId id="304" r:id="rId3"/>
    <p:sldId id="310" r:id="rId4"/>
    <p:sldId id="303" r:id="rId5"/>
    <p:sldId id="258" r:id="rId6"/>
    <p:sldId id="264" r:id="rId7"/>
    <p:sldId id="307" r:id="rId8"/>
    <p:sldId id="280" r:id="rId9"/>
    <p:sldId id="309" r:id="rId1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4477"/>
    <a:srgbClr val="FBA83E"/>
    <a:srgbClr val="D9EA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2C94A36-6E89-4CB4-B2FF-8CBB8B7073A3}">
  <a:tblStyle styleId="{52C94A36-6E89-4CB4-B2FF-8CBB8B7073A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66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730a1f3b5d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730a1f3b5d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844927c2b8_0_260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844927c2b8_0_260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30924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844927c2b8_0_260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844927c2b8_0_260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06785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844927c2b8_0_3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5" name="Google Shape;525;g844927c2b8_0_3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63764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844927c2b8_0_4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844927c2b8_0_4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844927c2b8_0_259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844927c2b8_0_259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730a1f3b5d_0_1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730a1f3b5d_0_1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02066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g844927c2b8_0_264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1" name="Google Shape;781;g844927c2b8_0_264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BA83E">
              <a:alpha val="5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0" y="137475"/>
            <a:ext cx="6156650" cy="5006015"/>
          </a:xfrm>
          <a:custGeom>
            <a:avLst/>
            <a:gdLst/>
            <a:ahLst/>
            <a:cxnLst/>
            <a:rect l="l" t="t" r="r" b="b"/>
            <a:pathLst>
              <a:path w="191334" h="155575" extrusionOk="0">
                <a:moveTo>
                  <a:pt x="118313" y="0"/>
                </a:moveTo>
                <a:cubicBezTo>
                  <a:pt x="116208" y="0"/>
                  <a:pt x="114067" y="389"/>
                  <a:pt x="111990" y="1210"/>
                </a:cubicBezTo>
                <a:lnTo>
                  <a:pt x="0" y="45322"/>
                </a:lnTo>
                <a:lnTo>
                  <a:pt x="0" y="155574"/>
                </a:lnTo>
                <a:lnTo>
                  <a:pt x="191333" y="155574"/>
                </a:lnTo>
                <a:lnTo>
                  <a:pt x="134362" y="10937"/>
                </a:lnTo>
                <a:cubicBezTo>
                  <a:pt x="131691" y="4146"/>
                  <a:pt x="125189" y="0"/>
                  <a:pt x="11831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715450" y="1388829"/>
            <a:ext cx="3856500" cy="275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715450" y="4137663"/>
            <a:ext cx="3856500" cy="46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rgbClr val="D2FAF0"/>
        </a:solid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715450" y="539025"/>
            <a:ext cx="7713000" cy="47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lt1"/>
        </a:solidFill>
        <a:effectLst/>
      </p:bgPr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715425" y="1605950"/>
            <a:ext cx="3856500" cy="47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715450" y="2244850"/>
            <a:ext cx="3856500" cy="129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lt1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 txBox="1">
            <a:spLocks noGrp="1"/>
          </p:cNvSpPr>
          <p:nvPr>
            <p:ph type="title"/>
          </p:nvPr>
        </p:nvSpPr>
        <p:spPr>
          <a:xfrm>
            <a:off x="745125" y="1233175"/>
            <a:ext cx="38370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subTitle" idx="1"/>
          </p:nvPr>
        </p:nvSpPr>
        <p:spPr>
          <a:xfrm>
            <a:off x="745125" y="2803075"/>
            <a:ext cx="38370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body" idx="2"/>
          </p:nvPr>
        </p:nvSpPr>
        <p:spPr>
          <a:xfrm>
            <a:off x="4591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>
  <p:cSld name="CUSTOM">
    <p:bg>
      <p:bgPr>
        <a:solidFill>
          <a:srgbClr val="D2FAF0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>
            <a:spLocks noGrp="1"/>
          </p:cNvSpPr>
          <p:nvPr>
            <p:ph type="title"/>
          </p:nvPr>
        </p:nvSpPr>
        <p:spPr>
          <a:xfrm>
            <a:off x="715450" y="539025"/>
            <a:ext cx="7713000" cy="47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A4477"/>
              </a:buClr>
              <a:buSzPts val="3000"/>
              <a:buNone/>
              <a:defRPr sz="3000">
                <a:solidFill>
                  <a:srgbClr val="1A4477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A4477"/>
              </a:buClr>
              <a:buSzPts val="3000"/>
              <a:buNone/>
              <a:defRPr sz="3000">
                <a:solidFill>
                  <a:srgbClr val="1A4477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A4477"/>
              </a:buClr>
              <a:buSzPts val="3000"/>
              <a:buNone/>
              <a:defRPr sz="3000">
                <a:solidFill>
                  <a:srgbClr val="1A4477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A4477"/>
              </a:buClr>
              <a:buSzPts val="3000"/>
              <a:buNone/>
              <a:defRPr sz="3000">
                <a:solidFill>
                  <a:srgbClr val="1A4477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A4477"/>
              </a:buClr>
              <a:buSzPts val="3000"/>
              <a:buNone/>
              <a:defRPr sz="3000">
                <a:solidFill>
                  <a:srgbClr val="1A4477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A4477"/>
              </a:buClr>
              <a:buSzPts val="3000"/>
              <a:buNone/>
              <a:defRPr sz="3000">
                <a:solidFill>
                  <a:srgbClr val="1A4477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A4477"/>
              </a:buClr>
              <a:buSzPts val="3000"/>
              <a:buNone/>
              <a:defRPr sz="3000">
                <a:solidFill>
                  <a:srgbClr val="1A4477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A4477"/>
              </a:buClr>
              <a:buSzPts val="3000"/>
              <a:buNone/>
              <a:defRPr sz="3000">
                <a:solidFill>
                  <a:srgbClr val="1A4477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A4477"/>
              </a:buClr>
              <a:buSzPts val="3000"/>
              <a:buNone/>
              <a:defRPr sz="3000">
                <a:solidFill>
                  <a:srgbClr val="1A4477"/>
                </a:solidFill>
              </a:defRPr>
            </a:lvl9pPr>
          </a:lstStyle>
          <a:p>
            <a:endParaRPr/>
          </a:p>
        </p:txBody>
      </p:sp>
      <p:sp>
        <p:nvSpPr>
          <p:cNvPr id="80" name="Google Shape;80;p18"/>
          <p:cNvSpPr txBox="1">
            <a:spLocks noGrp="1"/>
          </p:cNvSpPr>
          <p:nvPr>
            <p:ph type="subTitle" idx="1"/>
          </p:nvPr>
        </p:nvSpPr>
        <p:spPr>
          <a:xfrm>
            <a:off x="838000" y="2532350"/>
            <a:ext cx="2175300" cy="478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latin typeface="Sriracha"/>
                <a:ea typeface="Sriracha"/>
                <a:cs typeface="Sriracha"/>
                <a:sym typeface="Srirach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latin typeface="Sriracha"/>
                <a:ea typeface="Sriracha"/>
                <a:cs typeface="Sriracha"/>
                <a:sym typeface="Srirach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latin typeface="Sriracha"/>
                <a:ea typeface="Sriracha"/>
                <a:cs typeface="Sriracha"/>
                <a:sym typeface="Srirach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latin typeface="Sriracha"/>
                <a:ea typeface="Sriracha"/>
                <a:cs typeface="Sriracha"/>
                <a:sym typeface="Srirach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latin typeface="Sriracha"/>
                <a:ea typeface="Sriracha"/>
                <a:cs typeface="Sriracha"/>
                <a:sym typeface="Srirach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latin typeface="Sriracha"/>
                <a:ea typeface="Sriracha"/>
                <a:cs typeface="Sriracha"/>
                <a:sym typeface="Srirach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latin typeface="Sriracha"/>
                <a:ea typeface="Sriracha"/>
                <a:cs typeface="Sriracha"/>
                <a:sym typeface="Srirach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latin typeface="Sriracha"/>
                <a:ea typeface="Sriracha"/>
                <a:cs typeface="Sriracha"/>
                <a:sym typeface="Srirach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latin typeface="Sriracha"/>
                <a:ea typeface="Sriracha"/>
                <a:cs typeface="Sriracha"/>
                <a:sym typeface="Sriracha"/>
              </a:defRPr>
            </a:lvl9pPr>
          </a:lstStyle>
          <a:p>
            <a:endParaRPr/>
          </a:p>
        </p:txBody>
      </p:sp>
      <p:sp>
        <p:nvSpPr>
          <p:cNvPr id="81" name="Google Shape;81;p18"/>
          <p:cNvSpPr txBox="1">
            <a:spLocks noGrp="1"/>
          </p:cNvSpPr>
          <p:nvPr>
            <p:ph type="subTitle" idx="2"/>
          </p:nvPr>
        </p:nvSpPr>
        <p:spPr>
          <a:xfrm>
            <a:off x="838000" y="3069050"/>
            <a:ext cx="2175300" cy="1240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82" name="Google Shape;82;p18"/>
          <p:cNvSpPr txBox="1">
            <a:spLocks noGrp="1"/>
          </p:cNvSpPr>
          <p:nvPr>
            <p:ph type="subTitle" idx="3"/>
          </p:nvPr>
        </p:nvSpPr>
        <p:spPr>
          <a:xfrm>
            <a:off x="3484300" y="2532350"/>
            <a:ext cx="2175300" cy="478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latin typeface="Sriracha"/>
                <a:ea typeface="Sriracha"/>
                <a:cs typeface="Sriracha"/>
                <a:sym typeface="Srirach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latin typeface="Sriracha"/>
                <a:ea typeface="Sriracha"/>
                <a:cs typeface="Sriracha"/>
                <a:sym typeface="Srirach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latin typeface="Sriracha"/>
                <a:ea typeface="Sriracha"/>
                <a:cs typeface="Sriracha"/>
                <a:sym typeface="Srirach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latin typeface="Sriracha"/>
                <a:ea typeface="Sriracha"/>
                <a:cs typeface="Sriracha"/>
                <a:sym typeface="Srirach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latin typeface="Sriracha"/>
                <a:ea typeface="Sriracha"/>
                <a:cs typeface="Sriracha"/>
                <a:sym typeface="Srirach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latin typeface="Sriracha"/>
                <a:ea typeface="Sriracha"/>
                <a:cs typeface="Sriracha"/>
                <a:sym typeface="Srirach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latin typeface="Sriracha"/>
                <a:ea typeface="Sriracha"/>
                <a:cs typeface="Sriracha"/>
                <a:sym typeface="Srirach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latin typeface="Sriracha"/>
                <a:ea typeface="Sriracha"/>
                <a:cs typeface="Sriracha"/>
                <a:sym typeface="Srirach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latin typeface="Sriracha"/>
                <a:ea typeface="Sriracha"/>
                <a:cs typeface="Sriracha"/>
                <a:sym typeface="Sriracha"/>
              </a:defRPr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subTitle" idx="4"/>
          </p:nvPr>
        </p:nvSpPr>
        <p:spPr>
          <a:xfrm>
            <a:off x="3484301" y="3069050"/>
            <a:ext cx="2175300" cy="1240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subTitle" idx="5"/>
          </p:nvPr>
        </p:nvSpPr>
        <p:spPr>
          <a:xfrm>
            <a:off x="6121050" y="2532350"/>
            <a:ext cx="2175300" cy="478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latin typeface="Sriracha"/>
                <a:ea typeface="Sriracha"/>
                <a:cs typeface="Sriracha"/>
                <a:sym typeface="Srirach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latin typeface="Sriracha"/>
                <a:ea typeface="Sriracha"/>
                <a:cs typeface="Sriracha"/>
                <a:sym typeface="Srirach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latin typeface="Sriracha"/>
                <a:ea typeface="Sriracha"/>
                <a:cs typeface="Sriracha"/>
                <a:sym typeface="Srirach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latin typeface="Sriracha"/>
                <a:ea typeface="Sriracha"/>
                <a:cs typeface="Sriracha"/>
                <a:sym typeface="Srirach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latin typeface="Sriracha"/>
                <a:ea typeface="Sriracha"/>
                <a:cs typeface="Sriracha"/>
                <a:sym typeface="Srirach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latin typeface="Sriracha"/>
                <a:ea typeface="Sriracha"/>
                <a:cs typeface="Sriracha"/>
                <a:sym typeface="Srirach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latin typeface="Sriracha"/>
                <a:ea typeface="Sriracha"/>
                <a:cs typeface="Sriracha"/>
                <a:sym typeface="Srirach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latin typeface="Sriracha"/>
                <a:ea typeface="Sriracha"/>
                <a:cs typeface="Sriracha"/>
                <a:sym typeface="Srirach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latin typeface="Sriracha"/>
                <a:ea typeface="Sriracha"/>
                <a:cs typeface="Sriracha"/>
                <a:sym typeface="Sriracha"/>
              </a:defRPr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subTitle" idx="6"/>
          </p:nvPr>
        </p:nvSpPr>
        <p:spPr>
          <a:xfrm>
            <a:off x="6121050" y="3069050"/>
            <a:ext cx="2175300" cy="1240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lumns">
  <p:cSld name="CUSTOM_5">
    <p:bg>
      <p:bgPr>
        <a:solidFill>
          <a:srgbClr val="D2FAF0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9"/>
          <p:cNvSpPr txBox="1">
            <a:spLocks noGrp="1"/>
          </p:cNvSpPr>
          <p:nvPr>
            <p:ph type="title"/>
          </p:nvPr>
        </p:nvSpPr>
        <p:spPr>
          <a:xfrm>
            <a:off x="715450" y="539025"/>
            <a:ext cx="7713000" cy="47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A4477"/>
              </a:buClr>
              <a:buSzPts val="3000"/>
              <a:buNone/>
              <a:defRPr sz="3000">
                <a:solidFill>
                  <a:srgbClr val="1A4477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A4477"/>
              </a:buClr>
              <a:buSzPts val="3000"/>
              <a:buNone/>
              <a:defRPr sz="3000">
                <a:solidFill>
                  <a:srgbClr val="1A4477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A4477"/>
              </a:buClr>
              <a:buSzPts val="3000"/>
              <a:buNone/>
              <a:defRPr sz="3000">
                <a:solidFill>
                  <a:srgbClr val="1A4477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A4477"/>
              </a:buClr>
              <a:buSzPts val="3000"/>
              <a:buNone/>
              <a:defRPr sz="3000">
                <a:solidFill>
                  <a:srgbClr val="1A4477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A4477"/>
              </a:buClr>
              <a:buSzPts val="3000"/>
              <a:buNone/>
              <a:defRPr sz="3000">
                <a:solidFill>
                  <a:srgbClr val="1A4477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A4477"/>
              </a:buClr>
              <a:buSzPts val="3000"/>
              <a:buNone/>
              <a:defRPr sz="3000">
                <a:solidFill>
                  <a:srgbClr val="1A4477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A4477"/>
              </a:buClr>
              <a:buSzPts val="3000"/>
              <a:buNone/>
              <a:defRPr sz="3000">
                <a:solidFill>
                  <a:srgbClr val="1A4477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A4477"/>
              </a:buClr>
              <a:buSzPts val="3000"/>
              <a:buNone/>
              <a:defRPr sz="3000">
                <a:solidFill>
                  <a:srgbClr val="1A4477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A4477"/>
              </a:buClr>
              <a:buSzPts val="3000"/>
              <a:buNone/>
              <a:defRPr sz="3000">
                <a:solidFill>
                  <a:srgbClr val="1A4477"/>
                </a:solidFill>
              </a:defRPr>
            </a:lvl9pPr>
          </a:lstStyle>
          <a:p>
            <a:endParaRPr/>
          </a:p>
        </p:txBody>
      </p:sp>
      <p:sp>
        <p:nvSpPr>
          <p:cNvPr id="88" name="Google Shape;88;p19"/>
          <p:cNvSpPr txBox="1">
            <a:spLocks noGrp="1"/>
          </p:cNvSpPr>
          <p:nvPr>
            <p:ph type="subTitle" idx="1"/>
          </p:nvPr>
        </p:nvSpPr>
        <p:spPr>
          <a:xfrm>
            <a:off x="945725" y="1407575"/>
            <a:ext cx="2175300" cy="478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riracha"/>
                <a:ea typeface="Sriracha"/>
                <a:cs typeface="Sriracha"/>
                <a:sym typeface="Sriracha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riracha"/>
                <a:ea typeface="Sriracha"/>
                <a:cs typeface="Sriracha"/>
                <a:sym typeface="Sriracha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riracha"/>
                <a:ea typeface="Sriracha"/>
                <a:cs typeface="Sriracha"/>
                <a:sym typeface="Sriracha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riracha"/>
                <a:ea typeface="Sriracha"/>
                <a:cs typeface="Sriracha"/>
                <a:sym typeface="Sriracha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riracha"/>
                <a:ea typeface="Sriracha"/>
                <a:cs typeface="Sriracha"/>
                <a:sym typeface="Sriracha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riracha"/>
                <a:ea typeface="Sriracha"/>
                <a:cs typeface="Sriracha"/>
                <a:sym typeface="Sriracha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riracha"/>
                <a:ea typeface="Sriracha"/>
                <a:cs typeface="Sriracha"/>
                <a:sym typeface="Sriracha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riracha"/>
                <a:ea typeface="Sriracha"/>
                <a:cs typeface="Sriracha"/>
                <a:sym typeface="Sriracha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riracha"/>
                <a:ea typeface="Sriracha"/>
                <a:cs typeface="Sriracha"/>
                <a:sym typeface="Sriracha"/>
              </a:defRPr>
            </a:lvl9pPr>
          </a:lstStyle>
          <a:p>
            <a:endParaRPr/>
          </a:p>
        </p:txBody>
      </p:sp>
      <p:sp>
        <p:nvSpPr>
          <p:cNvPr id="89" name="Google Shape;89;p19"/>
          <p:cNvSpPr txBox="1">
            <a:spLocks noGrp="1"/>
          </p:cNvSpPr>
          <p:nvPr>
            <p:ph type="subTitle" idx="2"/>
          </p:nvPr>
        </p:nvSpPr>
        <p:spPr>
          <a:xfrm>
            <a:off x="945738" y="1813613"/>
            <a:ext cx="2175300" cy="850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90" name="Google Shape;90;p19"/>
          <p:cNvSpPr txBox="1">
            <a:spLocks noGrp="1"/>
          </p:cNvSpPr>
          <p:nvPr>
            <p:ph type="subTitle" idx="3"/>
          </p:nvPr>
        </p:nvSpPr>
        <p:spPr>
          <a:xfrm>
            <a:off x="6022950" y="1407575"/>
            <a:ext cx="2175300" cy="478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riracha"/>
                <a:ea typeface="Sriracha"/>
                <a:cs typeface="Sriracha"/>
                <a:sym typeface="Srirach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riracha"/>
                <a:ea typeface="Sriracha"/>
                <a:cs typeface="Sriracha"/>
                <a:sym typeface="Srirach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riracha"/>
                <a:ea typeface="Sriracha"/>
                <a:cs typeface="Sriracha"/>
                <a:sym typeface="Srirach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riracha"/>
                <a:ea typeface="Sriracha"/>
                <a:cs typeface="Sriracha"/>
                <a:sym typeface="Srirach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riracha"/>
                <a:ea typeface="Sriracha"/>
                <a:cs typeface="Sriracha"/>
                <a:sym typeface="Srirach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riracha"/>
                <a:ea typeface="Sriracha"/>
                <a:cs typeface="Sriracha"/>
                <a:sym typeface="Srirach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riracha"/>
                <a:ea typeface="Sriracha"/>
                <a:cs typeface="Sriracha"/>
                <a:sym typeface="Srirach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riracha"/>
                <a:ea typeface="Sriracha"/>
                <a:cs typeface="Sriracha"/>
                <a:sym typeface="Srirach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riracha"/>
                <a:ea typeface="Sriracha"/>
                <a:cs typeface="Sriracha"/>
                <a:sym typeface="Sriracha"/>
              </a:defRPr>
            </a:lvl9pPr>
          </a:lstStyle>
          <a:p>
            <a:endParaRPr/>
          </a:p>
        </p:txBody>
      </p:sp>
      <p:sp>
        <p:nvSpPr>
          <p:cNvPr id="91" name="Google Shape;91;p19"/>
          <p:cNvSpPr txBox="1">
            <a:spLocks noGrp="1"/>
          </p:cNvSpPr>
          <p:nvPr>
            <p:ph type="subTitle" idx="4"/>
          </p:nvPr>
        </p:nvSpPr>
        <p:spPr>
          <a:xfrm>
            <a:off x="6022963" y="1810165"/>
            <a:ext cx="2175300" cy="850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subTitle" idx="5"/>
          </p:nvPr>
        </p:nvSpPr>
        <p:spPr>
          <a:xfrm>
            <a:off x="945725" y="3101400"/>
            <a:ext cx="2175300" cy="478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riracha"/>
                <a:ea typeface="Sriracha"/>
                <a:cs typeface="Sriracha"/>
                <a:sym typeface="Sriracha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riracha"/>
                <a:ea typeface="Sriracha"/>
                <a:cs typeface="Sriracha"/>
                <a:sym typeface="Sriracha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riracha"/>
                <a:ea typeface="Sriracha"/>
                <a:cs typeface="Sriracha"/>
                <a:sym typeface="Sriracha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riracha"/>
                <a:ea typeface="Sriracha"/>
                <a:cs typeface="Sriracha"/>
                <a:sym typeface="Sriracha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riracha"/>
                <a:ea typeface="Sriracha"/>
                <a:cs typeface="Sriracha"/>
                <a:sym typeface="Sriracha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riracha"/>
                <a:ea typeface="Sriracha"/>
                <a:cs typeface="Sriracha"/>
                <a:sym typeface="Sriracha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riracha"/>
                <a:ea typeface="Sriracha"/>
                <a:cs typeface="Sriracha"/>
                <a:sym typeface="Sriracha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riracha"/>
                <a:ea typeface="Sriracha"/>
                <a:cs typeface="Sriracha"/>
                <a:sym typeface="Sriracha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riracha"/>
                <a:ea typeface="Sriracha"/>
                <a:cs typeface="Sriracha"/>
                <a:sym typeface="Sriracha"/>
              </a:defRPr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subTitle" idx="6"/>
          </p:nvPr>
        </p:nvSpPr>
        <p:spPr>
          <a:xfrm>
            <a:off x="945738" y="3504000"/>
            <a:ext cx="2175300" cy="850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ubTitle" idx="7"/>
          </p:nvPr>
        </p:nvSpPr>
        <p:spPr>
          <a:xfrm>
            <a:off x="6022950" y="3101400"/>
            <a:ext cx="2175300" cy="478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riracha"/>
                <a:ea typeface="Sriracha"/>
                <a:cs typeface="Sriracha"/>
                <a:sym typeface="Srirach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riracha"/>
                <a:ea typeface="Sriracha"/>
                <a:cs typeface="Sriracha"/>
                <a:sym typeface="Srirach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riracha"/>
                <a:ea typeface="Sriracha"/>
                <a:cs typeface="Sriracha"/>
                <a:sym typeface="Srirach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riracha"/>
                <a:ea typeface="Sriracha"/>
                <a:cs typeface="Sriracha"/>
                <a:sym typeface="Srirach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riracha"/>
                <a:ea typeface="Sriracha"/>
                <a:cs typeface="Sriracha"/>
                <a:sym typeface="Srirach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riracha"/>
                <a:ea typeface="Sriracha"/>
                <a:cs typeface="Sriracha"/>
                <a:sym typeface="Srirach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riracha"/>
                <a:ea typeface="Sriracha"/>
                <a:cs typeface="Sriracha"/>
                <a:sym typeface="Srirach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riracha"/>
                <a:ea typeface="Sriracha"/>
                <a:cs typeface="Sriracha"/>
                <a:sym typeface="Srirach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riracha"/>
                <a:ea typeface="Sriracha"/>
                <a:cs typeface="Sriracha"/>
                <a:sym typeface="Sriracha"/>
              </a:defRPr>
            </a:lvl9pPr>
          </a:lstStyle>
          <a:p>
            <a:endParaRPr/>
          </a:p>
        </p:txBody>
      </p:sp>
      <p:sp>
        <p:nvSpPr>
          <p:cNvPr id="95" name="Google Shape;95;p19"/>
          <p:cNvSpPr txBox="1">
            <a:spLocks noGrp="1"/>
          </p:cNvSpPr>
          <p:nvPr>
            <p:ph type="subTitle" idx="8"/>
          </p:nvPr>
        </p:nvSpPr>
        <p:spPr>
          <a:xfrm>
            <a:off x="6022963" y="3504000"/>
            <a:ext cx="2175300" cy="850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bg>
      <p:bgPr>
        <a:solidFill>
          <a:schemeClr val="lt1"/>
        </a:solid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4"/>
          <p:cNvSpPr txBox="1">
            <a:spLocks noGrp="1"/>
          </p:cNvSpPr>
          <p:nvPr>
            <p:ph type="title"/>
          </p:nvPr>
        </p:nvSpPr>
        <p:spPr>
          <a:xfrm>
            <a:off x="715450" y="539025"/>
            <a:ext cx="7713000" cy="47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A4477"/>
              </a:buClr>
              <a:buSzPts val="3000"/>
              <a:buNone/>
              <a:defRPr sz="3000">
                <a:solidFill>
                  <a:srgbClr val="1A4477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A4477"/>
              </a:buClr>
              <a:buSzPts val="3000"/>
              <a:buNone/>
              <a:defRPr sz="3000">
                <a:solidFill>
                  <a:srgbClr val="1A4477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A4477"/>
              </a:buClr>
              <a:buSzPts val="3000"/>
              <a:buNone/>
              <a:defRPr sz="3000">
                <a:solidFill>
                  <a:srgbClr val="1A4477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A4477"/>
              </a:buClr>
              <a:buSzPts val="3000"/>
              <a:buNone/>
              <a:defRPr sz="3000">
                <a:solidFill>
                  <a:srgbClr val="1A4477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A4477"/>
              </a:buClr>
              <a:buSzPts val="3000"/>
              <a:buNone/>
              <a:defRPr sz="3000">
                <a:solidFill>
                  <a:srgbClr val="1A4477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A4477"/>
              </a:buClr>
              <a:buSzPts val="3000"/>
              <a:buNone/>
              <a:defRPr sz="3000">
                <a:solidFill>
                  <a:srgbClr val="1A4477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A4477"/>
              </a:buClr>
              <a:buSzPts val="3000"/>
              <a:buNone/>
              <a:defRPr sz="3000">
                <a:solidFill>
                  <a:srgbClr val="1A4477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A4477"/>
              </a:buClr>
              <a:buSzPts val="3000"/>
              <a:buNone/>
              <a:defRPr sz="3000">
                <a:solidFill>
                  <a:srgbClr val="1A4477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A4477"/>
              </a:buClr>
              <a:buSzPts val="3000"/>
              <a:buNone/>
              <a:defRPr sz="3000">
                <a:solidFill>
                  <a:srgbClr val="1A4477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14"/>
          <p:cNvSpPr txBox="1">
            <a:spLocks noGrp="1"/>
          </p:cNvSpPr>
          <p:nvPr>
            <p:ph type="subTitle" idx="1"/>
          </p:nvPr>
        </p:nvSpPr>
        <p:spPr>
          <a:xfrm>
            <a:off x="715450" y="2172213"/>
            <a:ext cx="2043300" cy="402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Sriracha"/>
                <a:ea typeface="Sriracha"/>
                <a:cs typeface="Sriracha"/>
                <a:sym typeface="Srirach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Sriracha"/>
                <a:ea typeface="Sriracha"/>
                <a:cs typeface="Sriracha"/>
                <a:sym typeface="Srirach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Sriracha"/>
                <a:ea typeface="Sriracha"/>
                <a:cs typeface="Sriracha"/>
                <a:sym typeface="Srirach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Sriracha"/>
                <a:ea typeface="Sriracha"/>
                <a:cs typeface="Sriracha"/>
                <a:sym typeface="Srirach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Sriracha"/>
                <a:ea typeface="Sriracha"/>
                <a:cs typeface="Sriracha"/>
                <a:sym typeface="Srirach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Sriracha"/>
                <a:ea typeface="Sriracha"/>
                <a:cs typeface="Sriracha"/>
                <a:sym typeface="Srirach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Sriracha"/>
                <a:ea typeface="Sriracha"/>
                <a:cs typeface="Sriracha"/>
                <a:sym typeface="Srirach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Sriracha"/>
                <a:ea typeface="Sriracha"/>
                <a:cs typeface="Sriracha"/>
                <a:sym typeface="Srirach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Sriracha"/>
                <a:ea typeface="Sriracha"/>
                <a:cs typeface="Sriracha"/>
                <a:sym typeface="Sriracha"/>
              </a:defRPr>
            </a:lvl9pPr>
          </a:lstStyle>
          <a:p>
            <a:endParaRPr/>
          </a:p>
        </p:txBody>
      </p:sp>
      <p:sp>
        <p:nvSpPr>
          <p:cNvPr id="48" name="Google Shape;48;p14"/>
          <p:cNvSpPr txBox="1">
            <a:spLocks noGrp="1"/>
          </p:cNvSpPr>
          <p:nvPr>
            <p:ph type="subTitle" idx="2"/>
          </p:nvPr>
        </p:nvSpPr>
        <p:spPr>
          <a:xfrm>
            <a:off x="715450" y="2468175"/>
            <a:ext cx="2043300" cy="402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49" name="Google Shape;49;p14"/>
          <p:cNvSpPr txBox="1">
            <a:spLocks noGrp="1"/>
          </p:cNvSpPr>
          <p:nvPr>
            <p:ph type="title" idx="3" hasCustomPrompt="1"/>
          </p:nvPr>
        </p:nvSpPr>
        <p:spPr>
          <a:xfrm>
            <a:off x="715450" y="1479625"/>
            <a:ext cx="2043300" cy="58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0" name="Google Shape;50;p14"/>
          <p:cNvSpPr txBox="1">
            <a:spLocks noGrp="1"/>
          </p:cNvSpPr>
          <p:nvPr>
            <p:ph type="subTitle" idx="4"/>
          </p:nvPr>
        </p:nvSpPr>
        <p:spPr>
          <a:xfrm>
            <a:off x="3550300" y="2172213"/>
            <a:ext cx="2043300" cy="402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Sriracha"/>
                <a:ea typeface="Sriracha"/>
                <a:cs typeface="Sriracha"/>
                <a:sym typeface="Srirach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Sriracha"/>
                <a:ea typeface="Sriracha"/>
                <a:cs typeface="Sriracha"/>
                <a:sym typeface="Srirach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Sriracha"/>
                <a:ea typeface="Sriracha"/>
                <a:cs typeface="Sriracha"/>
                <a:sym typeface="Srirach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Sriracha"/>
                <a:ea typeface="Sriracha"/>
                <a:cs typeface="Sriracha"/>
                <a:sym typeface="Srirach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Sriracha"/>
                <a:ea typeface="Sriracha"/>
                <a:cs typeface="Sriracha"/>
                <a:sym typeface="Srirach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Sriracha"/>
                <a:ea typeface="Sriracha"/>
                <a:cs typeface="Sriracha"/>
                <a:sym typeface="Srirach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Sriracha"/>
                <a:ea typeface="Sriracha"/>
                <a:cs typeface="Sriracha"/>
                <a:sym typeface="Srirach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Sriracha"/>
                <a:ea typeface="Sriracha"/>
                <a:cs typeface="Sriracha"/>
                <a:sym typeface="Srirach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Sriracha"/>
                <a:ea typeface="Sriracha"/>
                <a:cs typeface="Sriracha"/>
                <a:sym typeface="Sriracha"/>
              </a:defRPr>
            </a:lvl9pPr>
          </a:lstStyle>
          <a:p>
            <a:endParaRPr/>
          </a:p>
        </p:txBody>
      </p:sp>
      <p:sp>
        <p:nvSpPr>
          <p:cNvPr id="51" name="Google Shape;51;p14"/>
          <p:cNvSpPr txBox="1">
            <a:spLocks noGrp="1"/>
          </p:cNvSpPr>
          <p:nvPr>
            <p:ph type="subTitle" idx="5"/>
          </p:nvPr>
        </p:nvSpPr>
        <p:spPr>
          <a:xfrm>
            <a:off x="3550300" y="2468175"/>
            <a:ext cx="2043300" cy="402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52" name="Google Shape;52;p14"/>
          <p:cNvSpPr txBox="1">
            <a:spLocks noGrp="1"/>
          </p:cNvSpPr>
          <p:nvPr>
            <p:ph type="title" idx="6" hasCustomPrompt="1"/>
          </p:nvPr>
        </p:nvSpPr>
        <p:spPr>
          <a:xfrm>
            <a:off x="3550300" y="1479625"/>
            <a:ext cx="2043300" cy="58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3" name="Google Shape;53;p14"/>
          <p:cNvSpPr txBox="1">
            <a:spLocks noGrp="1"/>
          </p:cNvSpPr>
          <p:nvPr>
            <p:ph type="subTitle" idx="7"/>
          </p:nvPr>
        </p:nvSpPr>
        <p:spPr>
          <a:xfrm>
            <a:off x="6385150" y="2172213"/>
            <a:ext cx="2043300" cy="402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Sriracha"/>
                <a:ea typeface="Sriracha"/>
                <a:cs typeface="Sriracha"/>
                <a:sym typeface="Srirach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Sriracha"/>
                <a:ea typeface="Sriracha"/>
                <a:cs typeface="Sriracha"/>
                <a:sym typeface="Srirach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Sriracha"/>
                <a:ea typeface="Sriracha"/>
                <a:cs typeface="Sriracha"/>
                <a:sym typeface="Srirach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Sriracha"/>
                <a:ea typeface="Sriracha"/>
                <a:cs typeface="Sriracha"/>
                <a:sym typeface="Srirach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Sriracha"/>
                <a:ea typeface="Sriracha"/>
                <a:cs typeface="Sriracha"/>
                <a:sym typeface="Srirach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Sriracha"/>
                <a:ea typeface="Sriracha"/>
                <a:cs typeface="Sriracha"/>
                <a:sym typeface="Srirach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Sriracha"/>
                <a:ea typeface="Sriracha"/>
                <a:cs typeface="Sriracha"/>
                <a:sym typeface="Srirach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Sriracha"/>
                <a:ea typeface="Sriracha"/>
                <a:cs typeface="Sriracha"/>
                <a:sym typeface="Srirach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Sriracha"/>
                <a:ea typeface="Sriracha"/>
                <a:cs typeface="Sriracha"/>
                <a:sym typeface="Sriracha"/>
              </a:defRPr>
            </a:lvl9pPr>
          </a:lstStyle>
          <a:p>
            <a:endParaRPr/>
          </a:p>
        </p:txBody>
      </p:sp>
      <p:sp>
        <p:nvSpPr>
          <p:cNvPr id="54" name="Google Shape;54;p14"/>
          <p:cNvSpPr txBox="1">
            <a:spLocks noGrp="1"/>
          </p:cNvSpPr>
          <p:nvPr>
            <p:ph type="subTitle" idx="8"/>
          </p:nvPr>
        </p:nvSpPr>
        <p:spPr>
          <a:xfrm>
            <a:off x="6385150" y="2468175"/>
            <a:ext cx="2043300" cy="402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title" idx="9" hasCustomPrompt="1"/>
          </p:nvPr>
        </p:nvSpPr>
        <p:spPr>
          <a:xfrm>
            <a:off x="6385150" y="1479625"/>
            <a:ext cx="2043300" cy="58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6" name="Google Shape;56;p14"/>
          <p:cNvSpPr txBox="1">
            <a:spLocks noGrp="1"/>
          </p:cNvSpPr>
          <p:nvPr>
            <p:ph type="subTitle" idx="13"/>
          </p:nvPr>
        </p:nvSpPr>
        <p:spPr>
          <a:xfrm>
            <a:off x="715450" y="3906513"/>
            <a:ext cx="2043300" cy="402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Sriracha"/>
                <a:ea typeface="Sriracha"/>
                <a:cs typeface="Sriracha"/>
                <a:sym typeface="Srirach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Sriracha"/>
                <a:ea typeface="Sriracha"/>
                <a:cs typeface="Sriracha"/>
                <a:sym typeface="Srirach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Sriracha"/>
                <a:ea typeface="Sriracha"/>
                <a:cs typeface="Sriracha"/>
                <a:sym typeface="Srirach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Sriracha"/>
                <a:ea typeface="Sriracha"/>
                <a:cs typeface="Sriracha"/>
                <a:sym typeface="Srirach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Sriracha"/>
                <a:ea typeface="Sriracha"/>
                <a:cs typeface="Sriracha"/>
                <a:sym typeface="Srirach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Sriracha"/>
                <a:ea typeface="Sriracha"/>
                <a:cs typeface="Sriracha"/>
                <a:sym typeface="Srirach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Sriracha"/>
                <a:ea typeface="Sriracha"/>
                <a:cs typeface="Sriracha"/>
                <a:sym typeface="Srirach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Sriracha"/>
                <a:ea typeface="Sriracha"/>
                <a:cs typeface="Sriracha"/>
                <a:sym typeface="Srirach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Sriracha"/>
                <a:ea typeface="Sriracha"/>
                <a:cs typeface="Sriracha"/>
                <a:sym typeface="Sriracha"/>
              </a:defRPr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ubTitle" idx="14"/>
          </p:nvPr>
        </p:nvSpPr>
        <p:spPr>
          <a:xfrm>
            <a:off x="715450" y="4202475"/>
            <a:ext cx="2043300" cy="402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title" idx="15" hasCustomPrompt="1"/>
          </p:nvPr>
        </p:nvSpPr>
        <p:spPr>
          <a:xfrm>
            <a:off x="715450" y="3213925"/>
            <a:ext cx="2043300" cy="58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9" name="Google Shape;59;p14"/>
          <p:cNvSpPr txBox="1">
            <a:spLocks noGrp="1"/>
          </p:cNvSpPr>
          <p:nvPr>
            <p:ph type="subTitle" idx="16"/>
          </p:nvPr>
        </p:nvSpPr>
        <p:spPr>
          <a:xfrm>
            <a:off x="3550300" y="3906513"/>
            <a:ext cx="2043300" cy="402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Sriracha"/>
                <a:ea typeface="Sriracha"/>
                <a:cs typeface="Sriracha"/>
                <a:sym typeface="Srirach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Sriracha"/>
                <a:ea typeface="Sriracha"/>
                <a:cs typeface="Sriracha"/>
                <a:sym typeface="Srirach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Sriracha"/>
                <a:ea typeface="Sriracha"/>
                <a:cs typeface="Sriracha"/>
                <a:sym typeface="Srirach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Sriracha"/>
                <a:ea typeface="Sriracha"/>
                <a:cs typeface="Sriracha"/>
                <a:sym typeface="Srirach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Sriracha"/>
                <a:ea typeface="Sriracha"/>
                <a:cs typeface="Sriracha"/>
                <a:sym typeface="Srirach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Sriracha"/>
                <a:ea typeface="Sriracha"/>
                <a:cs typeface="Sriracha"/>
                <a:sym typeface="Srirach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Sriracha"/>
                <a:ea typeface="Sriracha"/>
                <a:cs typeface="Sriracha"/>
                <a:sym typeface="Srirach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Sriracha"/>
                <a:ea typeface="Sriracha"/>
                <a:cs typeface="Sriracha"/>
                <a:sym typeface="Srirach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Sriracha"/>
                <a:ea typeface="Sriracha"/>
                <a:cs typeface="Sriracha"/>
                <a:sym typeface="Sriracha"/>
              </a:defRPr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subTitle" idx="17"/>
          </p:nvPr>
        </p:nvSpPr>
        <p:spPr>
          <a:xfrm>
            <a:off x="3550300" y="4202475"/>
            <a:ext cx="2043300" cy="402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title" idx="18" hasCustomPrompt="1"/>
          </p:nvPr>
        </p:nvSpPr>
        <p:spPr>
          <a:xfrm>
            <a:off x="3550300" y="3213925"/>
            <a:ext cx="2043300" cy="58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62" name="Google Shape;62;p14"/>
          <p:cNvSpPr txBox="1">
            <a:spLocks noGrp="1"/>
          </p:cNvSpPr>
          <p:nvPr>
            <p:ph type="subTitle" idx="19"/>
          </p:nvPr>
        </p:nvSpPr>
        <p:spPr>
          <a:xfrm>
            <a:off x="6385150" y="3906513"/>
            <a:ext cx="2043300" cy="402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Sriracha"/>
                <a:ea typeface="Sriracha"/>
                <a:cs typeface="Sriracha"/>
                <a:sym typeface="Srirach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Sriracha"/>
                <a:ea typeface="Sriracha"/>
                <a:cs typeface="Sriracha"/>
                <a:sym typeface="Srirach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Sriracha"/>
                <a:ea typeface="Sriracha"/>
                <a:cs typeface="Sriracha"/>
                <a:sym typeface="Srirach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Sriracha"/>
                <a:ea typeface="Sriracha"/>
                <a:cs typeface="Sriracha"/>
                <a:sym typeface="Srirach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Sriracha"/>
                <a:ea typeface="Sriracha"/>
                <a:cs typeface="Sriracha"/>
                <a:sym typeface="Srirach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Sriracha"/>
                <a:ea typeface="Sriracha"/>
                <a:cs typeface="Sriracha"/>
                <a:sym typeface="Srirach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Sriracha"/>
                <a:ea typeface="Sriracha"/>
                <a:cs typeface="Sriracha"/>
                <a:sym typeface="Srirach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Sriracha"/>
                <a:ea typeface="Sriracha"/>
                <a:cs typeface="Sriracha"/>
                <a:sym typeface="Srirach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Sriracha"/>
                <a:ea typeface="Sriracha"/>
                <a:cs typeface="Sriracha"/>
                <a:sym typeface="Sriracha"/>
              </a:defRPr>
            </a:lvl9pPr>
          </a:lstStyle>
          <a:p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subTitle" idx="20"/>
          </p:nvPr>
        </p:nvSpPr>
        <p:spPr>
          <a:xfrm>
            <a:off x="6385150" y="4202475"/>
            <a:ext cx="2043300" cy="402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title" idx="21" hasCustomPrompt="1"/>
          </p:nvPr>
        </p:nvSpPr>
        <p:spPr>
          <a:xfrm>
            <a:off x="6385150" y="3213925"/>
            <a:ext cx="2043300" cy="58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722806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bg>
      <p:bgPr>
        <a:solidFill>
          <a:schemeClr val="lt1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 txBox="1">
            <a:spLocks noGrp="1"/>
          </p:cNvSpPr>
          <p:nvPr>
            <p:ph type="body" idx="1"/>
          </p:nvPr>
        </p:nvSpPr>
        <p:spPr>
          <a:xfrm>
            <a:off x="2043750" y="1130575"/>
            <a:ext cx="5056500" cy="152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</a:lstStyle>
          <a:p>
            <a:endParaRPr/>
          </a:p>
        </p:txBody>
      </p:sp>
      <p:sp>
        <p:nvSpPr>
          <p:cNvPr id="39" name="Google Shape;39;p10"/>
          <p:cNvSpPr txBox="1">
            <a:spLocks noGrp="1"/>
          </p:cNvSpPr>
          <p:nvPr>
            <p:ph type="title"/>
          </p:nvPr>
        </p:nvSpPr>
        <p:spPr>
          <a:xfrm>
            <a:off x="1038820" y="3744675"/>
            <a:ext cx="2614800" cy="47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77453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450" y="539025"/>
            <a:ext cx="7713000" cy="4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A4477"/>
              </a:buClr>
              <a:buSzPts val="3000"/>
              <a:buFont typeface="Sriracha"/>
              <a:buNone/>
              <a:defRPr sz="3000">
                <a:solidFill>
                  <a:srgbClr val="1A4477"/>
                </a:solidFill>
                <a:latin typeface="Sriracha"/>
                <a:ea typeface="Sriracha"/>
                <a:cs typeface="Sriracha"/>
                <a:sym typeface="Srirach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1A4477"/>
              </a:buClr>
              <a:buSzPts val="3000"/>
              <a:buFont typeface="Sriracha"/>
              <a:buNone/>
              <a:defRPr sz="3000">
                <a:solidFill>
                  <a:srgbClr val="1A4477"/>
                </a:solidFill>
                <a:latin typeface="Sriracha"/>
                <a:ea typeface="Sriracha"/>
                <a:cs typeface="Sriracha"/>
                <a:sym typeface="Srirach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1A4477"/>
              </a:buClr>
              <a:buSzPts val="3000"/>
              <a:buFont typeface="Sriracha"/>
              <a:buNone/>
              <a:defRPr sz="3000">
                <a:solidFill>
                  <a:srgbClr val="1A4477"/>
                </a:solidFill>
                <a:latin typeface="Sriracha"/>
                <a:ea typeface="Sriracha"/>
                <a:cs typeface="Sriracha"/>
                <a:sym typeface="Srirach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1A4477"/>
              </a:buClr>
              <a:buSzPts val="3000"/>
              <a:buFont typeface="Sriracha"/>
              <a:buNone/>
              <a:defRPr sz="3000">
                <a:solidFill>
                  <a:srgbClr val="1A4477"/>
                </a:solidFill>
                <a:latin typeface="Sriracha"/>
                <a:ea typeface="Sriracha"/>
                <a:cs typeface="Sriracha"/>
                <a:sym typeface="Srirach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1A4477"/>
              </a:buClr>
              <a:buSzPts val="3000"/>
              <a:buFont typeface="Sriracha"/>
              <a:buNone/>
              <a:defRPr sz="3000">
                <a:solidFill>
                  <a:srgbClr val="1A4477"/>
                </a:solidFill>
                <a:latin typeface="Sriracha"/>
                <a:ea typeface="Sriracha"/>
                <a:cs typeface="Sriracha"/>
                <a:sym typeface="Srirach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1A4477"/>
              </a:buClr>
              <a:buSzPts val="3000"/>
              <a:buFont typeface="Sriracha"/>
              <a:buNone/>
              <a:defRPr sz="3000">
                <a:solidFill>
                  <a:srgbClr val="1A4477"/>
                </a:solidFill>
                <a:latin typeface="Sriracha"/>
                <a:ea typeface="Sriracha"/>
                <a:cs typeface="Sriracha"/>
                <a:sym typeface="Srirach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1A4477"/>
              </a:buClr>
              <a:buSzPts val="3000"/>
              <a:buFont typeface="Sriracha"/>
              <a:buNone/>
              <a:defRPr sz="3000">
                <a:solidFill>
                  <a:srgbClr val="1A4477"/>
                </a:solidFill>
                <a:latin typeface="Sriracha"/>
                <a:ea typeface="Sriracha"/>
                <a:cs typeface="Sriracha"/>
                <a:sym typeface="Srirach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1A4477"/>
              </a:buClr>
              <a:buSzPts val="3000"/>
              <a:buFont typeface="Sriracha"/>
              <a:buNone/>
              <a:defRPr sz="3000">
                <a:solidFill>
                  <a:srgbClr val="1A4477"/>
                </a:solidFill>
                <a:latin typeface="Sriracha"/>
                <a:ea typeface="Sriracha"/>
                <a:cs typeface="Sriracha"/>
                <a:sym typeface="Srirach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1A4477"/>
              </a:buClr>
              <a:buSzPts val="3000"/>
              <a:buFont typeface="Sriracha"/>
              <a:buNone/>
              <a:defRPr sz="3000">
                <a:solidFill>
                  <a:srgbClr val="1A4477"/>
                </a:solidFill>
                <a:latin typeface="Sriracha"/>
                <a:ea typeface="Sriracha"/>
                <a:cs typeface="Sriracha"/>
                <a:sym typeface="Srirach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450" y="1310275"/>
            <a:ext cx="7713000" cy="32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A4477"/>
              </a:buClr>
              <a:buSzPts val="1800"/>
              <a:buFont typeface="Quicksand Light"/>
              <a:buChar char="●"/>
              <a:defRPr sz="1800">
                <a:solidFill>
                  <a:srgbClr val="1A4477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A4477"/>
              </a:buClr>
              <a:buSzPts val="1400"/>
              <a:buFont typeface="Quicksand Light"/>
              <a:buChar char="○"/>
              <a:defRPr>
                <a:solidFill>
                  <a:srgbClr val="1A4477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A4477"/>
              </a:buClr>
              <a:buSzPts val="1400"/>
              <a:buFont typeface="Quicksand Light"/>
              <a:buChar char="■"/>
              <a:defRPr>
                <a:solidFill>
                  <a:srgbClr val="1A4477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A4477"/>
              </a:buClr>
              <a:buSzPts val="1400"/>
              <a:buFont typeface="Quicksand Light"/>
              <a:buChar char="●"/>
              <a:defRPr>
                <a:solidFill>
                  <a:srgbClr val="1A4477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A4477"/>
              </a:buClr>
              <a:buSzPts val="1400"/>
              <a:buFont typeface="Quicksand Light"/>
              <a:buChar char="○"/>
              <a:defRPr>
                <a:solidFill>
                  <a:srgbClr val="1A4477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A4477"/>
              </a:buClr>
              <a:buSzPts val="1400"/>
              <a:buFont typeface="Quicksand Light"/>
              <a:buChar char="■"/>
              <a:defRPr>
                <a:solidFill>
                  <a:srgbClr val="1A4477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A4477"/>
              </a:buClr>
              <a:buSzPts val="1400"/>
              <a:buFont typeface="Quicksand Light"/>
              <a:buChar char="●"/>
              <a:defRPr>
                <a:solidFill>
                  <a:srgbClr val="1A4477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A4477"/>
              </a:buClr>
              <a:buSzPts val="1400"/>
              <a:buFont typeface="Quicksand Light"/>
              <a:buChar char="○"/>
              <a:defRPr>
                <a:solidFill>
                  <a:srgbClr val="1A4477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1A4477"/>
              </a:buClr>
              <a:buSzPts val="1400"/>
              <a:buFont typeface="Quicksand Light"/>
              <a:buChar char="■"/>
              <a:defRPr>
                <a:solidFill>
                  <a:srgbClr val="1A4477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3" r:id="rId3"/>
    <p:sldLayoutId id="2147483655" r:id="rId4"/>
    <p:sldLayoutId id="2147483658" r:id="rId5"/>
    <p:sldLayoutId id="2147483664" r:id="rId6"/>
    <p:sldLayoutId id="2147483665" r:id="rId7"/>
    <p:sldLayoutId id="2147483671" r:id="rId8"/>
    <p:sldLayoutId id="2147483672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5"/>
          <p:cNvSpPr/>
          <p:nvPr/>
        </p:nvSpPr>
        <p:spPr>
          <a:xfrm>
            <a:off x="1169421" y="2226493"/>
            <a:ext cx="3237397" cy="194353"/>
          </a:xfrm>
          <a:custGeom>
            <a:avLst/>
            <a:gdLst/>
            <a:ahLst/>
            <a:cxnLst/>
            <a:rect l="l" t="t" r="r" b="b"/>
            <a:pathLst>
              <a:path w="50010" h="6823" extrusionOk="0">
                <a:moveTo>
                  <a:pt x="44061" y="0"/>
                </a:moveTo>
                <a:cubicBezTo>
                  <a:pt x="30110" y="0"/>
                  <a:pt x="16164" y="731"/>
                  <a:pt x="2292" y="2205"/>
                </a:cubicBezTo>
                <a:cubicBezTo>
                  <a:pt x="1062" y="2344"/>
                  <a:pt x="1" y="3169"/>
                  <a:pt x="1" y="4510"/>
                </a:cubicBezTo>
                <a:cubicBezTo>
                  <a:pt x="1" y="5603"/>
                  <a:pt x="955" y="6823"/>
                  <a:pt x="2122" y="6823"/>
                </a:cubicBezTo>
                <a:cubicBezTo>
                  <a:pt x="2178" y="6823"/>
                  <a:pt x="2235" y="6820"/>
                  <a:pt x="2292" y="6814"/>
                </a:cubicBezTo>
                <a:cubicBezTo>
                  <a:pt x="16179" y="5340"/>
                  <a:pt x="30140" y="4596"/>
                  <a:pt x="44106" y="4596"/>
                </a:cubicBezTo>
                <a:cubicBezTo>
                  <a:pt x="45087" y="4596"/>
                  <a:pt x="46068" y="4600"/>
                  <a:pt x="47048" y="4607"/>
                </a:cubicBezTo>
                <a:cubicBezTo>
                  <a:pt x="47057" y="4607"/>
                  <a:pt x="47066" y="4607"/>
                  <a:pt x="47075" y="4607"/>
                </a:cubicBezTo>
                <a:cubicBezTo>
                  <a:pt x="50010" y="4607"/>
                  <a:pt x="50001" y="26"/>
                  <a:pt x="47048" y="12"/>
                </a:cubicBezTo>
                <a:cubicBezTo>
                  <a:pt x="46052" y="4"/>
                  <a:pt x="45056" y="0"/>
                  <a:pt x="44061" y="0"/>
                </a:cubicBezTo>
                <a:close/>
              </a:path>
            </a:pathLst>
          </a:custGeom>
          <a:solidFill>
            <a:srgbClr val="FBA83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25"/>
          <p:cNvSpPr/>
          <p:nvPr/>
        </p:nvSpPr>
        <p:spPr>
          <a:xfrm>
            <a:off x="1571815" y="2939351"/>
            <a:ext cx="2432611" cy="194353"/>
          </a:xfrm>
          <a:custGeom>
            <a:avLst/>
            <a:gdLst/>
            <a:ahLst/>
            <a:cxnLst/>
            <a:rect l="l" t="t" r="r" b="b"/>
            <a:pathLst>
              <a:path w="50010" h="6823" extrusionOk="0">
                <a:moveTo>
                  <a:pt x="44061" y="0"/>
                </a:moveTo>
                <a:cubicBezTo>
                  <a:pt x="30110" y="0"/>
                  <a:pt x="16164" y="731"/>
                  <a:pt x="2292" y="2205"/>
                </a:cubicBezTo>
                <a:cubicBezTo>
                  <a:pt x="1062" y="2344"/>
                  <a:pt x="1" y="3169"/>
                  <a:pt x="1" y="4510"/>
                </a:cubicBezTo>
                <a:cubicBezTo>
                  <a:pt x="1" y="5603"/>
                  <a:pt x="955" y="6823"/>
                  <a:pt x="2122" y="6823"/>
                </a:cubicBezTo>
                <a:cubicBezTo>
                  <a:pt x="2178" y="6823"/>
                  <a:pt x="2235" y="6820"/>
                  <a:pt x="2292" y="6814"/>
                </a:cubicBezTo>
                <a:cubicBezTo>
                  <a:pt x="16179" y="5340"/>
                  <a:pt x="30140" y="4596"/>
                  <a:pt x="44106" y="4596"/>
                </a:cubicBezTo>
                <a:cubicBezTo>
                  <a:pt x="45087" y="4596"/>
                  <a:pt x="46068" y="4600"/>
                  <a:pt x="47048" y="4607"/>
                </a:cubicBezTo>
                <a:cubicBezTo>
                  <a:pt x="47057" y="4607"/>
                  <a:pt x="47066" y="4607"/>
                  <a:pt x="47075" y="4607"/>
                </a:cubicBezTo>
                <a:cubicBezTo>
                  <a:pt x="50010" y="4607"/>
                  <a:pt x="50001" y="26"/>
                  <a:pt x="47048" y="12"/>
                </a:cubicBezTo>
                <a:cubicBezTo>
                  <a:pt x="46052" y="4"/>
                  <a:pt x="45056" y="0"/>
                  <a:pt x="44061" y="0"/>
                </a:cubicBezTo>
                <a:close/>
              </a:path>
            </a:pathLst>
          </a:custGeom>
          <a:solidFill>
            <a:srgbClr val="FBA83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25"/>
          <p:cNvSpPr/>
          <p:nvPr/>
        </p:nvSpPr>
        <p:spPr>
          <a:xfrm>
            <a:off x="1349129" y="3601359"/>
            <a:ext cx="2956466" cy="194353"/>
          </a:xfrm>
          <a:custGeom>
            <a:avLst/>
            <a:gdLst/>
            <a:ahLst/>
            <a:cxnLst/>
            <a:rect l="l" t="t" r="r" b="b"/>
            <a:pathLst>
              <a:path w="50010" h="6823" extrusionOk="0">
                <a:moveTo>
                  <a:pt x="44061" y="0"/>
                </a:moveTo>
                <a:cubicBezTo>
                  <a:pt x="30110" y="0"/>
                  <a:pt x="16164" y="731"/>
                  <a:pt x="2292" y="2205"/>
                </a:cubicBezTo>
                <a:cubicBezTo>
                  <a:pt x="1062" y="2344"/>
                  <a:pt x="1" y="3169"/>
                  <a:pt x="1" y="4510"/>
                </a:cubicBezTo>
                <a:cubicBezTo>
                  <a:pt x="1" y="5603"/>
                  <a:pt x="955" y="6823"/>
                  <a:pt x="2122" y="6823"/>
                </a:cubicBezTo>
                <a:cubicBezTo>
                  <a:pt x="2178" y="6823"/>
                  <a:pt x="2235" y="6820"/>
                  <a:pt x="2292" y="6814"/>
                </a:cubicBezTo>
                <a:cubicBezTo>
                  <a:pt x="16179" y="5340"/>
                  <a:pt x="30140" y="4596"/>
                  <a:pt x="44106" y="4596"/>
                </a:cubicBezTo>
                <a:cubicBezTo>
                  <a:pt x="45087" y="4596"/>
                  <a:pt x="46068" y="4600"/>
                  <a:pt x="47048" y="4607"/>
                </a:cubicBezTo>
                <a:cubicBezTo>
                  <a:pt x="47057" y="4607"/>
                  <a:pt x="47066" y="4607"/>
                  <a:pt x="47075" y="4607"/>
                </a:cubicBezTo>
                <a:cubicBezTo>
                  <a:pt x="50010" y="4607"/>
                  <a:pt x="50001" y="26"/>
                  <a:pt x="47048" y="12"/>
                </a:cubicBezTo>
                <a:cubicBezTo>
                  <a:pt x="46052" y="4"/>
                  <a:pt x="45056" y="0"/>
                  <a:pt x="44061" y="0"/>
                </a:cubicBezTo>
                <a:close/>
              </a:path>
            </a:pathLst>
          </a:custGeom>
          <a:solidFill>
            <a:srgbClr val="FBA83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25"/>
          <p:cNvSpPr/>
          <p:nvPr/>
        </p:nvSpPr>
        <p:spPr>
          <a:xfrm rot="-3524697">
            <a:off x="484854" y="1439572"/>
            <a:ext cx="654958" cy="724830"/>
          </a:xfrm>
          <a:custGeom>
            <a:avLst/>
            <a:gdLst/>
            <a:ahLst/>
            <a:cxnLst/>
            <a:rect l="l" t="t" r="r" b="b"/>
            <a:pathLst>
              <a:path w="15850" h="17540" extrusionOk="0">
                <a:moveTo>
                  <a:pt x="8484" y="7308"/>
                </a:moveTo>
                <a:cubicBezTo>
                  <a:pt x="9186" y="7308"/>
                  <a:pt x="9890" y="7403"/>
                  <a:pt x="10569" y="7583"/>
                </a:cubicBezTo>
                <a:cubicBezTo>
                  <a:pt x="11924" y="7932"/>
                  <a:pt x="13852" y="8715"/>
                  <a:pt x="14396" y="10153"/>
                </a:cubicBezTo>
                <a:cubicBezTo>
                  <a:pt x="15108" y="12065"/>
                  <a:pt x="12883" y="12957"/>
                  <a:pt x="11339" y="12957"/>
                </a:cubicBezTo>
                <a:cubicBezTo>
                  <a:pt x="11247" y="12957"/>
                  <a:pt x="11158" y="12953"/>
                  <a:pt x="11072" y="12947"/>
                </a:cubicBezTo>
                <a:cubicBezTo>
                  <a:pt x="9633" y="12821"/>
                  <a:pt x="8124" y="12347"/>
                  <a:pt x="6867" y="11648"/>
                </a:cubicBezTo>
                <a:cubicBezTo>
                  <a:pt x="5638" y="10964"/>
                  <a:pt x="4688" y="9986"/>
                  <a:pt x="4129" y="8840"/>
                </a:cubicBezTo>
                <a:cubicBezTo>
                  <a:pt x="4562" y="8463"/>
                  <a:pt x="5065" y="8156"/>
                  <a:pt x="5610" y="7904"/>
                </a:cubicBezTo>
                <a:cubicBezTo>
                  <a:pt x="6516" y="7496"/>
                  <a:pt x="7498" y="7308"/>
                  <a:pt x="8484" y="7308"/>
                </a:cubicBezTo>
                <a:close/>
                <a:moveTo>
                  <a:pt x="9367" y="1"/>
                </a:moveTo>
                <a:cubicBezTo>
                  <a:pt x="7377" y="1"/>
                  <a:pt x="5401" y="881"/>
                  <a:pt x="4073" y="2582"/>
                </a:cubicBezTo>
                <a:cubicBezTo>
                  <a:pt x="2621" y="4440"/>
                  <a:pt x="2341" y="6689"/>
                  <a:pt x="3054" y="8645"/>
                </a:cubicBezTo>
                <a:cubicBezTo>
                  <a:pt x="1545" y="10195"/>
                  <a:pt x="777" y="12347"/>
                  <a:pt x="1321" y="14470"/>
                </a:cubicBezTo>
                <a:cubicBezTo>
                  <a:pt x="1098" y="14232"/>
                  <a:pt x="861" y="13995"/>
                  <a:pt x="595" y="13799"/>
                </a:cubicBezTo>
                <a:cubicBezTo>
                  <a:pt x="545" y="13762"/>
                  <a:pt x="491" y="13746"/>
                  <a:pt x="439" y="13746"/>
                </a:cubicBezTo>
                <a:cubicBezTo>
                  <a:pt x="212" y="13746"/>
                  <a:pt x="1" y="14042"/>
                  <a:pt x="148" y="14246"/>
                </a:cubicBezTo>
                <a:cubicBezTo>
                  <a:pt x="847" y="15266"/>
                  <a:pt x="1559" y="16174"/>
                  <a:pt x="2062" y="17292"/>
                </a:cubicBezTo>
                <a:cubicBezTo>
                  <a:pt x="2141" y="17465"/>
                  <a:pt x="2295" y="17540"/>
                  <a:pt x="2455" y="17540"/>
                </a:cubicBezTo>
                <a:cubicBezTo>
                  <a:pt x="2720" y="17540"/>
                  <a:pt x="3001" y="17336"/>
                  <a:pt x="2984" y="17040"/>
                </a:cubicBezTo>
                <a:cubicBezTo>
                  <a:pt x="2942" y="15881"/>
                  <a:pt x="3962" y="15350"/>
                  <a:pt x="4786" y="14777"/>
                </a:cubicBezTo>
                <a:cubicBezTo>
                  <a:pt x="5211" y="14482"/>
                  <a:pt x="4967" y="13888"/>
                  <a:pt x="4553" y="13888"/>
                </a:cubicBezTo>
                <a:cubicBezTo>
                  <a:pt x="4477" y="13888"/>
                  <a:pt x="4395" y="13908"/>
                  <a:pt x="4311" y="13953"/>
                </a:cubicBezTo>
                <a:cubicBezTo>
                  <a:pt x="3570" y="14344"/>
                  <a:pt x="2844" y="14861"/>
                  <a:pt x="2411" y="15559"/>
                </a:cubicBezTo>
                <a:cubicBezTo>
                  <a:pt x="1475" y="13450"/>
                  <a:pt x="2006" y="11145"/>
                  <a:pt x="3431" y="9511"/>
                </a:cubicBezTo>
                <a:cubicBezTo>
                  <a:pt x="3962" y="10489"/>
                  <a:pt x="4744" y="11369"/>
                  <a:pt x="5764" y="12039"/>
                </a:cubicBezTo>
                <a:cubicBezTo>
                  <a:pt x="7342" y="13073"/>
                  <a:pt x="9340" y="13743"/>
                  <a:pt x="11226" y="13841"/>
                </a:cubicBezTo>
                <a:cubicBezTo>
                  <a:pt x="11315" y="13846"/>
                  <a:pt x="11406" y="13848"/>
                  <a:pt x="11497" y="13848"/>
                </a:cubicBezTo>
                <a:cubicBezTo>
                  <a:pt x="13088" y="13848"/>
                  <a:pt x="14802" y="13147"/>
                  <a:pt x="15304" y="11508"/>
                </a:cubicBezTo>
                <a:cubicBezTo>
                  <a:pt x="15849" y="9706"/>
                  <a:pt x="14313" y="8268"/>
                  <a:pt x="12874" y="7513"/>
                </a:cubicBezTo>
                <a:cubicBezTo>
                  <a:pt x="11516" y="6804"/>
                  <a:pt x="9989" y="6396"/>
                  <a:pt x="8464" y="6396"/>
                </a:cubicBezTo>
                <a:cubicBezTo>
                  <a:pt x="7887" y="6396"/>
                  <a:pt x="7309" y="6455"/>
                  <a:pt x="6741" y="6577"/>
                </a:cubicBezTo>
                <a:cubicBezTo>
                  <a:pt x="5652" y="6815"/>
                  <a:pt x="4646" y="7318"/>
                  <a:pt x="3794" y="7988"/>
                </a:cubicBezTo>
                <a:cubicBezTo>
                  <a:pt x="3403" y="6647"/>
                  <a:pt x="3529" y="5180"/>
                  <a:pt x="4367" y="3770"/>
                </a:cubicBezTo>
                <a:cubicBezTo>
                  <a:pt x="5497" y="1869"/>
                  <a:pt x="7470" y="892"/>
                  <a:pt x="9483" y="892"/>
                </a:cubicBezTo>
                <a:cubicBezTo>
                  <a:pt x="10829" y="892"/>
                  <a:pt x="12193" y="1329"/>
                  <a:pt x="13335" y="2219"/>
                </a:cubicBezTo>
                <a:cubicBezTo>
                  <a:pt x="13408" y="2275"/>
                  <a:pt x="13487" y="2298"/>
                  <a:pt x="13564" y="2298"/>
                </a:cubicBezTo>
                <a:cubicBezTo>
                  <a:pt x="13853" y="2298"/>
                  <a:pt x="14103" y="1959"/>
                  <a:pt x="13838" y="1716"/>
                </a:cubicBezTo>
                <a:cubicBezTo>
                  <a:pt x="12554" y="562"/>
                  <a:pt x="10956" y="1"/>
                  <a:pt x="9367" y="1"/>
                </a:cubicBezTo>
                <a:close/>
              </a:path>
            </a:pathLst>
          </a:custGeom>
          <a:solidFill>
            <a:srgbClr val="74CBC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25"/>
          <p:cNvSpPr/>
          <p:nvPr/>
        </p:nvSpPr>
        <p:spPr>
          <a:xfrm rot="7060241">
            <a:off x="4390714" y="3819475"/>
            <a:ext cx="613903" cy="563497"/>
          </a:xfrm>
          <a:custGeom>
            <a:avLst/>
            <a:gdLst/>
            <a:ahLst/>
            <a:cxnLst/>
            <a:rect l="l" t="t" r="r" b="b"/>
            <a:pathLst>
              <a:path w="19767" h="18144" extrusionOk="0">
                <a:moveTo>
                  <a:pt x="12375" y="2473"/>
                </a:moveTo>
                <a:cubicBezTo>
                  <a:pt x="13220" y="2473"/>
                  <a:pt x="14061" y="2600"/>
                  <a:pt x="14877" y="2850"/>
                </a:cubicBezTo>
                <a:cubicBezTo>
                  <a:pt x="14822" y="2850"/>
                  <a:pt x="14780" y="2864"/>
                  <a:pt x="14752" y="2892"/>
                </a:cubicBezTo>
                <a:cubicBezTo>
                  <a:pt x="13865" y="2645"/>
                  <a:pt x="12956" y="2527"/>
                  <a:pt x="12052" y="2527"/>
                </a:cubicBezTo>
                <a:cubicBezTo>
                  <a:pt x="11731" y="2527"/>
                  <a:pt x="11410" y="2542"/>
                  <a:pt x="11092" y="2571"/>
                </a:cubicBezTo>
                <a:cubicBezTo>
                  <a:pt x="11519" y="2505"/>
                  <a:pt x="11948" y="2473"/>
                  <a:pt x="12375" y="2473"/>
                </a:cubicBezTo>
                <a:close/>
                <a:moveTo>
                  <a:pt x="12531" y="3437"/>
                </a:moveTo>
                <a:cubicBezTo>
                  <a:pt x="12782" y="3451"/>
                  <a:pt x="13034" y="3479"/>
                  <a:pt x="13285" y="3521"/>
                </a:cubicBezTo>
                <a:cubicBezTo>
                  <a:pt x="12852" y="3479"/>
                  <a:pt x="12419" y="3451"/>
                  <a:pt x="11986" y="3451"/>
                </a:cubicBezTo>
                <a:cubicBezTo>
                  <a:pt x="12167" y="3437"/>
                  <a:pt x="12349" y="3437"/>
                  <a:pt x="12531" y="3437"/>
                </a:cubicBezTo>
                <a:close/>
                <a:moveTo>
                  <a:pt x="14794" y="3465"/>
                </a:moveTo>
                <a:cubicBezTo>
                  <a:pt x="14933" y="3493"/>
                  <a:pt x="15073" y="3521"/>
                  <a:pt x="15213" y="3563"/>
                </a:cubicBezTo>
                <a:cubicBezTo>
                  <a:pt x="15199" y="3591"/>
                  <a:pt x="15199" y="3633"/>
                  <a:pt x="15185" y="3661"/>
                </a:cubicBezTo>
                <a:cubicBezTo>
                  <a:pt x="15059" y="3591"/>
                  <a:pt x="14919" y="3521"/>
                  <a:pt x="14794" y="3465"/>
                </a:cubicBezTo>
                <a:close/>
                <a:moveTo>
                  <a:pt x="10435" y="3842"/>
                </a:moveTo>
                <a:lnTo>
                  <a:pt x="10435" y="3842"/>
                </a:lnTo>
                <a:cubicBezTo>
                  <a:pt x="9709" y="3968"/>
                  <a:pt x="8997" y="4177"/>
                  <a:pt x="8326" y="4485"/>
                </a:cubicBezTo>
                <a:cubicBezTo>
                  <a:pt x="8843" y="4247"/>
                  <a:pt x="9374" y="4038"/>
                  <a:pt x="9918" y="3870"/>
                </a:cubicBezTo>
                <a:lnTo>
                  <a:pt x="10016" y="3870"/>
                </a:lnTo>
                <a:cubicBezTo>
                  <a:pt x="10156" y="3856"/>
                  <a:pt x="10296" y="3856"/>
                  <a:pt x="10435" y="3842"/>
                </a:cubicBezTo>
                <a:close/>
                <a:moveTo>
                  <a:pt x="16288" y="4485"/>
                </a:moveTo>
                <a:cubicBezTo>
                  <a:pt x="16414" y="4499"/>
                  <a:pt x="16540" y="4499"/>
                  <a:pt x="16665" y="4513"/>
                </a:cubicBezTo>
                <a:cubicBezTo>
                  <a:pt x="16638" y="4513"/>
                  <a:pt x="16610" y="4527"/>
                  <a:pt x="16596" y="4527"/>
                </a:cubicBezTo>
                <a:cubicBezTo>
                  <a:pt x="16484" y="4527"/>
                  <a:pt x="16358" y="4541"/>
                  <a:pt x="16246" y="4541"/>
                </a:cubicBezTo>
                <a:cubicBezTo>
                  <a:pt x="16274" y="4527"/>
                  <a:pt x="16288" y="4513"/>
                  <a:pt x="16288" y="4485"/>
                </a:cubicBezTo>
                <a:close/>
                <a:moveTo>
                  <a:pt x="15799" y="4471"/>
                </a:moveTo>
                <a:cubicBezTo>
                  <a:pt x="15869" y="4499"/>
                  <a:pt x="15939" y="4527"/>
                  <a:pt x="16023" y="4569"/>
                </a:cubicBezTo>
                <a:cubicBezTo>
                  <a:pt x="15925" y="4569"/>
                  <a:pt x="15841" y="4583"/>
                  <a:pt x="15744" y="4596"/>
                </a:cubicBezTo>
                <a:cubicBezTo>
                  <a:pt x="15758" y="4555"/>
                  <a:pt x="15785" y="4513"/>
                  <a:pt x="15799" y="4471"/>
                </a:cubicBezTo>
                <a:close/>
                <a:moveTo>
                  <a:pt x="12044" y="2890"/>
                </a:moveTo>
                <a:cubicBezTo>
                  <a:pt x="12542" y="2890"/>
                  <a:pt x="13042" y="2927"/>
                  <a:pt x="13536" y="3004"/>
                </a:cubicBezTo>
                <a:cubicBezTo>
                  <a:pt x="13448" y="3002"/>
                  <a:pt x="13359" y="3001"/>
                  <a:pt x="13271" y="3001"/>
                </a:cubicBezTo>
                <a:cubicBezTo>
                  <a:pt x="12828" y="3001"/>
                  <a:pt x="12384" y="3030"/>
                  <a:pt x="11930" y="3088"/>
                </a:cubicBezTo>
                <a:cubicBezTo>
                  <a:pt x="10994" y="3102"/>
                  <a:pt x="10058" y="3283"/>
                  <a:pt x="9164" y="3605"/>
                </a:cubicBezTo>
                <a:cubicBezTo>
                  <a:pt x="8102" y="3758"/>
                  <a:pt x="7111" y="4108"/>
                  <a:pt x="6231" y="4680"/>
                </a:cubicBezTo>
                <a:cubicBezTo>
                  <a:pt x="7950" y="3523"/>
                  <a:pt x="9994" y="2890"/>
                  <a:pt x="12044" y="2890"/>
                </a:cubicBezTo>
                <a:close/>
                <a:moveTo>
                  <a:pt x="19138" y="5071"/>
                </a:moveTo>
                <a:cubicBezTo>
                  <a:pt x="19180" y="5113"/>
                  <a:pt x="19222" y="5141"/>
                  <a:pt x="19264" y="5183"/>
                </a:cubicBezTo>
                <a:cubicBezTo>
                  <a:pt x="18928" y="5211"/>
                  <a:pt x="18579" y="5253"/>
                  <a:pt x="18244" y="5295"/>
                </a:cubicBezTo>
                <a:cubicBezTo>
                  <a:pt x="18537" y="5225"/>
                  <a:pt x="18831" y="5155"/>
                  <a:pt x="19138" y="5071"/>
                </a:cubicBezTo>
                <a:close/>
                <a:moveTo>
                  <a:pt x="5770" y="5002"/>
                </a:moveTo>
                <a:lnTo>
                  <a:pt x="5770" y="5002"/>
                </a:lnTo>
                <a:cubicBezTo>
                  <a:pt x="5448" y="5253"/>
                  <a:pt x="5141" y="5532"/>
                  <a:pt x="4848" y="5854"/>
                </a:cubicBezTo>
                <a:cubicBezTo>
                  <a:pt x="4387" y="6357"/>
                  <a:pt x="3982" y="6929"/>
                  <a:pt x="3632" y="7544"/>
                </a:cubicBezTo>
                <a:cubicBezTo>
                  <a:pt x="3618" y="7572"/>
                  <a:pt x="3604" y="7600"/>
                  <a:pt x="3591" y="7614"/>
                </a:cubicBezTo>
                <a:cubicBezTo>
                  <a:pt x="3437" y="7809"/>
                  <a:pt x="3297" y="7991"/>
                  <a:pt x="3157" y="8187"/>
                </a:cubicBezTo>
                <a:cubicBezTo>
                  <a:pt x="3465" y="7572"/>
                  <a:pt x="3800" y="6985"/>
                  <a:pt x="4191" y="6440"/>
                </a:cubicBezTo>
                <a:cubicBezTo>
                  <a:pt x="4359" y="6259"/>
                  <a:pt x="4540" y="6077"/>
                  <a:pt x="4722" y="5896"/>
                </a:cubicBezTo>
                <a:cubicBezTo>
                  <a:pt x="5043" y="5574"/>
                  <a:pt x="5393" y="5281"/>
                  <a:pt x="5770" y="5002"/>
                </a:cubicBezTo>
                <a:close/>
                <a:moveTo>
                  <a:pt x="7893" y="4680"/>
                </a:moveTo>
                <a:cubicBezTo>
                  <a:pt x="6985" y="5155"/>
                  <a:pt x="6147" y="5798"/>
                  <a:pt x="5448" y="6650"/>
                </a:cubicBezTo>
                <a:cubicBezTo>
                  <a:pt x="4750" y="7502"/>
                  <a:pt x="4177" y="8480"/>
                  <a:pt x="3688" y="9500"/>
                </a:cubicBezTo>
                <a:cubicBezTo>
                  <a:pt x="4149" y="8368"/>
                  <a:pt x="4792" y="7292"/>
                  <a:pt x="5658" y="6343"/>
                </a:cubicBezTo>
                <a:cubicBezTo>
                  <a:pt x="5979" y="5979"/>
                  <a:pt x="6328" y="5644"/>
                  <a:pt x="6706" y="5337"/>
                </a:cubicBezTo>
                <a:cubicBezTo>
                  <a:pt x="7097" y="5099"/>
                  <a:pt x="7488" y="4890"/>
                  <a:pt x="7893" y="4680"/>
                </a:cubicBezTo>
                <a:close/>
                <a:moveTo>
                  <a:pt x="5015" y="6594"/>
                </a:moveTo>
                <a:cubicBezTo>
                  <a:pt x="3702" y="8242"/>
                  <a:pt x="2948" y="10184"/>
                  <a:pt x="2655" y="12210"/>
                </a:cubicBezTo>
                <a:cubicBezTo>
                  <a:pt x="2599" y="12405"/>
                  <a:pt x="2543" y="12615"/>
                  <a:pt x="2501" y="12810"/>
                </a:cubicBezTo>
                <a:cubicBezTo>
                  <a:pt x="2613" y="11036"/>
                  <a:pt x="3074" y="9262"/>
                  <a:pt x="3898" y="7781"/>
                </a:cubicBezTo>
                <a:cubicBezTo>
                  <a:pt x="3940" y="7712"/>
                  <a:pt x="3982" y="7656"/>
                  <a:pt x="4024" y="7600"/>
                </a:cubicBezTo>
                <a:cubicBezTo>
                  <a:pt x="4261" y="7320"/>
                  <a:pt x="4526" y="7041"/>
                  <a:pt x="4792" y="6790"/>
                </a:cubicBezTo>
                <a:cubicBezTo>
                  <a:pt x="4862" y="6734"/>
                  <a:pt x="4932" y="6664"/>
                  <a:pt x="5015" y="6594"/>
                </a:cubicBezTo>
                <a:close/>
                <a:moveTo>
                  <a:pt x="2431" y="10841"/>
                </a:moveTo>
                <a:cubicBezTo>
                  <a:pt x="2138" y="12238"/>
                  <a:pt x="2068" y="13690"/>
                  <a:pt x="2208" y="15073"/>
                </a:cubicBezTo>
                <a:cubicBezTo>
                  <a:pt x="2222" y="15506"/>
                  <a:pt x="2263" y="15939"/>
                  <a:pt x="2361" y="16372"/>
                </a:cubicBezTo>
                <a:cubicBezTo>
                  <a:pt x="1900" y="14556"/>
                  <a:pt x="1928" y="12629"/>
                  <a:pt x="2431" y="10841"/>
                </a:cubicBezTo>
                <a:close/>
                <a:moveTo>
                  <a:pt x="2557" y="8759"/>
                </a:moveTo>
                <a:lnTo>
                  <a:pt x="2557" y="8759"/>
                </a:lnTo>
                <a:cubicBezTo>
                  <a:pt x="2124" y="9779"/>
                  <a:pt x="1789" y="10827"/>
                  <a:pt x="1495" y="11860"/>
                </a:cubicBezTo>
                <a:cubicBezTo>
                  <a:pt x="1076" y="13271"/>
                  <a:pt x="755" y="14780"/>
                  <a:pt x="992" y="16219"/>
                </a:cubicBezTo>
                <a:cubicBezTo>
                  <a:pt x="992" y="16400"/>
                  <a:pt x="992" y="16568"/>
                  <a:pt x="1006" y="16749"/>
                </a:cubicBezTo>
                <a:cubicBezTo>
                  <a:pt x="503" y="14975"/>
                  <a:pt x="964" y="12852"/>
                  <a:pt x="1509" y="11176"/>
                </a:cubicBezTo>
                <a:cubicBezTo>
                  <a:pt x="1789" y="10338"/>
                  <a:pt x="2138" y="9528"/>
                  <a:pt x="2557" y="8759"/>
                </a:cubicBezTo>
                <a:close/>
                <a:moveTo>
                  <a:pt x="15918" y="1"/>
                </a:moveTo>
                <a:cubicBezTo>
                  <a:pt x="15806" y="1"/>
                  <a:pt x="15685" y="141"/>
                  <a:pt x="15758" y="266"/>
                </a:cubicBezTo>
                <a:cubicBezTo>
                  <a:pt x="15785" y="308"/>
                  <a:pt x="15813" y="364"/>
                  <a:pt x="15841" y="406"/>
                </a:cubicBezTo>
                <a:cubicBezTo>
                  <a:pt x="15730" y="434"/>
                  <a:pt x="15646" y="587"/>
                  <a:pt x="15744" y="713"/>
                </a:cubicBezTo>
                <a:cubicBezTo>
                  <a:pt x="15744" y="713"/>
                  <a:pt x="15758" y="727"/>
                  <a:pt x="15758" y="727"/>
                </a:cubicBezTo>
                <a:cubicBezTo>
                  <a:pt x="15674" y="727"/>
                  <a:pt x="15604" y="783"/>
                  <a:pt x="15590" y="895"/>
                </a:cubicBezTo>
                <a:cubicBezTo>
                  <a:pt x="15534" y="1286"/>
                  <a:pt x="15506" y="1663"/>
                  <a:pt x="15464" y="2054"/>
                </a:cubicBezTo>
                <a:cubicBezTo>
                  <a:pt x="15455" y="2052"/>
                  <a:pt x="15446" y="2051"/>
                  <a:pt x="15437" y="2051"/>
                </a:cubicBezTo>
                <a:cubicBezTo>
                  <a:pt x="15307" y="2051"/>
                  <a:pt x="15194" y="2229"/>
                  <a:pt x="15324" y="2334"/>
                </a:cubicBezTo>
                <a:cubicBezTo>
                  <a:pt x="15366" y="2375"/>
                  <a:pt x="15408" y="2403"/>
                  <a:pt x="15436" y="2431"/>
                </a:cubicBezTo>
                <a:cubicBezTo>
                  <a:pt x="15436" y="2515"/>
                  <a:pt x="15436" y="2585"/>
                  <a:pt x="15422" y="2669"/>
                </a:cubicBezTo>
                <a:cubicBezTo>
                  <a:pt x="14453" y="2303"/>
                  <a:pt x="13429" y="2114"/>
                  <a:pt x="12399" y="2114"/>
                </a:cubicBezTo>
                <a:cubicBezTo>
                  <a:pt x="11620" y="2114"/>
                  <a:pt x="10837" y="2222"/>
                  <a:pt x="10072" y="2445"/>
                </a:cubicBezTo>
                <a:cubicBezTo>
                  <a:pt x="7935" y="3060"/>
                  <a:pt x="5658" y="4135"/>
                  <a:pt x="4233" y="5882"/>
                </a:cubicBezTo>
                <a:cubicBezTo>
                  <a:pt x="4205" y="5910"/>
                  <a:pt x="4191" y="5924"/>
                  <a:pt x="4177" y="5951"/>
                </a:cubicBezTo>
                <a:cubicBezTo>
                  <a:pt x="2766" y="7432"/>
                  <a:pt x="1747" y="9262"/>
                  <a:pt x="1146" y="11218"/>
                </a:cubicBezTo>
                <a:cubicBezTo>
                  <a:pt x="503" y="13271"/>
                  <a:pt x="0" y="15925"/>
                  <a:pt x="1118" y="17881"/>
                </a:cubicBezTo>
                <a:cubicBezTo>
                  <a:pt x="1152" y="17943"/>
                  <a:pt x="1200" y="17970"/>
                  <a:pt x="1248" y="17970"/>
                </a:cubicBezTo>
                <a:cubicBezTo>
                  <a:pt x="1340" y="17970"/>
                  <a:pt x="1430" y="17874"/>
                  <a:pt x="1411" y="17755"/>
                </a:cubicBezTo>
                <a:cubicBezTo>
                  <a:pt x="1411" y="17671"/>
                  <a:pt x="1397" y="17588"/>
                  <a:pt x="1383" y="17504"/>
                </a:cubicBezTo>
                <a:lnTo>
                  <a:pt x="1383" y="17504"/>
                </a:lnTo>
                <a:cubicBezTo>
                  <a:pt x="1467" y="17699"/>
                  <a:pt x="1565" y="17881"/>
                  <a:pt x="1691" y="18077"/>
                </a:cubicBezTo>
                <a:cubicBezTo>
                  <a:pt x="1719" y="18123"/>
                  <a:pt x="1764" y="18143"/>
                  <a:pt x="1809" y="18143"/>
                </a:cubicBezTo>
                <a:cubicBezTo>
                  <a:pt x="1900" y="18143"/>
                  <a:pt x="1993" y="18063"/>
                  <a:pt x="1956" y="17951"/>
                </a:cubicBezTo>
                <a:cubicBezTo>
                  <a:pt x="1830" y="17476"/>
                  <a:pt x="1733" y="17001"/>
                  <a:pt x="1663" y="16512"/>
                </a:cubicBezTo>
                <a:lnTo>
                  <a:pt x="1663" y="16512"/>
                </a:lnTo>
                <a:cubicBezTo>
                  <a:pt x="1844" y="17029"/>
                  <a:pt x="2096" y="17518"/>
                  <a:pt x="2403" y="17993"/>
                </a:cubicBezTo>
                <a:cubicBezTo>
                  <a:pt x="2437" y="18038"/>
                  <a:pt x="2488" y="18058"/>
                  <a:pt x="2538" y="18058"/>
                </a:cubicBezTo>
                <a:cubicBezTo>
                  <a:pt x="2610" y="18058"/>
                  <a:pt x="2680" y="18017"/>
                  <a:pt x="2696" y="17951"/>
                </a:cubicBezTo>
                <a:cubicBezTo>
                  <a:pt x="2780" y="17937"/>
                  <a:pt x="2850" y="17853"/>
                  <a:pt x="2808" y="17755"/>
                </a:cubicBezTo>
                <a:cubicBezTo>
                  <a:pt x="2766" y="17630"/>
                  <a:pt x="2710" y="17504"/>
                  <a:pt x="2669" y="17392"/>
                </a:cubicBezTo>
                <a:lnTo>
                  <a:pt x="2669" y="17392"/>
                </a:lnTo>
                <a:cubicBezTo>
                  <a:pt x="2710" y="17476"/>
                  <a:pt x="2738" y="17574"/>
                  <a:pt x="2780" y="17657"/>
                </a:cubicBezTo>
                <a:cubicBezTo>
                  <a:pt x="2808" y="17713"/>
                  <a:pt x="2850" y="17727"/>
                  <a:pt x="2892" y="17741"/>
                </a:cubicBezTo>
                <a:cubicBezTo>
                  <a:pt x="2906" y="17755"/>
                  <a:pt x="2906" y="17783"/>
                  <a:pt x="2906" y="17797"/>
                </a:cubicBezTo>
                <a:cubicBezTo>
                  <a:pt x="2922" y="17857"/>
                  <a:pt x="2967" y="17883"/>
                  <a:pt x="3013" y="17883"/>
                </a:cubicBezTo>
                <a:cubicBezTo>
                  <a:pt x="3084" y="17883"/>
                  <a:pt x="3160" y="17821"/>
                  <a:pt x="3143" y="17727"/>
                </a:cubicBezTo>
                <a:cubicBezTo>
                  <a:pt x="2794" y="15953"/>
                  <a:pt x="2710" y="14109"/>
                  <a:pt x="2962" y="12335"/>
                </a:cubicBezTo>
                <a:cubicBezTo>
                  <a:pt x="3018" y="12112"/>
                  <a:pt x="3088" y="11888"/>
                  <a:pt x="3171" y="11679"/>
                </a:cubicBezTo>
                <a:cubicBezTo>
                  <a:pt x="3786" y="9919"/>
                  <a:pt x="4624" y="8089"/>
                  <a:pt x="5853" y="6664"/>
                </a:cubicBezTo>
                <a:cubicBezTo>
                  <a:pt x="7516" y="4769"/>
                  <a:pt x="9881" y="4017"/>
                  <a:pt x="12294" y="4017"/>
                </a:cubicBezTo>
                <a:cubicBezTo>
                  <a:pt x="12923" y="4017"/>
                  <a:pt x="13555" y="4068"/>
                  <a:pt x="14179" y="4163"/>
                </a:cubicBezTo>
                <a:cubicBezTo>
                  <a:pt x="14193" y="4219"/>
                  <a:pt x="14249" y="4275"/>
                  <a:pt x="14319" y="4275"/>
                </a:cubicBezTo>
                <a:lnTo>
                  <a:pt x="14430" y="4275"/>
                </a:lnTo>
                <a:cubicBezTo>
                  <a:pt x="14444" y="4317"/>
                  <a:pt x="14486" y="4359"/>
                  <a:pt x="14556" y="4359"/>
                </a:cubicBezTo>
                <a:cubicBezTo>
                  <a:pt x="14626" y="4359"/>
                  <a:pt x="14710" y="4373"/>
                  <a:pt x="14794" y="4373"/>
                </a:cubicBezTo>
                <a:cubicBezTo>
                  <a:pt x="14668" y="4555"/>
                  <a:pt x="14556" y="4736"/>
                  <a:pt x="14444" y="4918"/>
                </a:cubicBezTo>
                <a:cubicBezTo>
                  <a:pt x="14333" y="4932"/>
                  <a:pt x="14207" y="4946"/>
                  <a:pt x="14095" y="4974"/>
                </a:cubicBezTo>
                <a:cubicBezTo>
                  <a:pt x="13935" y="5000"/>
                  <a:pt x="13966" y="5269"/>
                  <a:pt x="14115" y="5269"/>
                </a:cubicBezTo>
                <a:cubicBezTo>
                  <a:pt x="14122" y="5269"/>
                  <a:pt x="14130" y="5268"/>
                  <a:pt x="14137" y="5267"/>
                </a:cubicBezTo>
                <a:cubicBezTo>
                  <a:pt x="14165" y="5267"/>
                  <a:pt x="14193" y="5267"/>
                  <a:pt x="14221" y="5253"/>
                </a:cubicBezTo>
                <a:lnTo>
                  <a:pt x="14221" y="5253"/>
                </a:lnTo>
                <a:cubicBezTo>
                  <a:pt x="14207" y="5281"/>
                  <a:pt x="14193" y="5295"/>
                  <a:pt x="14193" y="5309"/>
                </a:cubicBezTo>
                <a:cubicBezTo>
                  <a:pt x="14123" y="5337"/>
                  <a:pt x="14053" y="5365"/>
                  <a:pt x="13983" y="5393"/>
                </a:cubicBezTo>
                <a:lnTo>
                  <a:pt x="13942" y="5393"/>
                </a:lnTo>
                <a:cubicBezTo>
                  <a:pt x="13736" y="5420"/>
                  <a:pt x="13719" y="5728"/>
                  <a:pt x="13928" y="5728"/>
                </a:cubicBezTo>
                <a:cubicBezTo>
                  <a:pt x="13932" y="5728"/>
                  <a:pt x="13937" y="5728"/>
                  <a:pt x="13942" y="5728"/>
                </a:cubicBezTo>
                <a:cubicBezTo>
                  <a:pt x="13942" y="5742"/>
                  <a:pt x="13942" y="5756"/>
                  <a:pt x="13942" y="5770"/>
                </a:cubicBezTo>
                <a:cubicBezTo>
                  <a:pt x="13888" y="5876"/>
                  <a:pt x="13924" y="6008"/>
                  <a:pt x="14060" y="6008"/>
                </a:cubicBezTo>
                <a:cubicBezTo>
                  <a:pt x="14067" y="6008"/>
                  <a:pt x="14074" y="6008"/>
                  <a:pt x="14081" y="6007"/>
                </a:cubicBezTo>
                <a:cubicBezTo>
                  <a:pt x="14305" y="5993"/>
                  <a:pt x="14542" y="5965"/>
                  <a:pt x="14766" y="5951"/>
                </a:cubicBezTo>
                <a:cubicBezTo>
                  <a:pt x="14888" y="5955"/>
                  <a:pt x="15009" y="5956"/>
                  <a:pt x="15131" y="5956"/>
                </a:cubicBezTo>
                <a:cubicBezTo>
                  <a:pt x="16572" y="5956"/>
                  <a:pt x="18002" y="5736"/>
                  <a:pt x="19431" y="5504"/>
                </a:cubicBezTo>
                <a:cubicBezTo>
                  <a:pt x="19515" y="5490"/>
                  <a:pt x="19543" y="5421"/>
                  <a:pt x="19543" y="5337"/>
                </a:cubicBezTo>
                <a:cubicBezTo>
                  <a:pt x="19669" y="5323"/>
                  <a:pt x="19753" y="5169"/>
                  <a:pt x="19641" y="5057"/>
                </a:cubicBezTo>
                <a:cubicBezTo>
                  <a:pt x="19613" y="5016"/>
                  <a:pt x="19585" y="4974"/>
                  <a:pt x="19543" y="4932"/>
                </a:cubicBezTo>
                <a:cubicBezTo>
                  <a:pt x="19669" y="4932"/>
                  <a:pt x="19767" y="4764"/>
                  <a:pt x="19669" y="4638"/>
                </a:cubicBezTo>
                <a:cubicBezTo>
                  <a:pt x="18677" y="3395"/>
                  <a:pt x="17685" y="2138"/>
                  <a:pt x="16693" y="895"/>
                </a:cubicBezTo>
                <a:cubicBezTo>
                  <a:pt x="16610" y="783"/>
                  <a:pt x="16526" y="685"/>
                  <a:pt x="16456" y="573"/>
                </a:cubicBezTo>
                <a:cubicBezTo>
                  <a:pt x="16442" y="559"/>
                  <a:pt x="16414" y="532"/>
                  <a:pt x="16400" y="532"/>
                </a:cubicBezTo>
                <a:cubicBezTo>
                  <a:pt x="16274" y="364"/>
                  <a:pt x="16149" y="210"/>
                  <a:pt x="16023" y="57"/>
                </a:cubicBezTo>
                <a:cubicBezTo>
                  <a:pt x="15994" y="17"/>
                  <a:pt x="15957" y="1"/>
                  <a:pt x="15918" y="1"/>
                </a:cubicBezTo>
                <a:close/>
              </a:path>
            </a:pathLst>
          </a:custGeom>
          <a:solidFill>
            <a:srgbClr val="74CBC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9E789BA-C0A0-4445-8AFB-D862CAF9152E}"/>
              </a:ext>
            </a:extLst>
          </p:cNvPr>
          <p:cNvSpPr txBox="1"/>
          <p:nvPr/>
        </p:nvSpPr>
        <p:spPr>
          <a:xfrm rot="21448971">
            <a:off x="321786" y="1611263"/>
            <a:ext cx="4793260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 err="1">
                <a:solidFill>
                  <a:schemeClr val="accent3">
                    <a:lumMod val="25000"/>
                  </a:schemeClr>
                </a:solidFill>
                <a:latin typeface="Monotype Corsiva" panose="03010101010201010101" pitchFamily="66" charset="0"/>
              </a:rPr>
              <a:t>RealTime</a:t>
            </a:r>
            <a:r>
              <a:rPr lang="en-US" sz="4400" dirty="0">
                <a:solidFill>
                  <a:schemeClr val="accent3">
                    <a:lumMod val="25000"/>
                  </a:schemeClr>
                </a:solidFill>
                <a:latin typeface="Monotype Corsiva" panose="03010101010201010101" pitchFamily="66" charset="0"/>
              </a:rPr>
              <a:t> Chat Application using Web Sockets and Node.js</a:t>
            </a:r>
            <a:endParaRPr lang="en-IN" sz="4400" dirty="0">
              <a:solidFill>
                <a:schemeClr val="accent3">
                  <a:lumMod val="25000"/>
                </a:schemeClr>
              </a:solidFill>
              <a:latin typeface="Monotype Corsiva" panose="03010101010201010101" pitchFamily="66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9" name="Google Shape;199;p28"/>
          <p:cNvGrpSpPr/>
          <p:nvPr/>
        </p:nvGrpSpPr>
        <p:grpSpPr>
          <a:xfrm>
            <a:off x="6706343" y="1039362"/>
            <a:ext cx="2140703" cy="2551756"/>
            <a:chOff x="5704950" y="3357475"/>
            <a:chExt cx="608950" cy="725900"/>
          </a:xfrm>
        </p:grpSpPr>
        <p:sp>
          <p:nvSpPr>
            <p:cNvPr id="200" name="Google Shape;200;p28"/>
            <p:cNvSpPr/>
            <p:nvPr/>
          </p:nvSpPr>
          <p:spPr>
            <a:xfrm>
              <a:off x="5820650" y="3491875"/>
              <a:ext cx="392925" cy="591500"/>
            </a:xfrm>
            <a:custGeom>
              <a:avLst/>
              <a:gdLst/>
              <a:ahLst/>
              <a:cxnLst/>
              <a:rect l="l" t="t" r="r" b="b"/>
              <a:pathLst>
                <a:path w="15717" h="23660" extrusionOk="0">
                  <a:moveTo>
                    <a:pt x="10431" y="6902"/>
                  </a:moveTo>
                  <a:cubicBezTo>
                    <a:pt x="11097" y="7069"/>
                    <a:pt x="11216" y="7295"/>
                    <a:pt x="10764" y="7605"/>
                  </a:cubicBezTo>
                  <a:cubicBezTo>
                    <a:pt x="10657" y="7819"/>
                    <a:pt x="10490" y="7950"/>
                    <a:pt x="10264" y="8034"/>
                  </a:cubicBezTo>
                  <a:cubicBezTo>
                    <a:pt x="10145" y="8093"/>
                    <a:pt x="10002" y="8153"/>
                    <a:pt x="9847" y="8212"/>
                  </a:cubicBezTo>
                  <a:cubicBezTo>
                    <a:pt x="10014" y="7760"/>
                    <a:pt x="10204" y="7331"/>
                    <a:pt x="10431" y="6902"/>
                  </a:cubicBezTo>
                  <a:close/>
                  <a:moveTo>
                    <a:pt x="4472" y="8688"/>
                  </a:moveTo>
                  <a:cubicBezTo>
                    <a:pt x="4804" y="8688"/>
                    <a:pt x="5011" y="8883"/>
                    <a:pt x="5097" y="9272"/>
                  </a:cubicBezTo>
                  <a:cubicBezTo>
                    <a:pt x="5108" y="9284"/>
                    <a:pt x="5108" y="9284"/>
                    <a:pt x="5108" y="9296"/>
                  </a:cubicBezTo>
                  <a:cubicBezTo>
                    <a:pt x="5073" y="9296"/>
                    <a:pt x="5025" y="9308"/>
                    <a:pt x="4989" y="9308"/>
                  </a:cubicBezTo>
                  <a:cubicBezTo>
                    <a:pt x="4945" y="9313"/>
                    <a:pt x="4895" y="9316"/>
                    <a:pt x="4842" y="9316"/>
                  </a:cubicBezTo>
                  <a:cubicBezTo>
                    <a:pt x="4465" y="9316"/>
                    <a:pt x="3908" y="9168"/>
                    <a:pt x="3835" y="8855"/>
                  </a:cubicBezTo>
                  <a:cubicBezTo>
                    <a:pt x="4083" y="8743"/>
                    <a:pt x="4295" y="8688"/>
                    <a:pt x="4472" y="8688"/>
                  </a:cubicBezTo>
                  <a:close/>
                  <a:moveTo>
                    <a:pt x="6855" y="389"/>
                  </a:moveTo>
                  <a:cubicBezTo>
                    <a:pt x="8304" y="389"/>
                    <a:pt x="9775" y="737"/>
                    <a:pt x="10966" y="1295"/>
                  </a:cubicBezTo>
                  <a:cubicBezTo>
                    <a:pt x="12407" y="1961"/>
                    <a:pt x="13621" y="3069"/>
                    <a:pt x="14229" y="4545"/>
                  </a:cubicBezTo>
                  <a:cubicBezTo>
                    <a:pt x="14931" y="6224"/>
                    <a:pt x="14562" y="7962"/>
                    <a:pt x="13669" y="9498"/>
                  </a:cubicBezTo>
                  <a:cubicBezTo>
                    <a:pt x="12097" y="12213"/>
                    <a:pt x="8978" y="14749"/>
                    <a:pt x="9847" y="18249"/>
                  </a:cubicBezTo>
                  <a:cubicBezTo>
                    <a:pt x="9847" y="18249"/>
                    <a:pt x="9847" y="18249"/>
                    <a:pt x="9847" y="18261"/>
                  </a:cubicBezTo>
                  <a:cubicBezTo>
                    <a:pt x="9657" y="18642"/>
                    <a:pt x="9240" y="18797"/>
                    <a:pt x="8799" y="18868"/>
                  </a:cubicBezTo>
                  <a:cubicBezTo>
                    <a:pt x="8645" y="16797"/>
                    <a:pt x="8680" y="14713"/>
                    <a:pt x="8942" y="12653"/>
                  </a:cubicBezTo>
                  <a:cubicBezTo>
                    <a:pt x="9097" y="11343"/>
                    <a:pt x="9288" y="9986"/>
                    <a:pt x="9680" y="8700"/>
                  </a:cubicBezTo>
                  <a:cubicBezTo>
                    <a:pt x="10550" y="8426"/>
                    <a:pt x="11526" y="7974"/>
                    <a:pt x="11419" y="7045"/>
                  </a:cubicBezTo>
                  <a:cubicBezTo>
                    <a:pt x="11367" y="6623"/>
                    <a:pt x="11025" y="6358"/>
                    <a:pt x="10676" y="6358"/>
                  </a:cubicBezTo>
                  <a:cubicBezTo>
                    <a:pt x="10464" y="6358"/>
                    <a:pt x="10250" y="6456"/>
                    <a:pt x="10097" y="6676"/>
                  </a:cubicBezTo>
                  <a:cubicBezTo>
                    <a:pt x="10073" y="6712"/>
                    <a:pt x="10073" y="6736"/>
                    <a:pt x="10073" y="6772"/>
                  </a:cubicBezTo>
                  <a:cubicBezTo>
                    <a:pt x="9669" y="7200"/>
                    <a:pt x="9490" y="7819"/>
                    <a:pt x="9335" y="8379"/>
                  </a:cubicBezTo>
                  <a:cubicBezTo>
                    <a:pt x="9288" y="8391"/>
                    <a:pt x="9252" y="8415"/>
                    <a:pt x="9204" y="8426"/>
                  </a:cubicBezTo>
                  <a:cubicBezTo>
                    <a:pt x="8668" y="8593"/>
                    <a:pt x="8121" y="8736"/>
                    <a:pt x="7561" y="8855"/>
                  </a:cubicBezTo>
                  <a:cubicBezTo>
                    <a:pt x="7013" y="8974"/>
                    <a:pt x="6454" y="9069"/>
                    <a:pt x="5894" y="9165"/>
                  </a:cubicBezTo>
                  <a:cubicBezTo>
                    <a:pt x="5751" y="9188"/>
                    <a:pt x="5609" y="9212"/>
                    <a:pt x="5454" y="9236"/>
                  </a:cubicBezTo>
                  <a:cubicBezTo>
                    <a:pt x="5275" y="8760"/>
                    <a:pt x="5025" y="8343"/>
                    <a:pt x="4608" y="8153"/>
                  </a:cubicBezTo>
                  <a:cubicBezTo>
                    <a:pt x="4486" y="8101"/>
                    <a:pt x="4361" y="8077"/>
                    <a:pt x="4240" y="8077"/>
                  </a:cubicBezTo>
                  <a:cubicBezTo>
                    <a:pt x="3832" y="8077"/>
                    <a:pt x="3480" y="8355"/>
                    <a:pt x="3489" y="8796"/>
                  </a:cubicBezTo>
                  <a:cubicBezTo>
                    <a:pt x="3382" y="9188"/>
                    <a:pt x="3835" y="9677"/>
                    <a:pt x="4299" y="9748"/>
                  </a:cubicBezTo>
                  <a:cubicBezTo>
                    <a:pt x="4395" y="9763"/>
                    <a:pt x="4494" y="9770"/>
                    <a:pt x="4594" y="9770"/>
                  </a:cubicBezTo>
                  <a:cubicBezTo>
                    <a:pt x="4804" y="9770"/>
                    <a:pt x="5022" y="9741"/>
                    <a:pt x="5239" y="9700"/>
                  </a:cubicBezTo>
                  <a:cubicBezTo>
                    <a:pt x="5251" y="9736"/>
                    <a:pt x="5263" y="9760"/>
                    <a:pt x="5275" y="9796"/>
                  </a:cubicBezTo>
                  <a:cubicBezTo>
                    <a:pt x="5406" y="10189"/>
                    <a:pt x="5525" y="10593"/>
                    <a:pt x="5632" y="10998"/>
                  </a:cubicBezTo>
                  <a:cubicBezTo>
                    <a:pt x="5859" y="11796"/>
                    <a:pt x="6049" y="12617"/>
                    <a:pt x="6204" y="13439"/>
                  </a:cubicBezTo>
                  <a:cubicBezTo>
                    <a:pt x="6359" y="14356"/>
                    <a:pt x="6466" y="15273"/>
                    <a:pt x="6478" y="16189"/>
                  </a:cubicBezTo>
                  <a:cubicBezTo>
                    <a:pt x="6478" y="16820"/>
                    <a:pt x="6371" y="17463"/>
                    <a:pt x="6359" y="18094"/>
                  </a:cubicBezTo>
                  <a:cubicBezTo>
                    <a:pt x="6359" y="18130"/>
                    <a:pt x="6359" y="18154"/>
                    <a:pt x="6347" y="18178"/>
                  </a:cubicBezTo>
                  <a:cubicBezTo>
                    <a:pt x="6323" y="18344"/>
                    <a:pt x="6287" y="18499"/>
                    <a:pt x="6251" y="18666"/>
                  </a:cubicBezTo>
                  <a:cubicBezTo>
                    <a:pt x="6251" y="18666"/>
                    <a:pt x="6263" y="18678"/>
                    <a:pt x="6251" y="18678"/>
                  </a:cubicBezTo>
                  <a:cubicBezTo>
                    <a:pt x="6001" y="18606"/>
                    <a:pt x="5751" y="18523"/>
                    <a:pt x="5489" y="18416"/>
                  </a:cubicBezTo>
                  <a:cubicBezTo>
                    <a:pt x="5525" y="18047"/>
                    <a:pt x="5525" y="17666"/>
                    <a:pt x="5513" y="17285"/>
                  </a:cubicBezTo>
                  <a:lnTo>
                    <a:pt x="5513" y="17285"/>
                  </a:lnTo>
                  <a:cubicBezTo>
                    <a:pt x="5644" y="17297"/>
                    <a:pt x="5787" y="17297"/>
                    <a:pt x="5918" y="17297"/>
                  </a:cubicBezTo>
                  <a:cubicBezTo>
                    <a:pt x="5954" y="17285"/>
                    <a:pt x="5954" y="17237"/>
                    <a:pt x="5918" y="17237"/>
                  </a:cubicBezTo>
                  <a:lnTo>
                    <a:pt x="5513" y="17237"/>
                  </a:lnTo>
                  <a:cubicBezTo>
                    <a:pt x="5501" y="17058"/>
                    <a:pt x="5489" y="16892"/>
                    <a:pt x="5478" y="16713"/>
                  </a:cubicBezTo>
                  <a:cubicBezTo>
                    <a:pt x="5513" y="16710"/>
                    <a:pt x="5547" y="16709"/>
                    <a:pt x="5581" y="16709"/>
                  </a:cubicBezTo>
                  <a:cubicBezTo>
                    <a:pt x="5673" y="16709"/>
                    <a:pt x="5763" y="16720"/>
                    <a:pt x="5859" y="16737"/>
                  </a:cubicBezTo>
                  <a:cubicBezTo>
                    <a:pt x="5894" y="16737"/>
                    <a:pt x="5906" y="16701"/>
                    <a:pt x="5870" y="16689"/>
                  </a:cubicBezTo>
                  <a:cubicBezTo>
                    <a:pt x="5787" y="16667"/>
                    <a:pt x="5704" y="16658"/>
                    <a:pt x="5618" y="16658"/>
                  </a:cubicBezTo>
                  <a:cubicBezTo>
                    <a:pt x="5569" y="16658"/>
                    <a:pt x="5518" y="16661"/>
                    <a:pt x="5466" y="16666"/>
                  </a:cubicBezTo>
                  <a:cubicBezTo>
                    <a:pt x="5442" y="16404"/>
                    <a:pt x="5406" y="16154"/>
                    <a:pt x="5359" y="15904"/>
                  </a:cubicBezTo>
                  <a:cubicBezTo>
                    <a:pt x="5478" y="15904"/>
                    <a:pt x="5609" y="15904"/>
                    <a:pt x="5728" y="15892"/>
                  </a:cubicBezTo>
                  <a:cubicBezTo>
                    <a:pt x="5751" y="15892"/>
                    <a:pt x="5751" y="15868"/>
                    <a:pt x="5728" y="15868"/>
                  </a:cubicBezTo>
                  <a:cubicBezTo>
                    <a:pt x="5668" y="15862"/>
                    <a:pt x="5606" y="15859"/>
                    <a:pt x="5542" y="15859"/>
                  </a:cubicBezTo>
                  <a:cubicBezTo>
                    <a:pt x="5478" y="15859"/>
                    <a:pt x="5412" y="15862"/>
                    <a:pt x="5347" y="15868"/>
                  </a:cubicBezTo>
                  <a:cubicBezTo>
                    <a:pt x="5287" y="15606"/>
                    <a:pt x="5228" y="15344"/>
                    <a:pt x="5144" y="15082"/>
                  </a:cubicBezTo>
                  <a:cubicBezTo>
                    <a:pt x="5228" y="15076"/>
                    <a:pt x="5311" y="15073"/>
                    <a:pt x="5394" y="15073"/>
                  </a:cubicBezTo>
                  <a:cubicBezTo>
                    <a:pt x="5478" y="15073"/>
                    <a:pt x="5561" y="15076"/>
                    <a:pt x="5644" y="15082"/>
                  </a:cubicBezTo>
                  <a:cubicBezTo>
                    <a:pt x="5668" y="15082"/>
                    <a:pt x="5668" y="15034"/>
                    <a:pt x="5644" y="15034"/>
                  </a:cubicBezTo>
                  <a:cubicBezTo>
                    <a:pt x="5569" y="15024"/>
                    <a:pt x="5495" y="15021"/>
                    <a:pt x="5423" y="15021"/>
                  </a:cubicBezTo>
                  <a:cubicBezTo>
                    <a:pt x="5325" y="15021"/>
                    <a:pt x="5229" y="15028"/>
                    <a:pt x="5132" y="15034"/>
                  </a:cubicBezTo>
                  <a:cubicBezTo>
                    <a:pt x="5061" y="14820"/>
                    <a:pt x="4978" y="14606"/>
                    <a:pt x="4882" y="14403"/>
                  </a:cubicBezTo>
                  <a:cubicBezTo>
                    <a:pt x="4858" y="14332"/>
                    <a:pt x="4823" y="14272"/>
                    <a:pt x="4787" y="14201"/>
                  </a:cubicBezTo>
                  <a:lnTo>
                    <a:pt x="5311" y="14201"/>
                  </a:lnTo>
                  <a:cubicBezTo>
                    <a:pt x="5347" y="14201"/>
                    <a:pt x="5347" y="14165"/>
                    <a:pt x="5323" y="14153"/>
                  </a:cubicBezTo>
                  <a:cubicBezTo>
                    <a:pt x="5218" y="14139"/>
                    <a:pt x="5109" y="14134"/>
                    <a:pt x="4999" y="14134"/>
                  </a:cubicBezTo>
                  <a:cubicBezTo>
                    <a:pt x="4921" y="14134"/>
                    <a:pt x="4842" y="14137"/>
                    <a:pt x="4763" y="14141"/>
                  </a:cubicBezTo>
                  <a:cubicBezTo>
                    <a:pt x="4632" y="13891"/>
                    <a:pt x="4477" y="13653"/>
                    <a:pt x="4323" y="13415"/>
                  </a:cubicBezTo>
                  <a:lnTo>
                    <a:pt x="4323" y="13415"/>
                  </a:lnTo>
                  <a:cubicBezTo>
                    <a:pt x="4412" y="13421"/>
                    <a:pt x="4501" y="13424"/>
                    <a:pt x="4591" y="13424"/>
                  </a:cubicBezTo>
                  <a:cubicBezTo>
                    <a:pt x="4680" y="13424"/>
                    <a:pt x="4769" y="13421"/>
                    <a:pt x="4858" y="13415"/>
                  </a:cubicBezTo>
                  <a:cubicBezTo>
                    <a:pt x="4894" y="13415"/>
                    <a:pt x="4894" y="13368"/>
                    <a:pt x="4858" y="13368"/>
                  </a:cubicBezTo>
                  <a:cubicBezTo>
                    <a:pt x="4795" y="13364"/>
                    <a:pt x="4731" y="13362"/>
                    <a:pt x="4668" y="13362"/>
                  </a:cubicBezTo>
                  <a:cubicBezTo>
                    <a:pt x="4541" y="13362"/>
                    <a:pt x="4414" y="13368"/>
                    <a:pt x="4287" y="13368"/>
                  </a:cubicBezTo>
                  <a:cubicBezTo>
                    <a:pt x="4108" y="13118"/>
                    <a:pt x="3918" y="12879"/>
                    <a:pt x="3715" y="12641"/>
                  </a:cubicBezTo>
                  <a:cubicBezTo>
                    <a:pt x="3835" y="12635"/>
                    <a:pt x="3957" y="12632"/>
                    <a:pt x="4079" y="12632"/>
                  </a:cubicBezTo>
                  <a:cubicBezTo>
                    <a:pt x="4201" y="12632"/>
                    <a:pt x="4323" y="12635"/>
                    <a:pt x="4442" y="12641"/>
                  </a:cubicBezTo>
                  <a:cubicBezTo>
                    <a:pt x="4466" y="12641"/>
                    <a:pt x="4466" y="12594"/>
                    <a:pt x="4442" y="12594"/>
                  </a:cubicBezTo>
                  <a:cubicBezTo>
                    <a:pt x="4288" y="12580"/>
                    <a:pt x="4139" y="12574"/>
                    <a:pt x="3989" y="12574"/>
                  </a:cubicBezTo>
                  <a:cubicBezTo>
                    <a:pt x="3883" y="12574"/>
                    <a:pt x="3776" y="12577"/>
                    <a:pt x="3668" y="12582"/>
                  </a:cubicBezTo>
                  <a:cubicBezTo>
                    <a:pt x="3465" y="12332"/>
                    <a:pt x="3239" y="12082"/>
                    <a:pt x="3037" y="11820"/>
                  </a:cubicBezTo>
                  <a:lnTo>
                    <a:pt x="3037" y="11820"/>
                  </a:lnTo>
                  <a:cubicBezTo>
                    <a:pt x="3406" y="11855"/>
                    <a:pt x="3787" y="11879"/>
                    <a:pt x="4168" y="11903"/>
                  </a:cubicBezTo>
                  <a:cubicBezTo>
                    <a:pt x="4192" y="11903"/>
                    <a:pt x="4192" y="11855"/>
                    <a:pt x="4168" y="11855"/>
                  </a:cubicBezTo>
                  <a:cubicBezTo>
                    <a:pt x="3775" y="11820"/>
                    <a:pt x="3382" y="11796"/>
                    <a:pt x="2989" y="11772"/>
                  </a:cubicBezTo>
                  <a:cubicBezTo>
                    <a:pt x="2846" y="11582"/>
                    <a:pt x="2692" y="11391"/>
                    <a:pt x="2549" y="11201"/>
                  </a:cubicBezTo>
                  <a:cubicBezTo>
                    <a:pt x="2755" y="11201"/>
                    <a:pt x="2961" y="11206"/>
                    <a:pt x="3168" y="11206"/>
                  </a:cubicBezTo>
                  <a:cubicBezTo>
                    <a:pt x="3271" y="11206"/>
                    <a:pt x="3374" y="11205"/>
                    <a:pt x="3477" y="11201"/>
                  </a:cubicBezTo>
                  <a:cubicBezTo>
                    <a:pt x="3501" y="11201"/>
                    <a:pt x="3501" y="11153"/>
                    <a:pt x="3477" y="11153"/>
                  </a:cubicBezTo>
                  <a:lnTo>
                    <a:pt x="2513" y="11153"/>
                  </a:lnTo>
                  <a:cubicBezTo>
                    <a:pt x="2489" y="11117"/>
                    <a:pt x="2465" y="11082"/>
                    <a:pt x="2441" y="11046"/>
                  </a:cubicBezTo>
                  <a:cubicBezTo>
                    <a:pt x="2263" y="10808"/>
                    <a:pt x="2108" y="10546"/>
                    <a:pt x="1965" y="10296"/>
                  </a:cubicBezTo>
                  <a:lnTo>
                    <a:pt x="1965" y="10296"/>
                  </a:lnTo>
                  <a:cubicBezTo>
                    <a:pt x="2215" y="10308"/>
                    <a:pt x="2477" y="10320"/>
                    <a:pt x="2739" y="10331"/>
                  </a:cubicBezTo>
                  <a:cubicBezTo>
                    <a:pt x="2763" y="10331"/>
                    <a:pt x="2763" y="10284"/>
                    <a:pt x="2739" y="10284"/>
                  </a:cubicBezTo>
                  <a:cubicBezTo>
                    <a:pt x="2465" y="10260"/>
                    <a:pt x="2203" y="10248"/>
                    <a:pt x="1930" y="10236"/>
                  </a:cubicBezTo>
                  <a:cubicBezTo>
                    <a:pt x="1810" y="10010"/>
                    <a:pt x="1691" y="9784"/>
                    <a:pt x="1584" y="9546"/>
                  </a:cubicBezTo>
                  <a:cubicBezTo>
                    <a:pt x="1906" y="9546"/>
                    <a:pt x="2227" y="9546"/>
                    <a:pt x="2549" y="9534"/>
                  </a:cubicBezTo>
                  <a:cubicBezTo>
                    <a:pt x="2572" y="9534"/>
                    <a:pt x="2572" y="9498"/>
                    <a:pt x="2549" y="9498"/>
                  </a:cubicBezTo>
                  <a:cubicBezTo>
                    <a:pt x="2382" y="9492"/>
                    <a:pt x="2218" y="9489"/>
                    <a:pt x="2055" y="9489"/>
                  </a:cubicBezTo>
                  <a:cubicBezTo>
                    <a:pt x="1891" y="9489"/>
                    <a:pt x="1727" y="9492"/>
                    <a:pt x="1560" y="9498"/>
                  </a:cubicBezTo>
                  <a:cubicBezTo>
                    <a:pt x="1429" y="9212"/>
                    <a:pt x="1322" y="8915"/>
                    <a:pt x="1227" y="8629"/>
                  </a:cubicBezTo>
                  <a:lnTo>
                    <a:pt x="2227" y="8629"/>
                  </a:lnTo>
                  <a:cubicBezTo>
                    <a:pt x="2263" y="8629"/>
                    <a:pt x="2263" y="8569"/>
                    <a:pt x="2227" y="8569"/>
                  </a:cubicBezTo>
                  <a:cubicBezTo>
                    <a:pt x="2112" y="8565"/>
                    <a:pt x="1998" y="8564"/>
                    <a:pt x="1885" y="8564"/>
                  </a:cubicBezTo>
                  <a:cubicBezTo>
                    <a:pt x="1658" y="8564"/>
                    <a:pt x="1433" y="8569"/>
                    <a:pt x="1203" y="8569"/>
                  </a:cubicBezTo>
                  <a:cubicBezTo>
                    <a:pt x="1120" y="8295"/>
                    <a:pt x="1037" y="8022"/>
                    <a:pt x="977" y="7748"/>
                  </a:cubicBezTo>
                  <a:cubicBezTo>
                    <a:pt x="1183" y="7748"/>
                    <a:pt x="1390" y="7753"/>
                    <a:pt x="1596" y="7753"/>
                  </a:cubicBezTo>
                  <a:cubicBezTo>
                    <a:pt x="1699" y="7753"/>
                    <a:pt x="1803" y="7752"/>
                    <a:pt x="1906" y="7748"/>
                  </a:cubicBezTo>
                  <a:cubicBezTo>
                    <a:pt x="1941" y="7748"/>
                    <a:pt x="1941" y="7688"/>
                    <a:pt x="1906" y="7688"/>
                  </a:cubicBezTo>
                  <a:cubicBezTo>
                    <a:pt x="1596" y="7688"/>
                    <a:pt x="1287" y="7688"/>
                    <a:pt x="965" y="7700"/>
                  </a:cubicBezTo>
                  <a:cubicBezTo>
                    <a:pt x="906" y="7367"/>
                    <a:pt x="846" y="7045"/>
                    <a:pt x="822" y="6712"/>
                  </a:cubicBezTo>
                  <a:cubicBezTo>
                    <a:pt x="1066" y="6698"/>
                    <a:pt x="1315" y="6692"/>
                    <a:pt x="1562" y="6692"/>
                  </a:cubicBezTo>
                  <a:cubicBezTo>
                    <a:pt x="1737" y="6692"/>
                    <a:pt x="1912" y="6695"/>
                    <a:pt x="2084" y="6700"/>
                  </a:cubicBezTo>
                  <a:cubicBezTo>
                    <a:pt x="2132" y="6700"/>
                    <a:pt x="2132" y="6629"/>
                    <a:pt x="2084" y="6629"/>
                  </a:cubicBezTo>
                  <a:cubicBezTo>
                    <a:pt x="1937" y="6620"/>
                    <a:pt x="1788" y="6616"/>
                    <a:pt x="1637" y="6616"/>
                  </a:cubicBezTo>
                  <a:cubicBezTo>
                    <a:pt x="1364" y="6616"/>
                    <a:pt x="1087" y="6629"/>
                    <a:pt x="810" y="6652"/>
                  </a:cubicBezTo>
                  <a:cubicBezTo>
                    <a:pt x="787" y="6343"/>
                    <a:pt x="787" y="6045"/>
                    <a:pt x="798" y="5736"/>
                  </a:cubicBezTo>
                  <a:cubicBezTo>
                    <a:pt x="1120" y="5712"/>
                    <a:pt x="1441" y="5700"/>
                    <a:pt x="1763" y="5676"/>
                  </a:cubicBezTo>
                  <a:cubicBezTo>
                    <a:pt x="1799" y="5676"/>
                    <a:pt x="1799" y="5617"/>
                    <a:pt x="1763" y="5617"/>
                  </a:cubicBezTo>
                  <a:cubicBezTo>
                    <a:pt x="1441" y="5640"/>
                    <a:pt x="1120" y="5664"/>
                    <a:pt x="798" y="5688"/>
                  </a:cubicBezTo>
                  <a:cubicBezTo>
                    <a:pt x="822" y="5343"/>
                    <a:pt x="870" y="4997"/>
                    <a:pt x="941" y="4664"/>
                  </a:cubicBezTo>
                  <a:cubicBezTo>
                    <a:pt x="1211" y="4664"/>
                    <a:pt x="1476" y="4669"/>
                    <a:pt x="1739" y="4669"/>
                  </a:cubicBezTo>
                  <a:cubicBezTo>
                    <a:pt x="1870" y="4669"/>
                    <a:pt x="2001" y="4668"/>
                    <a:pt x="2132" y="4664"/>
                  </a:cubicBezTo>
                  <a:cubicBezTo>
                    <a:pt x="2180" y="4664"/>
                    <a:pt x="2180" y="4593"/>
                    <a:pt x="2132" y="4593"/>
                  </a:cubicBezTo>
                  <a:cubicBezTo>
                    <a:pt x="1739" y="4593"/>
                    <a:pt x="1346" y="4593"/>
                    <a:pt x="953" y="4605"/>
                  </a:cubicBezTo>
                  <a:cubicBezTo>
                    <a:pt x="1025" y="4307"/>
                    <a:pt x="1120" y="4021"/>
                    <a:pt x="1227" y="3747"/>
                  </a:cubicBezTo>
                  <a:lnTo>
                    <a:pt x="2644" y="3747"/>
                  </a:lnTo>
                  <a:cubicBezTo>
                    <a:pt x="2692" y="3747"/>
                    <a:pt x="2692" y="3676"/>
                    <a:pt x="2644" y="3676"/>
                  </a:cubicBezTo>
                  <a:lnTo>
                    <a:pt x="1263" y="3676"/>
                  </a:lnTo>
                  <a:cubicBezTo>
                    <a:pt x="1406" y="3331"/>
                    <a:pt x="1596" y="2997"/>
                    <a:pt x="1810" y="2688"/>
                  </a:cubicBezTo>
                  <a:lnTo>
                    <a:pt x="2965" y="2688"/>
                  </a:lnTo>
                  <a:cubicBezTo>
                    <a:pt x="3013" y="2688"/>
                    <a:pt x="3013" y="2616"/>
                    <a:pt x="2965" y="2616"/>
                  </a:cubicBezTo>
                  <a:cubicBezTo>
                    <a:pt x="2781" y="2610"/>
                    <a:pt x="2596" y="2607"/>
                    <a:pt x="2413" y="2607"/>
                  </a:cubicBezTo>
                  <a:cubicBezTo>
                    <a:pt x="2230" y="2607"/>
                    <a:pt x="2049" y="2610"/>
                    <a:pt x="1870" y="2616"/>
                  </a:cubicBezTo>
                  <a:cubicBezTo>
                    <a:pt x="1918" y="2545"/>
                    <a:pt x="1965" y="2485"/>
                    <a:pt x="2013" y="2414"/>
                  </a:cubicBezTo>
                  <a:cubicBezTo>
                    <a:pt x="2168" y="2223"/>
                    <a:pt x="2346" y="2033"/>
                    <a:pt x="2525" y="1866"/>
                  </a:cubicBezTo>
                  <a:cubicBezTo>
                    <a:pt x="2900" y="1827"/>
                    <a:pt x="3274" y="1804"/>
                    <a:pt x="3649" y="1804"/>
                  </a:cubicBezTo>
                  <a:cubicBezTo>
                    <a:pt x="3727" y="1804"/>
                    <a:pt x="3805" y="1805"/>
                    <a:pt x="3882" y="1807"/>
                  </a:cubicBezTo>
                  <a:cubicBezTo>
                    <a:pt x="3930" y="1807"/>
                    <a:pt x="3930" y="1747"/>
                    <a:pt x="3882" y="1747"/>
                  </a:cubicBezTo>
                  <a:cubicBezTo>
                    <a:pt x="3767" y="1741"/>
                    <a:pt x="3652" y="1738"/>
                    <a:pt x="3538" y="1738"/>
                  </a:cubicBezTo>
                  <a:cubicBezTo>
                    <a:pt x="3225" y="1738"/>
                    <a:pt x="2913" y="1760"/>
                    <a:pt x="2608" y="1795"/>
                  </a:cubicBezTo>
                  <a:cubicBezTo>
                    <a:pt x="2906" y="1533"/>
                    <a:pt x="3239" y="1307"/>
                    <a:pt x="3596" y="1116"/>
                  </a:cubicBezTo>
                  <a:cubicBezTo>
                    <a:pt x="4120" y="1116"/>
                    <a:pt x="4656" y="1128"/>
                    <a:pt x="5180" y="1152"/>
                  </a:cubicBezTo>
                  <a:cubicBezTo>
                    <a:pt x="5183" y="1153"/>
                    <a:pt x="5186" y="1153"/>
                    <a:pt x="5189" y="1153"/>
                  </a:cubicBezTo>
                  <a:cubicBezTo>
                    <a:pt x="5227" y="1153"/>
                    <a:pt x="5224" y="1080"/>
                    <a:pt x="5180" y="1068"/>
                  </a:cubicBezTo>
                  <a:cubicBezTo>
                    <a:pt x="4823" y="1042"/>
                    <a:pt x="4472" y="1028"/>
                    <a:pt x="4118" y="1028"/>
                  </a:cubicBezTo>
                  <a:cubicBezTo>
                    <a:pt x="4000" y="1028"/>
                    <a:pt x="3882" y="1030"/>
                    <a:pt x="3763" y="1033"/>
                  </a:cubicBezTo>
                  <a:cubicBezTo>
                    <a:pt x="4696" y="584"/>
                    <a:pt x="5769" y="389"/>
                    <a:pt x="6855" y="389"/>
                  </a:cubicBezTo>
                  <a:close/>
                  <a:moveTo>
                    <a:pt x="9228" y="8843"/>
                  </a:moveTo>
                  <a:lnTo>
                    <a:pt x="9228" y="8843"/>
                  </a:lnTo>
                  <a:cubicBezTo>
                    <a:pt x="8966" y="9879"/>
                    <a:pt x="8776" y="10927"/>
                    <a:pt x="8633" y="11975"/>
                  </a:cubicBezTo>
                  <a:cubicBezTo>
                    <a:pt x="8299" y="14272"/>
                    <a:pt x="8228" y="16594"/>
                    <a:pt x="8383" y="18904"/>
                  </a:cubicBezTo>
                  <a:cubicBezTo>
                    <a:pt x="8321" y="18906"/>
                    <a:pt x="8260" y="18907"/>
                    <a:pt x="8199" y="18907"/>
                  </a:cubicBezTo>
                  <a:cubicBezTo>
                    <a:pt x="7941" y="18907"/>
                    <a:pt x="7690" y="18890"/>
                    <a:pt x="7478" y="18880"/>
                  </a:cubicBezTo>
                  <a:cubicBezTo>
                    <a:pt x="7144" y="18856"/>
                    <a:pt x="6847" y="18821"/>
                    <a:pt x="6561" y="18749"/>
                  </a:cubicBezTo>
                  <a:cubicBezTo>
                    <a:pt x="6621" y="18594"/>
                    <a:pt x="6680" y="18452"/>
                    <a:pt x="6716" y="18285"/>
                  </a:cubicBezTo>
                  <a:cubicBezTo>
                    <a:pt x="6728" y="18178"/>
                    <a:pt x="6752" y="18071"/>
                    <a:pt x="6752" y="17963"/>
                  </a:cubicBezTo>
                  <a:cubicBezTo>
                    <a:pt x="6954" y="16892"/>
                    <a:pt x="6787" y="15618"/>
                    <a:pt x="6680" y="14642"/>
                  </a:cubicBezTo>
                  <a:cubicBezTo>
                    <a:pt x="6525" y="13272"/>
                    <a:pt x="6228" y="11927"/>
                    <a:pt x="5847" y="10617"/>
                  </a:cubicBezTo>
                  <a:cubicBezTo>
                    <a:pt x="5763" y="10343"/>
                    <a:pt x="5692" y="9986"/>
                    <a:pt x="5585" y="9641"/>
                  </a:cubicBezTo>
                  <a:cubicBezTo>
                    <a:pt x="5787" y="9593"/>
                    <a:pt x="5978" y="9558"/>
                    <a:pt x="6156" y="9522"/>
                  </a:cubicBezTo>
                  <a:cubicBezTo>
                    <a:pt x="7073" y="9367"/>
                    <a:pt x="7978" y="9188"/>
                    <a:pt x="8871" y="8938"/>
                  </a:cubicBezTo>
                  <a:cubicBezTo>
                    <a:pt x="8978" y="8915"/>
                    <a:pt x="9097" y="8879"/>
                    <a:pt x="9228" y="8843"/>
                  </a:cubicBezTo>
                  <a:close/>
                  <a:moveTo>
                    <a:pt x="10157" y="18309"/>
                  </a:moveTo>
                  <a:lnTo>
                    <a:pt x="10157" y="18309"/>
                  </a:lnTo>
                  <a:cubicBezTo>
                    <a:pt x="10609" y="18904"/>
                    <a:pt x="10073" y="19642"/>
                    <a:pt x="9442" y="19904"/>
                  </a:cubicBezTo>
                  <a:cubicBezTo>
                    <a:pt x="8978" y="20095"/>
                    <a:pt x="8466" y="20118"/>
                    <a:pt x="7966" y="20130"/>
                  </a:cubicBezTo>
                  <a:cubicBezTo>
                    <a:pt x="7842" y="20134"/>
                    <a:pt x="7712" y="20136"/>
                    <a:pt x="7577" y="20136"/>
                  </a:cubicBezTo>
                  <a:cubicBezTo>
                    <a:pt x="6819" y="20136"/>
                    <a:pt x="5928" y="20057"/>
                    <a:pt x="5311" y="19642"/>
                  </a:cubicBezTo>
                  <a:cubicBezTo>
                    <a:pt x="5299" y="19630"/>
                    <a:pt x="5299" y="19630"/>
                    <a:pt x="5299" y="19618"/>
                  </a:cubicBezTo>
                  <a:cubicBezTo>
                    <a:pt x="5132" y="19404"/>
                    <a:pt x="4894" y="19285"/>
                    <a:pt x="4894" y="18963"/>
                  </a:cubicBezTo>
                  <a:cubicBezTo>
                    <a:pt x="4894" y="18725"/>
                    <a:pt x="5049" y="18547"/>
                    <a:pt x="5204" y="18392"/>
                  </a:cubicBezTo>
                  <a:cubicBezTo>
                    <a:pt x="5204" y="18428"/>
                    <a:pt x="5204" y="18463"/>
                    <a:pt x="5204" y="18487"/>
                  </a:cubicBezTo>
                  <a:cubicBezTo>
                    <a:pt x="5204" y="18487"/>
                    <a:pt x="5216" y="18499"/>
                    <a:pt x="5216" y="18499"/>
                  </a:cubicBezTo>
                  <a:cubicBezTo>
                    <a:pt x="5180" y="18523"/>
                    <a:pt x="5156" y="18571"/>
                    <a:pt x="5180" y="18618"/>
                  </a:cubicBezTo>
                  <a:cubicBezTo>
                    <a:pt x="5228" y="18749"/>
                    <a:pt x="5406" y="18821"/>
                    <a:pt x="5525" y="18892"/>
                  </a:cubicBezTo>
                  <a:cubicBezTo>
                    <a:pt x="5634" y="18946"/>
                    <a:pt x="5772" y="19001"/>
                    <a:pt x="5904" y="19001"/>
                  </a:cubicBezTo>
                  <a:cubicBezTo>
                    <a:pt x="5917" y="19001"/>
                    <a:pt x="5929" y="19000"/>
                    <a:pt x="5942" y="18999"/>
                  </a:cubicBezTo>
                  <a:cubicBezTo>
                    <a:pt x="6466" y="19228"/>
                    <a:pt x="7180" y="19251"/>
                    <a:pt x="7725" y="19251"/>
                  </a:cubicBezTo>
                  <a:cubicBezTo>
                    <a:pt x="7862" y="19251"/>
                    <a:pt x="7987" y="19249"/>
                    <a:pt x="8097" y="19249"/>
                  </a:cubicBezTo>
                  <a:cubicBezTo>
                    <a:pt x="8228" y="19237"/>
                    <a:pt x="8383" y="19237"/>
                    <a:pt x="8549" y="19225"/>
                  </a:cubicBezTo>
                  <a:cubicBezTo>
                    <a:pt x="8574" y="19230"/>
                    <a:pt x="8597" y="19233"/>
                    <a:pt x="8618" y="19233"/>
                  </a:cubicBezTo>
                  <a:cubicBezTo>
                    <a:pt x="8648" y="19233"/>
                    <a:pt x="8676" y="19227"/>
                    <a:pt x="8704" y="19214"/>
                  </a:cubicBezTo>
                  <a:cubicBezTo>
                    <a:pt x="9347" y="19154"/>
                    <a:pt x="10061" y="18975"/>
                    <a:pt x="10157" y="18321"/>
                  </a:cubicBezTo>
                  <a:cubicBezTo>
                    <a:pt x="10157" y="18321"/>
                    <a:pt x="10157" y="18309"/>
                    <a:pt x="10157" y="18309"/>
                  </a:cubicBezTo>
                  <a:close/>
                  <a:moveTo>
                    <a:pt x="4858" y="19642"/>
                  </a:moveTo>
                  <a:lnTo>
                    <a:pt x="4858" y="19642"/>
                  </a:lnTo>
                  <a:cubicBezTo>
                    <a:pt x="4918" y="19702"/>
                    <a:pt x="4989" y="19749"/>
                    <a:pt x="5061" y="19773"/>
                  </a:cubicBezTo>
                  <a:cubicBezTo>
                    <a:pt x="5560" y="20338"/>
                    <a:pt x="6570" y="20506"/>
                    <a:pt x="7506" y="20506"/>
                  </a:cubicBezTo>
                  <a:cubicBezTo>
                    <a:pt x="8111" y="20506"/>
                    <a:pt x="8686" y="20436"/>
                    <a:pt x="9073" y="20357"/>
                  </a:cubicBezTo>
                  <a:cubicBezTo>
                    <a:pt x="9514" y="20273"/>
                    <a:pt x="9966" y="20023"/>
                    <a:pt x="10288" y="19690"/>
                  </a:cubicBezTo>
                  <a:lnTo>
                    <a:pt x="10288" y="19690"/>
                  </a:lnTo>
                  <a:cubicBezTo>
                    <a:pt x="10480" y="20835"/>
                    <a:pt x="9221" y="21318"/>
                    <a:pt x="7864" y="21318"/>
                  </a:cubicBezTo>
                  <a:cubicBezTo>
                    <a:pt x="6287" y="21318"/>
                    <a:pt x="4577" y="20666"/>
                    <a:pt x="4858" y="19642"/>
                  </a:cubicBezTo>
                  <a:close/>
                  <a:moveTo>
                    <a:pt x="10490" y="20702"/>
                  </a:moveTo>
                  <a:cubicBezTo>
                    <a:pt x="10633" y="22000"/>
                    <a:pt x="9014" y="22464"/>
                    <a:pt x="7918" y="22464"/>
                  </a:cubicBezTo>
                  <a:cubicBezTo>
                    <a:pt x="6847" y="22452"/>
                    <a:pt x="4775" y="22285"/>
                    <a:pt x="4835" y="20845"/>
                  </a:cubicBezTo>
                  <a:lnTo>
                    <a:pt x="4835" y="20845"/>
                  </a:lnTo>
                  <a:cubicBezTo>
                    <a:pt x="5370" y="21369"/>
                    <a:pt x="6323" y="21523"/>
                    <a:pt x="7002" y="21595"/>
                  </a:cubicBezTo>
                  <a:cubicBezTo>
                    <a:pt x="7176" y="21615"/>
                    <a:pt x="7384" y="21627"/>
                    <a:pt x="7612" y="21627"/>
                  </a:cubicBezTo>
                  <a:cubicBezTo>
                    <a:pt x="8595" y="21627"/>
                    <a:pt x="9939" y="21408"/>
                    <a:pt x="10490" y="20702"/>
                  </a:cubicBezTo>
                  <a:close/>
                  <a:moveTo>
                    <a:pt x="5632" y="22381"/>
                  </a:moveTo>
                  <a:cubicBezTo>
                    <a:pt x="6371" y="22690"/>
                    <a:pt x="7287" y="22821"/>
                    <a:pt x="7775" y="22833"/>
                  </a:cubicBezTo>
                  <a:cubicBezTo>
                    <a:pt x="7820" y="22835"/>
                    <a:pt x="7866" y="22836"/>
                    <a:pt x="7913" y="22836"/>
                  </a:cubicBezTo>
                  <a:cubicBezTo>
                    <a:pt x="8474" y="22836"/>
                    <a:pt x="9157" y="22704"/>
                    <a:pt x="9728" y="22440"/>
                  </a:cubicBezTo>
                  <a:lnTo>
                    <a:pt x="9728" y="22440"/>
                  </a:lnTo>
                  <a:cubicBezTo>
                    <a:pt x="9238" y="22977"/>
                    <a:pt x="8610" y="23274"/>
                    <a:pt x="7788" y="23274"/>
                  </a:cubicBezTo>
                  <a:cubicBezTo>
                    <a:pt x="7772" y="23274"/>
                    <a:pt x="7756" y="23274"/>
                    <a:pt x="7740" y="23274"/>
                  </a:cubicBezTo>
                  <a:cubicBezTo>
                    <a:pt x="6930" y="23250"/>
                    <a:pt x="6180" y="22940"/>
                    <a:pt x="5632" y="22381"/>
                  </a:cubicBezTo>
                  <a:close/>
                  <a:moveTo>
                    <a:pt x="6908" y="1"/>
                  </a:moveTo>
                  <a:cubicBezTo>
                    <a:pt x="5482" y="1"/>
                    <a:pt x="4079" y="326"/>
                    <a:pt x="2942" y="1080"/>
                  </a:cubicBezTo>
                  <a:cubicBezTo>
                    <a:pt x="632" y="2604"/>
                    <a:pt x="1" y="5676"/>
                    <a:pt x="739" y="8224"/>
                  </a:cubicBezTo>
                  <a:cubicBezTo>
                    <a:pt x="1203" y="9819"/>
                    <a:pt x="2120" y="11272"/>
                    <a:pt x="3203" y="12534"/>
                  </a:cubicBezTo>
                  <a:cubicBezTo>
                    <a:pt x="3656" y="13070"/>
                    <a:pt x="4085" y="13594"/>
                    <a:pt x="4406" y="14177"/>
                  </a:cubicBezTo>
                  <a:cubicBezTo>
                    <a:pt x="4394" y="14189"/>
                    <a:pt x="4370" y="14189"/>
                    <a:pt x="4346" y="14189"/>
                  </a:cubicBezTo>
                  <a:cubicBezTo>
                    <a:pt x="4323" y="14189"/>
                    <a:pt x="4323" y="14225"/>
                    <a:pt x="4346" y="14225"/>
                  </a:cubicBezTo>
                  <a:cubicBezTo>
                    <a:pt x="4370" y="14225"/>
                    <a:pt x="4406" y="14225"/>
                    <a:pt x="4430" y="14213"/>
                  </a:cubicBezTo>
                  <a:cubicBezTo>
                    <a:pt x="4608" y="14534"/>
                    <a:pt x="4763" y="14880"/>
                    <a:pt x="4870" y="15249"/>
                  </a:cubicBezTo>
                  <a:cubicBezTo>
                    <a:pt x="5168" y="16201"/>
                    <a:pt x="5204" y="17189"/>
                    <a:pt x="5204" y="18178"/>
                  </a:cubicBezTo>
                  <a:cubicBezTo>
                    <a:pt x="4847" y="18190"/>
                    <a:pt x="4585" y="18582"/>
                    <a:pt x="4561" y="18928"/>
                  </a:cubicBezTo>
                  <a:cubicBezTo>
                    <a:pt x="4561" y="19083"/>
                    <a:pt x="4608" y="19285"/>
                    <a:pt x="4716" y="19464"/>
                  </a:cubicBezTo>
                  <a:cubicBezTo>
                    <a:pt x="4382" y="19773"/>
                    <a:pt x="4394" y="20237"/>
                    <a:pt x="4656" y="20630"/>
                  </a:cubicBezTo>
                  <a:cubicBezTo>
                    <a:pt x="4311" y="21321"/>
                    <a:pt x="4632" y="21821"/>
                    <a:pt x="5204" y="22166"/>
                  </a:cubicBezTo>
                  <a:cubicBezTo>
                    <a:pt x="5541" y="23167"/>
                    <a:pt x="6640" y="23660"/>
                    <a:pt x="7750" y="23660"/>
                  </a:cubicBezTo>
                  <a:cubicBezTo>
                    <a:pt x="8951" y="23660"/>
                    <a:pt x="10164" y="23084"/>
                    <a:pt x="10442" y="21952"/>
                  </a:cubicBezTo>
                  <a:cubicBezTo>
                    <a:pt x="10847" y="21535"/>
                    <a:pt x="11038" y="20976"/>
                    <a:pt x="10740" y="20249"/>
                  </a:cubicBezTo>
                  <a:cubicBezTo>
                    <a:pt x="10740" y="20226"/>
                    <a:pt x="10728" y="20214"/>
                    <a:pt x="10716" y="20202"/>
                  </a:cubicBezTo>
                  <a:cubicBezTo>
                    <a:pt x="10764" y="19976"/>
                    <a:pt x="10740" y="19725"/>
                    <a:pt x="10645" y="19428"/>
                  </a:cubicBezTo>
                  <a:cubicBezTo>
                    <a:pt x="10633" y="19368"/>
                    <a:pt x="10597" y="19333"/>
                    <a:pt x="10562" y="19321"/>
                  </a:cubicBezTo>
                  <a:cubicBezTo>
                    <a:pt x="10800" y="18868"/>
                    <a:pt x="10788" y="18356"/>
                    <a:pt x="10240" y="17916"/>
                  </a:cubicBezTo>
                  <a:cubicBezTo>
                    <a:pt x="10216" y="17892"/>
                    <a:pt x="10181" y="17880"/>
                    <a:pt x="10157" y="17880"/>
                  </a:cubicBezTo>
                  <a:cubicBezTo>
                    <a:pt x="9633" y="14094"/>
                    <a:pt x="13431" y="11605"/>
                    <a:pt x="14645" y="8331"/>
                  </a:cubicBezTo>
                  <a:cubicBezTo>
                    <a:pt x="15717" y="5438"/>
                    <a:pt x="14169" y="2509"/>
                    <a:pt x="11538" y="1128"/>
                  </a:cubicBezTo>
                  <a:cubicBezTo>
                    <a:pt x="10209" y="428"/>
                    <a:pt x="8543" y="1"/>
                    <a:pt x="69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8"/>
            <p:cNvSpPr/>
            <p:nvPr/>
          </p:nvSpPr>
          <p:spPr>
            <a:xfrm>
              <a:off x="5704950" y="3605125"/>
              <a:ext cx="92500" cy="62200"/>
            </a:xfrm>
            <a:custGeom>
              <a:avLst/>
              <a:gdLst/>
              <a:ahLst/>
              <a:cxnLst/>
              <a:rect l="l" t="t" r="r" b="b"/>
              <a:pathLst>
                <a:path w="3700" h="2488" extrusionOk="0">
                  <a:moveTo>
                    <a:pt x="450" y="420"/>
                  </a:moveTo>
                  <a:lnTo>
                    <a:pt x="450" y="420"/>
                  </a:lnTo>
                  <a:cubicBezTo>
                    <a:pt x="1354" y="694"/>
                    <a:pt x="2331" y="848"/>
                    <a:pt x="3248" y="1087"/>
                  </a:cubicBezTo>
                  <a:cubicBezTo>
                    <a:pt x="3248" y="1087"/>
                    <a:pt x="3248" y="1087"/>
                    <a:pt x="3248" y="1099"/>
                  </a:cubicBezTo>
                  <a:cubicBezTo>
                    <a:pt x="3236" y="1301"/>
                    <a:pt x="3248" y="1491"/>
                    <a:pt x="3283" y="1682"/>
                  </a:cubicBezTo>
                  <a:cubicBezTo>
                    <a:pt x="2438" y="1777"/>
                    <a:pt x="1390" y="1849"/>
                    <a:pt x="652" y="2242"/>
                  </a:cubicBezTo>
                  <a:cubicBezTo>
                    <a:pt x="581" y="1634"/>
                    <a:pt x="497" y="1027"/>
                    <a:pt x="450" y="420"/>
                  </a:cubicBezTo>
                  <a:close/>
                  <a:moveTo>
                    <a:pt x="204" y="1"/>
                  </a:moveTo>
                  <a:cubicBezTo>
                    <a:pt x="70" y="1"/>
                    <a:pt x="0" y="142"/>
                    <a:pt x="45" y="241"/>
                  </a:cubicBezTo>
                  <a:cubicBezTo>
                    <a:pt x="45" y="968"/>
                    <a:pt x="128" y="1706"/>
                    <a:pt x="378" y="2384"/>
                  </a:cubicBezTo>
                  <a:cubicBezTo>
                    <a:pt x="401" y="2453"/>
                    <a:pt x="468" y="2488"/>
                    <a:pt x="532" y="2488"/>
                  </a:cubicBezTo>
                  <a:cubicBezTo>
                    <a:pt x="568" y="2488"/>
                    <a:pt x="603" y="2477"/>
                    <a:pt x="628" y="2456"/>
                  </a:cubicBezTo>
                  <a:cubicBezTo>
                    <a:pt x="645" y="2456"/>
                    <a:pt x="661" y="2457"/>
                    <a:pt x="678" y="2457"/>
                  </a:cubicBezTo>
                  <a:cubicBezTo>
                    <a:pt x="1078" y="2457"/>
                    <a:pt x="1478" y="2322"/>
                    <a:pt x="1866" y="2242"/>
                  </a:cubicBezTo>
                  <a:cubicBezTo>
                    <a:pt x="2402" y="2146"/>
                    <a:pt x="2950" y="2063"/>
                    <a:pt x="3498" y="2003"/>
                  </a:cubicBezTo>
                  <a:cubicBezTo>
                    <a:pt x="3605" y="1991"/>
                    <a:pt x="3700" y="1908"/>
                    <a:pt x="3664" y="1789"/>
                  </a:cubicBezTo>
                  <a:cubicBezTo>
                    <a:pt x="3605" y="1551"/>
                    <a:pt x="3581" y="1337"/>
                    <a:pt x="3593" y="1099"/>
                  </a:cubicBezTo>
                  <a:cubicBezTo>
                    <a:pt x="3593" y="1087"/>
                    <a:pt x="3581" y="1075"/>
                    <a:pt x="3581" y="1075"/>
                  </a:cubicBezTo>
                  <a:cubicBezTo>
                    <a:pt x="3593" y="1039"/>
                    <a:pt x="3581" y="1003"/>
                    <a:pt x="3545" y="979"/>
                  </a:cubicBezTo>
                  <a:cubicBezTo>
                    <a:pt x="3533" y="968"/>
                    <a:pt x="3510" y="944"/>
                    <a:pt x="3486" y="944"/>
                  </a:cubicBezTo>
                  <a:cubicBezTo>
                    <a:pt x="2581" y="325"/>
                    <a:pt x="1295" y="158"/>
                    <a:pt x="235" y="3"/>
                  </a:cubicBezTo>
                  <a:cubicBezTo>
                    <a:pt x="224" y="1"/>
                    <a:pt x="214" y="1"/>
                    <a:pt x="20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8"/>
            <p:cNvSpPr/>
            <p:nvPr/>
          </p:nvSpPr>
          <p:spPr>
            <a:xfrm>
              <a:off x="5786725" y="3418700"/>
              <a:ext cx="97650" cy="92100"/>
            </a:xfrm>
            <a:custGeom>
              <a:avLst/>
              <a:gdLst/>
              <a:ahLst/>
              <a:cxnLst/>
              <a:rect l="l" t="t" r="r" b="b"/>
              <a:pathLst>
                <a:path w="3906" h="3684" extrusionOk="0">
                  <a:moveTo>
                    <a:pt x="1941" y="424"/>
                  </a:moveTo>
                  <a:cubicBezTo>
                    <a:pt x="2394" y="1328"/>
                    <a:pt x="2906" y="2209"/>
                    <a:pt x="3406" y="3102"/>
                  </a:cubicBezTo>
                  <a:cubicBezTo>
                    <a:pt x="3260" y="3160"/>
                    <a:pt x="3135" y="3194"/>
                    <a:pt x="3010" y="3194"/>
                  </a:cubicBezTo>
                  <a:cubicBezTo>
                    <a:pt x="2848" y="3194"/>
                    <a:pt x="2685" y="3136"/>
                    <a:pt x="2477" y="2995"/>
                  </a:cubicBezTo>
                  <a:cubicBezTo>
                    <a:pt x="2251" y="2841"/>
                    <a:pt x="2036" y="2650"/>
                    <a:pt x="1810" y="2495"/>
                  </a:cubicBezTo>
                  <a:cubicBezTo>
                    <a:pt x="1382" y="2186"/>
                    <a:pt x="929" y="1864"/>
                    <a:pt x="441" y="1638"/>
                  </a:cubicBezTo>
                  <a:cubicBezTo>
                    <a:pt x="905" y="1174"/>
                    <a:pt x="1417" y="816"/>
                    <a:pt x="1941" y="424"/>
                  </a:cubicBezTo>
                  <a:close/>
                  <a:moveTo>
                    <a:pt x="2042" y="0"/>
                  </a:moveTo>
                  <a:cubicBezTo>
                    <a:pt x="2011" y="0"/>
                    <a:pt x="1981" y="7"/>
                    <a:pt x="1953" y="19"/>
                  </a:cubicBezTo>
                  <a:cubicBezTo>
                    <a:pt x="1933" y="14"/>
                    <a:pt x="1912" y="11"/>
                    <a:pt x="1889" y="11"/>
                  </a:cubicBezTo>
                  <a:cubicBezTo>
                    <a:pt x="1856" y="11"/>
                    <a:pt x="1821" y="17"/>
                    <a:pt x="1786" y="31"/>
                  </a:cubicBezTo>
                  <a:cubicBezTo>
                    <a:pt x="1108" y="316"/>
                    <a:pt x="524" y="936"/>
                    <a:pt x="84" y="1519"/>
                  </a:cubicBezTo>
                  <a:cubicBezTo>
                    <a:pt x="0" y="1626"/>
                    <a:pt x="96" y="1745"/>
                    <a:pt x="215" y="1769"/>
                  </a:cubicBezTo>
                  <a:cubicBezTo>
                    <a:pt x="881" y="2376"/>
                    <a:pt x="1691" y="2864"/>
                    <a:pt x="2405" y="3436"/>
                  </a:cubicBezTo>
                  <a:cubicBezTo>
                    <a:pt x="2622" y="3614"/>
                    <a:pt x="2787" y="3683"/>
                    <a:pt x="2947" y="3683"/>
                  </a:cubicBezTo>
                  <a:cubicBezTo>
                    <a:pt x="3183" y="3683"/>
                    <a:pt x="3411" y="3534"/>
                    <a:pt x="3787" y="3364"/>
                  </a:cubicBezTo>
                  <a:cubicBezTo>
                    <a:pt x="3882" y="3317"/>
                    <a:pt x="3906" y="3174"/>
                    <a:pt x="3858" y="3091"/>
                  </a:cubicBezTo>
                  <a:cubicBezTo>
                    <a:pt x="3298" y="2102"/>
                    <a:pt x="2775" y="1078"/>
                    <a:pt x="2203" y="90"/>
                  </a:cubicBezTo>
                  <a:cubicBezTo>
                    <a:pt x="2163" y="27"/>
                    <a:pt x="2102" y="0"/>
                    <a:pt x="20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8"/>
            <p:cNvSpPr/>
            <p:nvPr/>
          </p:nvSpPr>
          <p:spPr>
            <a:xfrm>
              <a:off x="5929600" y="3357475"/>
              <a:ext cx="62825" cy="102350"/>
            </a:xfrm>
            <a:custGeom>
              <a:avLst/>
              <a:gdLst/>
              <a:ahLst/>
              <a:cxnLst/>
              <a:rect l="l" t="t" r="r" b="b"/>
              <a:pathLst>
                <a:path w="2513" h="4094" extrusionOk="0">
                  <a:moveTo>
                    <a:pt x="1708" y="504"/>
                  </a:moveTo>
                  <a:cubicBezTo>
                    <a:pt x="2117" y="504"/>
                    <a:pt x="1987" y="878"/>
                    <a:pt x="1965" y="1301"/>
                  </a:cubicBezTo>
                  <a:cubicBezTo>
                    <a:pt x="1941" y="1789"/>
                    <a:pt x="1905" y="2253"/>
                    <a:pt x="1858" y="2730"/>
                  </a:cubicBezTo>
                  <a:cubicBezTo>
                    <a:pt x="1798" y="3385"/>
                    <a:pt x="1774" y="3623"/>
                    <a:pt x="1167" y="3670"/>
                  </a:cubicBezTo>
                  <a:cubicBezTo>
                    <a:pt x="989" y="2611"/>
                    <a:pt x="727" y="1575"/>
                    <a:pt x="262" y="610"/>
                  </a:cubicBezTo>
                  <a:cubicBezTo>
                    <a:pt x="703" y="598"/>
                    <a:pt x="1131" y="575"/>
                    <a:pt x="1572" y="515"/>
                  </a:cubicBezTo>
                  <a:cubicBezTo>
                    <a:pt x="1623" y="508"/>
                    <a:pt x="1668" y="504"/>
                    <a:pt x="1708" y="504"/>
                  </a:cubicBezTo>
                  <a:close/>
                  <a:moveTo>
                    <a:pt x="1925" y="0"/>
                  </a:moveTo>
                  <a:cubicBezTo>
                    <a:pt x="1386" y="0"/>
                    <a:pt x="792" y="170"/>
                    <a:pt x="262" y="170"/>
                  </a:cubicBezTo>
                  <a:cubicBezTo>
                    <a:pt x="60" y="170"/>
                    <a:pt x="0" y="408"/>
                    <a:pt x="96" y="539"/>
                  </a:cubicBezTo>
                  <a:cubicBezTo>
                    <a:pt x="60" y="563"/>
                    <a:pt x="36" y="598"/>
                    <a:pt x="48" y="646"/>
                  </a:cubicBezTo>
                  <a:cubicBezTo>
                    <a:pt x="358" y="1730"/>
                    <a:pt x="655" y="2813"/>
                    <a:pt x="810" y="3932"/>
                  </a:cubicBezTo>
                  <a:cubicBezTo>
                    <a:pt x="822" y="4016"/>
                    <a:pt x="917" y="4075"/>
                    <a:pt x="1001" y="4075"/>
                  </a:cubicBezTo>
                  <a:cubicBezTo>
                    <a:pt x="1223" y="4081"/>
                    <a:pt x="1404" y="4093"/>
                    <a:pt x="1552" y="4093"/>
                  </a:cubicBezTo>
                  <a:cubicBezTo>
                    <a:pt x="1993" y="4093"/>
                    <a:pt x="2147" y="3987"/>
                    <a:pt x="2227" y="3301"/>
                  </a:cubicBezTo>
                  <a:cubicBezTo>
                    <a:pt x="2298" y="2730"/>
                    <a:pt x="2346" y="2158"/>
                    <a:pt x="2382" y="1587"/>
                  </a:cubicBezTo>
                  <a:cubicBezTo>
                    <a:pt x="2417" y="1146"/>
                    <a:pt x="2513" y="610"/>
                    <a:pt x="2417" y="170"/>
                  </a:cubicBezTo>
                  <a:cubicBezTo>
                    <a:pt x="2405" y="110"/>
                    <a:pt x="2334" y="39"/>
                    <a:pt x="2263" y="27"/>
                  </a:cubicBezTo>
                  <a:cubicBezTo>
                    <a:pt x="2153" y="8"/>
                    <a:pt x="2040" y="0"/>
                    <a:pt x="19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8"/>
            <p:cNvSpPr/>
            <p:nvPr/>
          </p:nvSpPr>
          <p:spPr>
            <a:xfrm>
              <a:off x="6076650" y="3367725"/>
              <a:ext cx="95275" cy="105850"/>
            </a:xfrm>
            <a:custGeom>
              <a:avLst/>
              <a:gdLst/>
              <a:ahLst/>
              <a:cxnLst/>
              <a:rect l="l" t="t" r="r" b="b"/>
              <a:pathLst>
                <a:path w="3811" h="4234" extrusionOk="0">
                  <a:moveTo>
                    <a:pt x="1750" y="284"/>
                  </a:moveTo>
                  <a:cubicBezTo>
                    <a:pt x="2000" y="486"/>
                    <a:pt x="2262" y="677"/>
                    <a:pt x="2524" y="855"/>
                  </a:cubicBezTo>
                  <a:cubicBezTo>
                    <a:pt x="2762" y="1010"/>
                    <a:pt x="3000" y="1189"/>
                    <a:pt x="3250" y="1331"/>
                  </a:cubicBezTo>
                  <a:cubicBezTo>
                    <a:pt x="2858" y="1748"/>
                    <a:pt x="2548" y="2248"/>
                    <a:pt x="2167" y="2689"/>
                  </a:cubicBezTo>
                  <a:cubicBezTo>
                    <a:pt x="1834" y="3094"/>
                    <a:pt x="1465" y="3475"/>
                    <a:pt x="1107" y="3867"/>
                  </a:cubicBezTo>
                  <a:cubicBezTo>
                    <a:pt x="1107" y="3867"/>
                    <a:pt x="1107" y="3856"/>
                    <a:pt x="1107" y="3856"/>
                  </a:cubicBezTo>
                  <a:cubicBezTo>
                    <a:pt x="988" y="3772"/>
                    <a:pt x="845" y="3701"/>
                    <a:pt x="703" y="3641"/>
                  </a:cubicBezTo>
                  <a:cubicBezTo>
                    <a:pt x="441" y="3606"/>
                    <a:pt x="429" y="3510"/>
                    <a:pt x="655" y="3379"/>
                  </a:cubicBezTo>
                  <a:cubicBezTo>
                    <a:pt x="691" y="3070"/>
                    <a:pt x="917" y="2689"/>
                    <a:pt x="1036" y="2391"/>
                  </a:cubicBezTo>
                  <a:cubicBezTo>
                    <a:pt x="1286" y="1701"/>
                    <a:pt x="1572" y="1010"/>
                    <a:pt x="1750" y="284"/>
                  </a:cubicBezTo>
                  <a:close/>
                  <a:moveTo>
                    <a:pt x="1715" y="0"/>
                  </a:moveTo>
                  <a:cubicBezTo>
                    <a:pt x="1644" y="0"/>
                    <a:pt x="1574" y="61"/>
                    <a:pt x="1584" y="129"/>
                  </a:cubicBezTo>
                  <a:cubicBezTo>
                    <a:pt x="1572" y="141"/>
                    <a:pt x="1548" y="153"/>
                    <a:pt x="1536" y="177"/>
                  </a:cubicBezTo>
                  <a:cubicBezTo>
                    <a:pt x="1024" y="1153"/>
                    <a:pt x="631" y="2236"/>
                    <a:pt x="250" y="3272"/>
                  </a:cubicBezTo>
                  <a:cubicBezTo>
                    <a:pt x="0" y="3915"/>
                    <a:pt x="322" y="4010"/>
                    <a:pt x="953" y="4225"/>
                  </a:cubicBezTo>
                  <a:cubicBezTo>
                    <a:pt x="970" y="4231"/>
                    <a:pt x="988" y="4234"/>
                    <a:pt x="1005" y="4234"/>
                  </a:cubicBezTo>
                  <a:cubicBezTo>
                    <a:pt x="1021" y="4234"/>
                    <a:pt x="1036" y="4231"/>
                    <a:pt x="1048" y="4225"/>
                  </a:cubicBezTo>
                  <a:cubicBezTo>
                    <a:pt x="1072" y="4225"/>
                    <a:pt x="1095" y="4225"/>
                    <a:pt x="1119" y="4213"/>
                  </a:cubicBezTo>
                  <a:cubicBezTo>
                    <a:pt x="1619" y="3867"/>
                    <a:pt x="2072" y="3451"/>
                    <a:pt x="2488" y="3010"/>
                  </a:cubicBezTo>
                  <a:cubicBezTo>
                    <a:pt x="2881" y="2582"/>
                    <a:pt x="3358" y="2070"/>
                    <a:pt x="3608" y="1534"/>
                  </a:cubicBezTo>
                  <a:cubicBezTo>
                    <a:pt x="3620" y="1510"/>
                    <a:pt x="3620" y="1474"/>
                    <a:pt x="3620" y="1439"/>
                  </a:cubicBezTo>
                  <a:cubicBezTo>
                    <a:pt x="3739" y="1391"/>
                    <a:pt x="3810" y="1200"/>
                    <a:pt x="3691" y="1105"/>
                  </a:cubicBezTo>
                  <a:cubicBezTo>
                    <a:pt x="3429" y="867"/>
                    <a:pt x="3096" y="712"/>
                    <a:pt x="2798" y="534"/>
                  </a:cubicBezTo>
                  <a:cubicBezTo>
                    <a:pt x="2453" y="355"/>
                    <a:pt x="2107" y="165"/>
                    <a:pt x="1762" y="10"/>
                  </a:cubicBezTo>
                  <a:cubicBezTo>
                    <a:pt x="1747" y="3"/>
                    <a:pt x="1731" y="0"/>
                    <a:pt x="17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8"/>
            <p:cNvSpPr/>
            <p:nvPr/>
          </p:nvSpPr>
          <p:spPr>
            <a:xfrm>
              <a:off x="6177250" y="3463475"/>
              <a:ext cx="107175" cy="89475"/>
            </a:xfrm>
            <a:custGeom>
              <a:avLst/>
              <a:gdLst/>
              <a:ahLst/>
              <a:cxnLst/>
              <a:rect l="l" t="t" r="r" b="b"/>
              <a:pathLst>
                <a:path w="4287" h="3579" extrusionOk="0">
                  <a:moveTo>
                    <a:pt x="2584" y="383"/>
                  </a:moveTo>
                  <a:cubicBezTo>
                    <a:pt x="2798" y="669"/>
                    <a:pt x="3025" y="954"/>
                    <a:pt x="3239" y="1240"/>
                  </a:cubicBezTo>
                  <a:cubicBezTo>
                    <a:pt x="3406" y="1454"/>
                    <a:pt x="3560" y="1752"/>
                    <a:pt x="3775" y="1942"/>
                  </a:cubicBezTo>
                  <a:cubicBezTo>
                    <a:pt x="2763" y="2323"/>
                    <a:pt x="1739" y="2716"/>
                    <a:pt x="774" y="3205"/>
                  </a:cubicBezTo>
                  <a:cubicBezTo>
                    <a:pt x="727" y="3109"/>
                    <a:pt x="667" y="3026"/>
                    <a:pt x="620" y="2943"/>
                  </a:cubicBezTo>
                  <a:cubicBezTo>
                    <a:pt x="524" y="2812"/>
                    <a:pt x="429" y="2669"/>
                    <a:pt x="322" y="2550"/>
                  </a:cubicBezTo>
                  <a:cubicBezTo>
                    <a:pt x="322" y="2550"/>
                    <a:pt x="322" y="2538"/>
                    <a:pt x="322" y="2538"/>
                  </a:cubicBezTo>
                  <a:cubicBezTo>
                    <a:pt x="405" y="2276"/>
                    <a:pt x="703" y="2109"/>
                    <a:pt x="905" y="1931"/>
                  </a:cubicBezTo>
                  <a:cubicBezTo>
                    <a:pt x="1096" y="1764"/>
                    <a:pt x="1286" y="1585"/>
                    <a:pt x="1477" y="1419"/>
                  </a:cubicBezTo>
                  <a:cubicBezTo>
                    <a:pt x="1846" y="1085"/>
                    <a:pt x="2251" y="764"/>
                    <a:pt x="2584" y="383"/>
                  </a:cubicBezTo>
                  <a:close/>
                  <a:moveTo>
                    <a:pt x="2562" y="0"/>
                  </a:moveTo>
                  <a:cubicBezTo>
                    <a:pt x="2536" y="0"/>
                    <a:pt x="2511" y="9"/>
                    <a:pt x="2489" y="26"/>
                  </a:cubicBezTo>
                  <a:cubicBezTo>
                    <a:pt x="2480" y="23"/>
                    <a:pt x="2471" y="21"/>
                    <a:pt x="2462" y="21"/>
                  </a:cubicBezTo>
                  <a:cubicBezTo>
                    <a:pt x="2435" y="21"/>
                    <a:pt x="2408" y="35"/>
                    <a:pt x="2382" y="61"/>
                  </a:cubicBezTo>
                  <a:cubicBezTo>
                    <a:pt x="1870" y="454"/>
                    <a:pt x="1417" y="930"/>
                    <a:pt x="965" y="1383"/>
                  </a:cubicBezTo>
                  <a:cubicBezTo>
                    <a:pt x="679" y="1669"/>
                    <a:pt x="203" y="2002"/>
                    <a:pt x="131" y="2431"/>
                  </a:cubicBezTo>
                  <a:cubicBezTo>
                    <a:pt x="60" y="2443"/>
                    <a:pt x="0" y="2526"/>
                    <a:pt x="48" y="2609"/>
                  </a:cubicBezTo>
                  <a:cubicBezTo>
                    <a:pt x="143" y="2776"/>
                    <a:pt x="239" y="2943"/>
                    <a:pt x="322" y="3121"/>
                  </a:cubicBezTo>
                  <a:cubicBezTo>
                    <a:pt x="393" y="3276"/>
                    <a:pt x="441" y="3478"/>
                    <a:pt x="596" y="3562"/>
                  </a:cubicBezTo>
                  <a:cubicBezTo>
                    <a:pt x="615" y="3573"/>
                    <a:pt x="636" y="3579"/>
                    <a:pt x="658" y="3579"/>
                  </a:cubicBezTo>
                  <a:cubicBezTo>
                    <a:pt x="705" y="3579"/>
                    <a:pt x="754" y="3555"/>
                    <a:pt x="786" y="3514"/>
                  </a:cubicBezTo>
                  <a:lnTo>
                    <a:pt x="798" y="3514"/>
                  </a:lnTo>
                  <a:cubicBezTo>
                    <a:pt x="1917" y="3193"/>
                    <a:pt x="3013" y="2752"/>
                    <a:pt x="4096" y="2312"/>
                  </a:cubicBezTo>
                  <a:cubicBezTo>
                    <a:pt x="4275" y="2240"/>
                    <a:pt x="4287" y="2014"/>
                    <a:pt x="4179" y="1895"/>
                  </a:cubicBezTo>
                  <a:cubicBezTo>
                    <a:pt x="4191" y="1871"/>
                    <a:pt x="4191" y="1847"/>
                    <a:pt x="4191" y="1812"/>
                  </a:cubicBezTo>
                  <a:cubicBezTo>
                    <a:pt x="4120" y="1478"/>
                    <a:pt x="3775" y="1169"/>
                    <a:pt x="3548" y="919"/>
                  </a:cubicBezTo>
                  <a:cubicBezTo>
                    <a:pt x="3263" y="609"/>
                    <a:pt x="2965" y="311"/>
                    <a:pt x="2655" y="37"/>
                  </a:cubicBezTo>
                  <a:cubicBezTo>
                    <a:pt x="2624" y="12"/>
                    <a:pt x="2592" y="0"/>
                    <a:pt x="256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8"/>
            <p:cNvSpPr/>
            <p:nvPr/>
          </p:nvSpPr>
          <p:spPr>
            <a:xfrm>
              <a:off x="6209400" y="3646800"/>
              <a:ext cx="104500" cy="93400"/>
            </a:xfrm>
            <a:custGeom>
              <a:avLst/>
              <a:gdLst/>
              <a:ahLst/>
              <a:cxnLst/>
              <a:rect l="l" t="t" r="r" b="b"/>
              <a:pathLst>
                <a:path w="4180" h="3736" extrusionOk="0">
                  <a:moveTo>
                    <a:pt x="691" y="289"/>
                  </a:moveTo>
                  <a:lnTo>
                    <a:pt x="691" y="289"/>
                  </a:lnTo>
                  <a:cubicBezTo>
                    <a:pt x="1667" y="586"/>
                    <a:pt x="2643" y="848"/>
                    <a:pt x="3620" y="1134"/>
                  </a:cubicBezTo>
                  <a:cubicBezTo>
                    <a:pt x="3310" y="1837"/>
                    <a:pt x="2989" y="2539"/>
                    <a:pt x="2679" y="3241"/>
                  </a:cubicBezTo>
                  <a:cubicBezTo>
                    <a:pt x="2346" y="2896"/>
                    <a:pt x="1929" y="2610"/>
                    <a:pt x="1584" y="2313"/>
                  </a:cubicBezTo>
                  <a:cubicBezTo>
                    <a:pt x="1215" y="1979"/>
                    <a:pt x="858" y="1634"/>
                    <a:pt x="477" y="1325"/>
                  </a:cubicBezTo>
                  <a:cubicBezTo>
                    <a:pt x="643" y="1027"/>
                    <a:pt x="738" y="634"/>
                    <a:pt x="691" y="289"/>
                  </a:cubicBezTo>
                  <a:close/>
                  <a:moveTo>
                    <a:pt x="589" y="1"/>
                  </a:moveTo>
                  <a:cubicBezTo>
                    <a:pt x="550" y="1"/>
                    <a:pt x="521" y="32"/>
                    <a:pt x="500" y="63"/>
                  </a:cubicBezTo>
                  <a:cubicBezTo>
                    <a:pt x="465" y="74"/>
                    <a:pt x="441" y="110"/>
                    <a:pt x="429" y="146"/>
                  </a:cubicBezTo>
                  <a:cubicBezTo>
                    <a:pt x="357" y="313"/>
                    <a:pt x="322" y="491"/>
                    <a:pt x="262" y="658"/>
                  </a:cubicBezTo>
                  <a:cubicBezTo>
                    <a:pt x="203" y="825"/>
                    <a:pt x="119" y="991"/>
                    <a:pt x="48" y="1158"/>
                  </a:cubicBezTo>
                  <a:cubicBezTo>
                    <a:pt x="0" y="1289"/>
                    <a:pt x="84" y="1384"/>
                    <a:pt x="191" y="1420"/>
                  </a:cubicBezTo>
                  <a:cubicBezTo>
                    <a:pt x="512" y="1860"/>
                    <a:pt x="881" y="2253"/>
                    <a:pt x="1274" y="2622"/>
                  </a:cubicBezTo>
                  <a:cubicBezTo>
                    <a:pt x="1667" y="2991"/>
                    <a:pt x="2096" y="3480"/>
                    <a:pt x="2596" y="3718"/>
                  </a:cubicBezTo>
                  <a:cubicBezTo>
                    <a:pt x="2632" y="3730"/>
                    <a:pt x="2664" y="3736"/>
                    <a:pt x="2694" y="3736"/>
                  </a:cubicBezTo>
                  <a:cubicBezTo>
                    <a:pt x="2724" y="3736"/>
                    <a:pt x="2751" y="3730"/>
                    <a:pt x="2774" y="3718"/>
                  </a:cubicBezTo>
                  <a:cubicBezTo>
                    <a:pt x="2785" y="3719"/>
                    <a:pt x="2795" y="3720"/>
                    <a:pt x="2805" y="3720"/>
                  </a:cubicBezTo>
                  <a:cubicBezTo>
                    <a:pt x="2875" y="3720"/>
                    <a:pt x="2935" y="3684"/>
                    <a:pt x="2977" y="3611"/>
                  </a:cubicBezTo>
                  <a:cubicBezTo>
                    <a:pt x="3358" y="2765"/>
                    <a:pt x="3739" y="1932"/>
                    <a:pt x="4120" y="1098"/>
                  </a:cubicBezTo>
                  <a:cubicBezTo>
                    <a:pt x="4179" y="967"/>
                    <a:pt x="4144" y="813"/>
                    <a:pt x="3989" y="777"/>
                  </a:cubicBezTo>
                  <a:cubicBezTo>
                    <a:pt x="2882" y="444"/>
                    <a:pt x="1762" y="158"/>
                    <a:pt x="607" y="3"/>
                  </a:cubicBezTo>
                  <a:cubicBezTo>
                    <a:pt x="601" y="1"/>
                    <a:pt x="595" y="1"/>
                    <a:pt x="5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8"/>
            <p:cNvSpPr/>
            <p:nvPr/>
          </p:nvSpPr>
          <p:spPr>
            <a:xfrm>
              <a:off x="6126050" y="3799150"/>
              <a:ext cx="99450" cy="90925"/>
            </a:xfrm>
            <a:custGeom>
              <a:avLst/>
              <a:gdLst/>
              <a:ahLst/>
              <a:cxnLst/>
              <a:rect l="l" t="t" r="r" b="b"/>
              <a:pathLst>
                <a:path w="3978" h="3637" extrusionOk="0">
                  <a:moveTo>
                    <a:pt x="917" y="243"/>
                  </a:moveTo>
                  <a:cubicBezTo>
                    <a:pt x="1263" y="553"/>
                    <a:pt x="1655" y="791"/>
                    <a:pt x="2048" y="1041"/>
                  </a:cubicBezTo>
                  <a:cubicBezTo>
                    <a:pt x="2298" y="1196"/>
                    <a:pt x="2548" y="1350"/>
                    <a:pt x="2798" y="1505"/>
                  </a:cubicBezTo>
                  <a:cubicBezTo>
                    <a:pt x="2929" y="1589"/>
                    <a:pt x="3144" y="1684"/>
                    <a:pt x="3310" y="1791"/>
                  </a:cubicBezTo>
                  <a:cubicBezTo>
                    <a:pt x="3144" y="2005"/>
                    <a:pt x="3013" y="2255"/>
                    <a:pt x="2858" y="2470"/>
                  </a:cubicBezTo>
                  <a:cubicBezTo>
                    <a:pt x="2656" y="2743"/>
                    <a:pt x="2429" y="3065"/>
                    <a:pt x="2156" y="3291"/>
                  </a:cubicBezTo>
                  <a:cubicBezTo>
                    <a:pt x="1941" y="2839"/>
                    <a:pt x="1572" y="2434"/>
                    <a:pt x="1263" y="2053"/>
                  </a:cubicBezTo>
                  <a:cubicBezTo>
                    <a:pt x="989" y="1719"/>
                    <a:pt x="679" y="1243"/>
                    <a:pt x="274" y="1041"/>
                  </a:cubicBezTo>
                  <a:cubicBezTo>
                    <a:pt x="393" y="934"/>
                    <a:pt x="501" y="815"/>
                    <a:pt x="608" y="696"/>
                  </a:cubicBezTo>
                  <a:cubicBezTo>
                    <a:pt x="715" y="576"/>
                    <a:pt x="834" y="446"/>
                    <a:pt x="893" y="303"/>
                  </a:cubicBezTo>
                  <a:cubicBezTo>
                    <a:pt x="905" y="279"/>
                    <a:pt x="905" y="267"/>
                    <a:pt x="917" y="243"/>
                  </a:cubicBezTo>
                  <a:close/>
                  <a:moveTo>
                    <a:pt x="841" y="0"/>
                  </a:moveTo>
                  <a:cubicBezTo>
                    <a:pt x="817" y="0"/>
                    <a:pt x="795" y="11"/>
                    <a:pt x="786" y="29"/>
                  </a:cubicBezTo>
                  <a:cubicBezTo>
                    <a:pt x="772" y="26"/>
                    <a:pt x="758" y="25"/>
                    <a:pt x="744" y="25"/>
                  </a:cubicBezTo>
                  <a:cubicBezTo>
                    <a:pt x="699" y="25"/>
                    <a:pt x="653" y="40"/>
                    <a:pt x="608" y="76"/>
                  </a:cubicBezTo>
                  <a:cubicBezTo>
                    <a:pt x="501" y="195"/>
                    <a:pt x="405" y="350"/>
                    <a:pt x="322" y="481"/>
                  </a:cubicBezTo>
                  <a:cubicBezTo>
                    <a:pt x="227" y="624"/>
                    <a:pt x="120" y="755"/>
                    <a:pt x="36" y="898"/>
                  </a:cubicBezTo>
                  <a:cubicBezTo>
                    <a:pt x="1" y="969"/>
                    <a:pt x="24" y="1029"/>
                    <a:pt x="84" y="1065"/>
                  </a:cubicBezTo>
                  <a:cubicBezTo>
                    <a:pt x="167" y="1517"/>
                    <a:pt x="596" y="1922"/>
                    <a:pt x="870" y="2279"/>
                  </a:cubicBezTo>
                  <a:cubicBezTo>
                    <a:pt x="1191" y="2696"/>
                    <a:pt x="1477" y="3220"/>
                    <a:pt x="1870" y="3565"/>
                  </a:cubicBezTo>
                  <a:cubicBezTo>
                    <a:pt x="1906" y="3589"/>
                    <a:pt x="1941" y="3601"/>
                    <a:pt x="1977" y="3601"/>
                  </a:cubicBezTo>
                  <a:cubicBezTo>
                    <a:pt x="2001" y="3624"/>
                    <a:pt x="2025" y="3636"/>
                    <a:pt x="2072" y="3636"/>
                  </a:cubicBezTo>
                  <a:cubicBezTo>
                    <a:pt x="2489" y="3601"/>
                    <a:pt x="2787" y="3220"/>
                    <a:pt x="3049" y="2922"/>
                  </a:cubicBezTo>
                  <a:cubicBezTo>
                    <a:pt x="3275" y="2672"/>
                    <a:pt x="3572" y="2362"/>
                    <a:pt x="3739" y="2029"/>
                  </a:cubicBezTo>
                  <a:cubicBezTo>
                    <a:pt x="3882" y="1993"/>
                    <a:pt x="3977" y="1827"/>
                    <a:pt x="3894" y="1684"/>
                  </a:cubicBezTo>
                  <a:cubicBezTo>
                    <a:pt x="3644" y="1303"/>
                    <a:pt x="2941" y="1065"/>
                    <a:pt x="2548" y="838"/>
                  </a:cubicBezTo>
                  <a:cubicBezTo>
                    <a:pt x="2013" y="529"/>
                    <a:pt x="1465" y="184"/>
                    <a:pt x="870" y="5"/>
                  </a:cubicBezTo>
                  <a:cubicBezTo>
                    <a:pt x="860" y="2"/>
                    <a:pt x="851" y="0"/>
                    <a:pt x="8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8"/>
            <p:cNvSpPr/>
            <p:nvPr/>
          </p:nvSpPr>
          <p:spPr>
            <a:xfrm>
              <a:off x="5745050" y="3742100"/>
              <a:ext cx="99450" cy="89925"/>
            </a:xfrm>
            <a:custGeom>
              <a:avLst/>
              <a:gdLst/>
              <a:ahLst/>
              <a:cxnLst/>
              <a:rect l="l" t="t" r="r" b="b"/>
              <a:pathLst>
                <a:path w="3978" h="3597" extrusionOk="0">
                  <a:moveTo>
                    <a:pt x="3132" y="227"/>
                  </a:moveTo>
                  <a:cubicBezTo>
                    <a:pt x="3203" y="561"/>
                    <a:pt x="3394" y="906"/>
                    <a:pt x="3668" y="1096"/>
                  </a:cubicBezTo>
                  <a:cubicBezTo>
                    <a:pt x="3299" y="1418"/>
                    <a:pt x="2941" y="1763"/>
                    <a:pt x="2560" y="2073"/>
                  </a:cubicBezTo>
                  <a:cubicBezTo>
                    <a:pt x="2156" y="2394"/>
                    <a:pt x="1751" y="2716"/>
                    <a:pt x="1453" y="3120"/>
                  </a:cubicBezTo>
                  <a:cubicBezTo>
                    <a:pt x="1060" y="2597"/>
                    <a:pt x="536" y="2085"/>
                    <a:pt x="405" y="1430"/>
                  </a:cubicBezTo>
                  <a:cubicBezTo>
                    <a:pt x="405" y="1406"/>
                    <a:pt x="417" y="1382"/>
                    <a:pt x="405" y="1358"/>
                  </a:cubicBezTo>
                  <a:cubicBezTo>
                    <a:pt x="393" y="1358"/>
                    <a:pt x="382" y="1346"/>
                    <a:pt x="382" y="1334"/>
                  </a:cubicBezTo>
                  <a:lnTo>
                    <a:pt x="393" y="1334"/>
                  </a:lnTo>
                  <a:cubicBezTo>
                    <a:pt x="905" y="1215"/>
                    <a:pt x="1405" y="989"/>
                    <a:pt x="1906" y="787"/>
                  </a:cubicBezTo>
                  <a:cubicBezTo>
                    <a:pt x="2322" y="632"/>
                    <a:pt x="2751" y="477"/>
                    <a:pt x="3132" y="227"/>
                  </a:cubicBezTo>
                  <a:close/>
                  <a:moveTo>
                    <a:pt x="3156" y="1"/>
                  </a:moveTo>
                  <a:cubicBezTo>
                    <a:pt x="2644" y="49"/>
                    <a:pt x="2167" y="263"/>
                    <a:pt x="1691" y="442"/>
                  </a:cubicBezTo>
                  <a:cubicBezTo>
                    <a:pt x="1215" y="632"/>
                    <a:pt x="715" y="799"/>
                    <a:pt x="262" y="1049"/>
                  </a:cubicBezTo>
                  <a:cubicBezTo>
                    <a:pt x="179" y="1096"/>
                    <a:pt x="179" y="1204"/>
                    <a:pt x="227" y="1263"/>
                  </a:cubicBezTo>
                  <a:cubicBezTo>
                    <a:pt x="179" y="1287"/>
                    <a:pt x="143" y="1323"/>
                    <a:pt x="131" y="1358"/>
                  </a:cubicBezTo>
                  <a:cubicBezTo>
                    <a:pt x="1" y="1668"/>
                    <a:pt x="310" y="2180"/>
                    <a:pt x="453" y="2454"/>
                  </a:cubicBezTo>
                  <a:cubicBezTo>
                    <a:pt x="655" y="2858"/>
                    <a:pt x="953" y="3323"/>
                    <a:pt x="1334" y="3573"/>
                  </a:cubicBezTo>
                  <a:cubicBezTo>
                    <a:pt x="1363" y="3589"/>
                    <a:pt x="1393" y="3596"/>
                    <a:pt x="1422" y="3596"/>
                  </a:cubicBezTo>
                  <a:cubicBezTo>
                    <a:pt x="1500" y="3596"/>
                    <a:pt x="1570" y="3544"/>
                    <a:pt x="1596" y="3466"/>
                  </a:cubicBezTo>
                  <a:cubicBezTo>
                    <a:pt x="1610" y="3469"/>
                    <a:pt x="1624" y="3470"/>
                    <a:pt x="1638" y="3470"/>
                  </a:cubicBezTo>
                  <a:cubicBezTo>
                    <a:pt x="1683" y="3470"/>
                    <a:pt x="1726" y="3454"/>
                    <a:pt x="1763" y="3418"/>
                  </a:cubicBezTo>
                  <a:cubicBezTo>
                    <a:pt x="2167" y="3001"/>
                    <a:pt x="2584" y="2632"/>
                    <a:pt x="3025" y="2251"/>
                  </a:cubicBezTo>
                  <a:cubicBezTo>
                    <a:pt x="3394" y="1930"/>
                    <a:pt x="3799" y="1561"/>
                    <a:pt x="3941" y="1096"/>
                  </a:cubicBezTo>
                  <a:cubicBezTo>
                    <a:pt x="3941" y="1084"/>
                    <a:pt x="3953" y="1073"/>
                    <a:pt x="3953" y="1073"/>
                  </a:cubicBezTo>
                  <a:cubicBezTo>
                    <a:pt x="3977" y="1025"/>
                    <a:pt x="3977" y="965"/>
                    <a:pt x="3941" y="918"/>
                  </a:cubicBezTo>
                  <a:cubicBezTo>
                    <a:pt x="3834" y="775"/>
                    <a:pt x="3680" y="656"/>
                    <a:pt x="3572" y="501"/>
                  </a:cubicBezTo>
                  <a:cubicBezTo>
                    <a:pt x="3453" y="358"/>
                    <a:pt x="3334" y="203"/>
                    <a:pt x="3239" y="37"/>
                  </a:cubicBezTo>
                  <a:cubicBezTo>
                    <a:pt x="3227" y="37"/>
                    <a:pt x="3227" y="25"/>
                    <a:pt x="3215" y="25"/>
                  </a:cubicBezTo>
                  <a:cubicBezTo>
                    <a:pt x="3203" y="13"/>
                    <a:pt x="3179" y="1"/>
                    <a:pt x="31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8"/>
            <p:cNvSpPr/>
            <p:nvPr/>
          </p:nvSpPr>
          <p:spPr>
            <a:xfrm>
              <a:off x="5828700" y="3835250"/>
              <a:ext cx="91400" cy="91125"/>
            </a:xfrm>
            <a:custGeom>
              <a:avLst/>
              <a:gdLst/>
              <a:ahLst/>
              <a:cxnLst/>
              <a:rect l="l" t="t" r="r" b="b"/>
              <a:pathLst>
                <a:path w="3656" h="3645" extrusionOk="0">
                  <a:moveTo>
                    <a:pt x="2739" y="228"/>
                  </a:moveTo>
                  <a:cubicBezTo>
                    <a:pt x="2822" y="359"/>
                    <a:pt x="2929" y="478"/>
                    <a:pt x="3048" y="585"/>
                  </a:cubicBezTo>
                  <a:cubicBezTo>
                    <a:pt x="3143" y="668"/>
                    <a:pt x="3251" y="764"/>
                    <a:pt x="3370" y="811"/>
                  </a:cubicBezTo>
                  <a:cubicBezTo>
                    <a:pt x="2858" y="1514"/>
                    <a:pt x="2393" y="2371"/>
                    <a:pt x="2096" y="3157"/>
                  </a:cubicBezTo>
                  <a:cubicBezTo>
                    <a:pt x="2072" y="3204"/>
                    <a:pt x="2084" y="3252"/>
                    <a:pt x="2096" y="3288"/>
                  </a:cubicBezTo>
                  <a:cubicBezTo>
                    <a:pt x="1798" y="3121"/>
                    <a:pt x="1465" y="3038"/>
                    <a:pt x="1167" y="2847"/>
                  </a:cubicBezTo>
                  <a:cubicBezTo>
                    <a:pt x="905" y="2681"/>
                    <a:pt x="584" y="2442"/>
                    <a:pt x="393" y="2169"/>
                  </a:cubicBezTo>
                  <a:cubicBezTo>
                    <a:pt x="1250" y="1680"/>
                    <a:pt x="2024" y="907"/>
                    <a:pt x="2727" y="240"/>
                  </a:cubicBezTo>
                  <a:cubicBezTo>
                    <a:pt x="2727" y="228"/>
                    <a:pt x="2727" y="228"/>
                    <a:pt x="2739" y="228"/>
                  </a:cubicBezTo>
                  <a:close/>
                  <a:moveTo>
                    <a:pt x="2787" y="0"/>
                  </a:moveTo>
                  <a:cubicBezTo>
                    <a:pt x="2745" y="0"/>
                    <a:pt x="2706" y="23"/>
                    <a:pt x="2691" y="61"/>
                  </a:cubicBezTo>
                  <a:cubicBezTo>
                    <a:pt x="2681" y="56"/>
                    <a:pt x="2669" y="53"/>
                    <a:pt x="2656" y="53"/>
                  </a:cubicBezTo>
                  <a:cubicBezTo>
                    <a:pt x="2638" y="53"/>
                    <a:pt x="2617" y="59"/>
                    <a:pt x="2596" y="73"/>
                  </a:cubicBezTo>
                  <a:cubicBezTo>
                    <a:pt x="1774" y="633"/>
                    <a:pt x="810" y="1180"/>
                    <a:pt x="95" y="1883"/>
                  </a:cubicBezTo>
                  <a:cubicBezTo>
                    <a:pt x="0" y="1978"/>
                    <a:pt x="36" y="2097"/>
                    <a:pt x="107" y="2157"/>
                  </a:cubicBezTo>
                  <a:cubicBezTo>
                    <a:pt x="203" y="2526"/>
                    <a:pt x="536" y="2823"/>
                    <a:pt x="822" y="3050"/>
                  </a:cubicBezTo>
                  <a:cubicBezTo>
                    <a:pt x="1167" y="3312"/>
                    <a:pt x="1667" y="3645"/>
                    <a:pt x="2108" y="3645"/>
                  </a:cubicBezTo>
                  <a:cubicBezTo>
                    <a:pt x="2250" y="3645"/>
                    <a:pt x="2310" y="3490"/>
                    <a:pt x="2239" y="3395"/>
                  </a:cubicBezTo>
                  <a:lnTo>
                    <a:pt x="2239" y="3395"/>
                  </a:lnTo>
                  <a:cubicBezTo>
                    <a:pt x="2252" y="3397"/>
                    <a:pt x="2266" y="3398"/>
                    <a:pt x="2279" y="3398"/>
                  </a:cubicBezTo>
                  <a:cubicBezTo>
                    <a:pt x="2348" y="3398"/>
                    <a:pt x="2413" y="3371"/>
                    <a:pt x="2453" y="3312"/>
                  </a:cubicBezTo>
                  <a:cubicBezTo>
                    <a:pt x="2941" y="2573"/>
                    <a:pt x="3370" y="1633"/>
                    <a:pt x="3632" y="787"/>
                  </a:cubicBezTo>
                  <a:cubicBezTo>
                    <a:pt x="3632" y="764"/>
                    <a:pt x="3632" y="752"/>
                    <a:pt x="3632" y="740"/>
                  </a:cubicBezTo>
                  <a:cubicBezTo>
                    <a:pt x="3643" y="704"/>
                    <a:pt x="3655" y="680"/>
                    <a:pt x="3643" y="645"/>
                  </a:cubicBezTo>
                  <a:cubicBezTo>
                    <a:pt x="3584" y="478"/>
                    <a:pt x="3405" y="430"/>
                    <a:pt x="3274" y="347"/>
                  </a:cubicBezTo>
                  <a:cubicBezTo>
                    <a:pt x="3132" y="252"/>
                    <a:pt x="3001" y="133"/>
                    <a:pt x="2858" y="25"/>
                  </a:cubicBezTo>
                  <a:cubicBezTo>
                    <a:pt x="2836" y="8"/>
                    <a:pt x="2811" y="0"/>
                    <a:pt x="27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0" name="Google Shape;210;p28"/>
          <p:cNvSpPr txBox="1">
            <a:spLocks noGrp="1"/>
          </p:cNvSpPr>
          <p:nvPr>
            <p:ph type="body" idx="1"/>
          </p:nvPr>
        </p:nvSpPr>
        <p:spPr>
          <a:xfrm>
            <a:off x="606485" y="1352577"/>
            <a:ext cx="6099858" cy="284374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 this Project, we are going to create a  Chat Application using Web Sockets and </a:t>
            </a:r>
            <a:r>
              <a:rPr lang="en-US" dirty="0" smtClean="0"/>
              <a:t>Node.js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Along with the Basic Features of a Web-Based Chat Application, we are going to provide some additional features like a Chatbot with whom the User can communicate in case of any help regarding the application</a:t>
            </a:r>
            <a:r>
              <a:rPr lang="en-US" dirty="0" smtClean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 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User will be able to add skills to his profile</a:t>
            </a:r>
            <a:r>
              <a:rPr lang="en-US" dirty="0" smtClean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Multiple </a:t>
            </a:r>
            <a:r>
              <a:rPr lang="en-US" dirty="0"/>
              <a:t>Users can create a group to use as discussion forum for a particular area of interest.</a:t>
            </a:r>
            <a:endParaRPr dirty="0"/>
          </a:p>
        </p:txBody>
      </p:sp>
      <p:sp>
        <p:nvSpPr>
          <p:cNvPr id="211" name="Google Shape;211;p28"/>
          <p:cNvSpPr/>
          <p:nvPr/>
        </p:nvSpPr>
        <p:spPr>
          <a:xfrm>
            <a:off x="1067834" y="1077458"/>
            <a:ext cx="1984460" cy="97171"/>
          </a:xfrm>
          <a:custGeom>
            <a:avLst/>
            <a:gdLst/>
            <a:ahLst/>
            <a:cxnLst/>
            <a:rect l="l" t="t" r="r" b="b"/>
            <a:pathLst>
              <a:path w="50010" h="6823" extrusionOk="0">
                <a:moveTo>
                  <a:pt x="44061" y="0"/>
                </a:moveTo>
                <a:cubicBezTo>
                  <a:pt x="30110" y="0"/>
                  <a:pt x="16164" y="731"/>
                  <a:pt x="2292" y="2205"/>
                </a:cubicBezTo>
                <a:cubicBezTo>
                  <a:pt x="1062" y="2344"/>
                  <a:pt x="1" y="3169"/>
                  <a:pt x="1" y="4510"/>
                </a:cubicBezTo>
                <a:cubicBezTo>
                  <a:pt x="1" y="5603"/>
                  <a:pt x="955" y="6823"/>
                  <a:pt x="2122" y="6823"/>
                </a:cubicBezTo>
                <a:cubicBezTo>
                  <a:pt x="2178" y="6823"/>
                  <a:pt x="2235" y="6820"/>
                  <a:pt x="2292" y="6814"/>
                </a:cubicBezTo>
                <a:cubicBezTo>
                  <a:pt x="16179" y="5340"/>
                  <a:pt x="30140" y="4596"/>
                  <a:pt x="44106" y="4596"/>
                </a:cubicBezTo>
                <a:cubicBezTo>
                  <a:pt x="45087" y="4596"/>
                  <a:pt x="46068" y="4600"/>
                  <a:pt x="47048" y="4607"/>
                </a:cubicBezTo>
                <a:cubicBezTo>
                  <a:pt x="47057" y="4607"/>
                  <a:pt x="47066" y="4607"/>
                  <a:pt x="47075" y="4607"/>
                </a:cubicBezTo>
                <a:cubicBezTo>
                  <a:pt x="50010" y="4607"/>
                  <a:pt x="50001" y="26"/>
                  <a:pt x="47048" y="12"/>
                </a:cubicBezTo>
                <a:cubicBezTo>
                  <a:pt x="46052" y="4"/>
                  <a:pt x="45056" y="0"/>
                  <a:pt x="44061" y="0"/>
                </a:cubicBezTo>
                <a:close/>
              </a:path>
            </a:pathLst>
          </a:custGeom>
          <a:solidFill>
            <a:srgbClr val="FBA83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28"/>
          <p:cNvSpPr txBox="1">
            <a:spLocks noGrp="1"/>
          </p:cNvSpPr>
          <p:nvPr>
            <p:ph type="title"/>
          </p:nvPr>
        </p:nvSpPr>
        <p:spPr>
          <a:xfrm>
            <a:off x="963286" y="695829"/>
            <a:ext cx="2183951" cy="47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213" name="Google Shape;213;p28"/>
          <p:cNvSpPr/>
          <p:nvPr/>
        </p:nvSpPr>
        <p:spPr>
          <a:xfrm rot="17296893" flipH="1">
            <a:off x="5949486" y="589101"/>
            <a:ext cx="776471" cy="1027775"/>
          </a:xfrm>
          <a:custGeom>
            <a:avLst/>
            <a:gdLst/>
            <a:ahLst/>
            <a:cxnLst/>
            <a:rect l="l" t="t" r="r" b="b"/>
            <a:pathLst>
              <a:path w="19311" h="25561" extrusionOk="0">
                <a:moveTo>
                  <a:pt x="10294" y="7438"/>
                </a:moveTo>
                <a:cubicBezTo>
                  <a:pt x="11592" y="7438"/>
                  <a:pt x="12946" y="7799"/>
                  <a:pt x="13760" y="8759"/>
                </a:cubicBezTo>
                <a:cubicBezTo>
                  <a:pt x="14473" y="9597"/>
                  <a:pt x="14305" y="10729"/>
                  <a:pt x="13607" y="11511"/>
                </a:cubicBezTo>
                <a:cubicBezTo>
                  <a:pt x="12922" y="12251"/>
                  <a:pt x="11874" y="12517"/>
                  <a:pt x="10897" y="12517"/>
                </a:cubicBezTo>
                <a:cubicBezTo>
                  <a:pt x="9318" y="12517"/>
                  <a:pt x="7474" y="11818"/>
                  <a:pt x="6706" y="10338"/>
                </a:cubicBezTo>
                <a:cubicBezTo>
                  <a:pt x="6440" y="9807"/>
                  <a:pt x="6329" y="9248"/>
                  <a:pt x="6343" y="8661"/>
                </a:cubicBezTo>
                <a:cubicBezTo>
                  <a:pt x="7055" y="8186"/>
                  <a:pt x="7823" y="7837"/>
                  <a:pt x="8662" y="7628"/>
                </a:cubicBezTo>
                <a:cubicBezTo>
                  <a:pt x="9161" y="7508"/>
                  <a:pt x="9722" y="7438"/>
                  <a:pt x="10294" y="7438"/>
                </a:cubicBezTo>
                <a:close/>
                <a:moveTo>
                  <a:pt x="15451" y="0"/>
                </a:moveTo>
                <a:cubicBezTo>
                  <a:pt x="12051" y="0"/>
                  <a:pt x="8767" y="1356"/>
                  <a:pt x="6650" y="4275"/>
                </a:cubicBezTo>
                <a:cubicBezTo>
                  <a:pt x="5812" y="5434"/>
                  <a:pt x="5127" y="6929"/>
                  <a:pt x="5044" y="8424"/>
                </a:cubicBezTo>
                <a:cubicBezTo>
                  <a:pt x="3605" y="9569"/>
                  <a:pt x="2445" y="11120"/>
                  <a:pt x="1719" y="12782"/>
                </a:cubicBezTo>
                <a:cubicBezTo>
                  <a:pt x="699" y="15129"/>
                  <a:pt x="280" y="17979"/>
                  <a:pt x="1216" y="20437"/>
                </a:cubicBezTo>
                <a:cubicBezTo>
                  <a:pt x="1803" y="21960"/>
                  <a:pt x="2823" y="23301"/>
                  <a:pt x="4191" y="24181"/>
                </a:cubicBezTo>
                <a:cubicBezTo>
                  <a:pt x="3465" y="24265"/>
                  <a:pt x="2753" y="24432"/>
                  <a:pt x="2082" y="24698"/>
                </a:cubicBezTo>
                <a:cubicBezTo>
                  <a:pt x="1588" y="24893"/>
                  <a:pt x="1724" y="25561"/>
                  <a:pt x="2208" y="25561"/>
                </a:cubicBezTo>
                <a:cubicBezTo>
                  <a:pt x="2243" y="25561"/>
                  <a:pt x="2281" y="25557"/>
                  <a:pt x="2320" y="25550"/>
                </a:cubicBezTo>
                <a:cubicBezTo>
                  <a:pt x="3383" y="25346"/>
                  <a:pt x="4403" y="25204"/>
                  <a:pt x="5442" y="25204"/>
                </a:cubicBezTo>
                <a:cubicBezTo>
                  <a:pt x="5972" y="25204"/>
                  <a:pt x="6507" y="25241"/>
                  <a:pt x="7055" y="25326"/>
                </a:cubicBezTo>
                <a:cubicBezTo>
                  <a:pt x="7092" y="25331"/>
                  <a:pt x="7128" y="25334"/>
                  <a:pt x="7162" y="25334"/>
                </a:cubicBezTo>
                <a:cubicBezTo>
                  <a:pt x="7803" y="25334"/>
                  <a:pt x="7986" y="24502"/>
                  <a:pt x="7362" y="24237"/>
                </a:cubicBezTo>
                <a:cubicBezTo>
                  <a:pt x="6440" y="23859"/>
                  <a:pt x="6189" y="22965"/>
                  <a:pt x="6231" y="22057"/>
                </a:cubicBezTo>
                <a:cubicBezTo>
                  <a:pt x="6254" y="21718"/>
                  <a:pt x="5979" y="21532"/>
                  <a:pt x="5700" y="21532"/>
                </a:cubicBezTo>
                <a:cubicBezTo>
                  <a:pt x="5474" y="21532"/>
                  <a:pt x="5244" y="21655"/>
                  <a:pt x="5169" y="21918"/>
                </a:cubicBezTo>
                <a:cubicBezTo>
                  <a:pt x="4960" y="22700"/>
                  <a:pt x="5141" y="23468"/>
                  <a:pt x="5560" y="24097"/>
                </a:cubicBezTo>
                <a:lnTo>
                  <a:pt x="5519" y="24097"/>
                </a:lnTo>
                <a:cubicBezTo>
                  <a:pt x="1" y="21471"/>
                  <a:pt x="1090" y="13550"/>
                  <a:pt x="5127" y="9653"/>
                </a:cubicBezTo>
                <a:lnTo>
                  <a:pt x="5127" y="9653"/>
                </a:lnTo>
                <a:cubicBezTo>
                  <a:pt x="5183" y="9960"/>
                  <a:pt x="5267" y="10254"/>
                  <a:pt x="5393" y="10547"/>
                </a:cubicBezTo>
                <a:cubicBezTo>
                  <a:pt x="6175" y="12391"/>
                  <a:pt x="8145" y="13383"/>
                  <a:pt x="10072" y="13536"/>
                </a:cubicBezTo>
                <a:cubicBezTo>
                  <a:pt x="10232" y="13549"/>
                  <a:pt x="10393" y="13555"/>
                  <a:pt x="10556" y="13555"/>
                </a:cubicBezTo>
                <a:cubicBezTo>
                  <a:pt x="12378" y="13555"/>
                  <a:pt x="14352" y="12752"/>
                  <a:pt x="14878" y="10854"/>
                </a:cubicBezTo>
                <a:cubicBezTo>
                  <a:pt x="15409" y="8941"/>
                  <a:pt x="13872" y="7390"/>
                  <a:pt x="12168" y="6859"/>
                </a:cubicBezTo>
                <a:cubicBezTo>
                  <a:pt x="11452" y="6629"/>
                  <a:pt x="10743" y="6522"/>
                  <a:pt x="10049" y="6522"/>
                </a:cubicBezTo>
                <a:cubicBezTo>
                  <a:pt x="8809" y="6522"/>
                  <a:pt x="7618" y="6863"/>
                  <a:pt x="6524" y="7446"/>
                </a:cubicBezTo>
                <a:cubicBezTo>
                  <a:pt x="6748" y="6608"/>
                  <a:pt x="7153" y="5798"/>
                  <a:pt x="7614" y="5127"/>
                </a:cubicBezTo>
                <a:cubicBezTo>
                  <a:pt x="9618" y="2202"/>
                  <a:pt x="13113" y="919"/>
                  <a:pt x="16564" y="919"/>
                </a:cubicBezTo>
                <a:cubicBezTo>
                  <a:pt x="17299" y="919"/>
                  <a:pt x="18031" y="977"/>
                  <a:pt x="18747" y="1090"/>
                </a:cubicBezTo>
                <a:cubicBezTo>
                  <a:pt x="18770" y="1094"/>
                  <a:pt x="18792" y="1096"/>
                  <a:pt x="18813" y="1096"/>
                </a:cubicBezTo>
                <a:cubicBezTo>
                  <a:pt x="19171" y="1096"/>
                  <a:pt x="19310" y="567"/>
                  <a:pt x="18915" y="461"/>
                </a:cubicBezTo>
                <a:cubicBezTo>
                  <a:pt x="17774" y="157"/>
                  <a:pt x="16606" y="0"/>
                  <a:pt x="1545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28"/>
          <p:cNvSpPr/>
          <p:nvPr/>
        </p:nvSpPr>
        <p:spPr>
          <a:xfrm rot="5155695" flipH="1">
            <a:off x="6808682" y="3632720"/>
            <a:ext cx="776470" cy="1027775"/>
          </a:xfrm>
          <a:custGeom>
            <a:avLst/>
            <a:gdLst/>
            <a:ahLst/>
            <a:cxnLst/>
            <a:rect l="l" t="t" r="r" b="b"/>
            <a:pathLst>
              <a:path w="19311" h="25561" extrusionOk="0">
                <a:moveTo>
                  <a:pt x="10294" y="7438"/>
                </a:moveTo>
                <a:cubicBezTo>
                  <a:pt x="11592" y="7438"/>
                  <a:pt x="12946" y="7799"/>
                  <a:pt x="13760" y="8759"/>
                </a:cubicBezTo>
                <a:cubicBezTo>
                  <a:pt x="14473" y="9597"/>
                  <a:pt x="14305" y="10729"/>
                  <a:pt x="13607" y="11511"/>
                </a:cubicBezTo>
                <a:cubicBezTo>
                  <a:pt x="12922" y="12251"/>
                  <a:pt x="11874" y="12517"/>
                  <a:pt x="10897" y="12517"/>
                </a:cubicBezTo>
                <a:cubicBezTo>
                  <a:pt x="9318" y="12517"/>
                  <a:pt x="7474" y="11818"/>
                  <a:pt x="6706" y="10338"/>
                </a:cubicBezTo>
                <a:cubicBezTo>
                  <a:pt x="6440" y="9807"/>
                  <a:pt x="6329" y="9248"/>
                  <a:pt x="6343" y="8661"/>
                </a:cubicBezTo>
                <a:cubicBezTo>
                  <a:pt x="7055" y="8186"/>
                  <a:pt x="7823" y="7837"/>
                  <a:pt x="8662" y="7628"/>
                </a:cubicBezTo>
                <a:cubicBezTo>
                  <a:pt x="9161" y="7508"/>
                  <a:pt x="9722" y="7438"/>
                  <a:pt x="10294" y="7438"/>
                </a:cubicBezTo>
                <a:close/>
                <a:moveTo>
                  <a:pt x="15451" y="0"/>
                </a:moveTo>
                <a:cubicBezTo>
                  <a:pt x="12051" y="0"/>
                  <a:pt x="8767" y="1356"/>
                  <a:pt x="6650" y="4275"/>
                </a:cubicBezTo>
                <a:cubicBezTo>
                  <a:pt x="5812" y="5434"/>
                  <a:pt x="5127" y="6929"/>
                  <a:pt x="5044" y="8424"/>
                </a:cubicBezTo>
                <a:cubicBezTo>
                  <a:pt x="3605" y="9569"/>
                  <a:pt x="2445" y="11120"/>
                  <a:pt x="1719" y="12782"/>
                </a:cubicBezTo>
                <a:cubicBezTo>
                  <a:pt x="699" y="15129"/>
                  <a:pt x="280" y="17979"/>
                  <a:pt x="1216" y="20437"/>
                </a:cubicBezTo>
                <a:cubicBezTo>
                  <a:pt x="1803" y="21960"/>
                  <a:pt x="2823" y="23301"/>
                  <a:pt x="4191" y="24181"/>
                </a:cubicBezTo>
                <a:cubicBezTo>
                  <a:pt x="3465" y="24265"/>
                  <a:pt x="2753" y="24432"/>
                  <a:pt x="2082" y="24698"/>
                </a:cubicBezTo>
                <a:cubicBezTo>
                  <a:pt x="1588" y="24893"/>
                  <a:pt x="1724" y="25561"/>
                  <a:pt x="2208" y="25561"/>
                </a:cubicBezTo>
                <a:cubicBezTo>
                  <a:pt x="2243" y="25561"/>
                  <a:pt x="2281" y="25557"/>
                  <a:pt x="2320" y="25550"/>
                </a:cubicBezTo>
                <a:cubicBezTo>
                  <a:pt x="3383" y="25346"/>
                  <a:pt x="4403" y="25204"/>
                  <a:pt x="5442" y="25204"/>
                </a:cubicBezTo>
                <a:cubicBezTo>
                  <a:pt x="5972" y="25204"/>
                  <a:pt x="6507" y="25241"/>
                  <a:pt x="7055" y="25326"/>
                </a:cubicBezTo>
                <a:cubicBezTo>
                  <a:pt x="7092" y="25331"/>
                  <a:pt x="7128" y="25334"/>
                  <a:pt x="7162" y="25334"/>
                </a:cubicBezTo>
                <a:cubicBezTo>
                  <a:pt x="7803" y="25334"/>
                  <a:pt x="7986" y="24502"/>
                  <a:pt x="7362" y="24237"/>
                </a:cubicBezTo>
                <a:cubicBezTo>
                  <a:pt x="6440" y="23859"/>
                  <a:pt x="6189" y="22965"/>
                  <a:pt x="6231" y="22057"/>
                </a:cubicBezTo>
                <a:cubicBezTo>
                  <a:pt x="6254" y="21718"/>
                  <a:pt x="5979" y="21532"/>
                  <a:pt x="5700" y="21532"/>
                </a:cubicBezTo>
                <a:cubicBezTo>
                  <a:pt x="5474" y="21532"/>
                  <a:pt x="5244" y="21655"/>
                  <a:pt x="5169" y="21918"/>
                </a:cubicBezTo>
                <a:cubicBezTo>
                  <a:pt x="4960" y="22700"/>
                  <a:pt x="5141" y="23468"/>
                  <a:pt x="5560" y="24097"/>
                </a:cubicBezTo>
                <a:lnTo>
                  <a:pt x="5519" y="24097"/>
                </a:lnTo>
                <a:cubicBezTo>
                  <a:pt x="1" y="21471"/>
                  <a:pt x="1090" y="13550"/>
                  <a:pt x="5127" y="9653"/>
                </a:cubicBezTo>
                <a:lnTo>
                  <a:pt x="5127" y="9653"/>
                </a:lnTo>
                <a:cubicBezTo>
                  <a:pt x="5183" y="9960"/>
                  <a:pt x="5267" y="10254"/>
                  <a:pt x="5393" y="10547"/>
                </a:cubicBezTo>
                <a:cubicBezTo>
                  <a:pt x="6175" y="12391"/>
                  <a:pt x="8145" y="13383"/>
                  <a:pt x="10072" y="13536"/>
                </a:cubicBezTo>
                <a:cubicBezTo>
                  <a:pt x="10232" y="13549"/>
                  <a:pt x="10393" y="13555"/>
                  <a:pt x="10556" y="13555"/>
                </a:cubicBezTo>
                <a:cubicBezTo>
                  <a:pt x="12378" y="13555"/>
                  <a:pt x="14352" y="12752"/>
                  <a:pt x="14878" y="10854"/>
                </a:cubicBezTo>
                <a:cubicBezTo>
                  <a:pt x="15409" y="8941"/>
                  <a:pt x="13872" y="7390"/>
                  <a:pt x="12168" y="6859"/>
                </a:cubicBezTo>
                <a:cubicBezTo>
                  <a:pt x="11452" y="6629"/>
                  <a:pt x="10743" y="6522"/>
                  <a:pt x="10049" y="6522"/>
                </a:cubicBezTo>
                <a:cubicBezTo>
                  <a:pt x="8809" y="6522"/>
                  <a:pt x="7618" y="6863"/>
                  <a:pt x="6524" y="7446"/>
                </a:cubicBezTo>
                <a:cubicBezTo>
                  <a:pt x="6748" y="6608"/>
                  <a:pt x="7153" y="5798"/>
                  <a:pt x="7614" y="5127"/>
                </a:cubicBezTo>
                <a:cubicBezTo>
                  <a:pt x="9618" y="2202"/>
                  <a:pt x="13113" y="919"/>
                  <a:pt x="16564" y="919"/>
                </a:cubicBezTo>
                <a:cubicBezTo>
                  <a:pt x="17299" y="919"/>
                  <a:pt x="18031" y="977"/>
                  <a:pt x="18747" y="1090"/>
                </a:cubicBezTo>
                <a:cubicBezTo>
                  <a:pt x="18770" y="1094"/>
                  <a:pt x="18792" y="1096"/>
                  <a:pt x="18813" y="1096"/>
                </a:cubicBezTo>
                <a:cubicBezTo>
                  <a:pt x="19171" y="1096"/>
                  <a:pt x="19310" y="567"/>
                  <a:pt x="18915" y="461"/>
                </a:cubicBezTo>
                <a:cubicBezTo>
                  <a:pt x="17774" y="157"/>
                  <a:pt x="16606" y="0"/>
                  <a:pt x="1545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8880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8"/>
          <p:cNvSpPr txBox="1">
            <a:spLocks noGrp="1"/>
          </p:cNvSpPr>
          <p:nvPr>
            <p:ph type="body" idx="1"/>
          </p:nvPr>
        </p:nvSpPr>
        <p:spPr>
          <a:xfrm>
            <a:off x="606485" y="1352577"/>
            <a:ext cx="6099858" cy="284374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dirty="0"/>
              <a:t>Learn about Node.js, Web Sockets, Express Modules and </a:t>
            </a:r>
            <a:r>
              <a:rPr lang="en-US" dirty="0" smtClean="0"/>
              <a:t>Bootstrapping</a:t>
            </a:r>
            <a:endParaRPr lang="en-US"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dirty="0"/>
              <a:t>Implement the Login and Signup Functionality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dirty="0"/>
              <a:t>Implement Single User Chat Functionality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dirty="0"/>
              <a:t>Implement Multiple User Chat (Group Chat) Functionality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dirty="0"/>
              <a:t>Improve UI Design using Bootstrapping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dirty="0"/>
              <a:t>Add More functionalities like Chatbot, etc.</a:t>
            </a:r>
          </a:p>
        </p:txBody>
      </p:sp>
      <p:sp>
        <p:nvSpPr>
          <p:cNvPr id="211" name="Google Shape;211;p28"/>
          <p:cNvSpPr/>
          <p:nvPr/>
        </p:nvSpPr>
        <p:spPr>
          <a:xfrm>
            <a:off x="904802" y="1141226"/>
            <a:ext cx="2830771" cy="125552"/>
          </a:xfrm>
          <a:custGeom>
            <a:avLst/>
            <a:gdLst/>
            <a:ahLst/>
            <a:cxnLst/>
            <a:rect l="l" t="t" r="r" b="b"/>
            <a:pathLst>
              <a:path w="50010" h="6823" extrusionOk="0">
                <a:moveTo>
                  <a:pt x="44061" y="0"/>
                </a:moveTo>
                <a:cubicBezTo>
                  <a:pt x="30110" y="0"/>
                  <a:pt x="16164" y="731"/>
                  <a:pt x="2292" y="2205"/>
                </a:cubicBezTo>
                <a:cubicBezTo>
                  <a:pt x="1062" y="2344"/>
                  <a:pt x="1" y="3169"/>
                  <a:pt x="1" y="4510"/>
                </a:cubicBezTo>
                <a:cubicBezTo>
                  <a:pt x="1" y="5603"/>
                  <a:pt x="955" y="6823"/>
                  <a:pt x="2122" y="6823"/>
                </a:cubicBezTo>
                <a:cubicBezTo>
                  <a:pt x="2178" y="6823"/>
                  <a:pt x="2235" y="6820"/>
                  <a:pt x="2292" y="6814"/>
                </a:cubicBezTo>
                <a:cubicBezTo>
                  <a:pt x="16179" y="5340"/>
                  <a:pt x="30140" y="4596"/>
                  <a:pt x="44106" y="4596"/>
                </a:cubicBezTo>
                <a:cubicBezTo>
                  <a:pt x="45087" y="4596"/>
                  <a:pt x="46068" y="4600"/>
                  <a:pt x="47048" y="4607"/>
                </a:cubicBezTo>
                <a:cubicBezTo>
                  <a:pt x="47057" y="4607"/>
                  <a:pt x="47066" y="4607"/>
                  <a:pt x="47075" y="4607"/>
                </a:cubicBezTo>
                <a:cubicBezTo>
                  <a:pt x="50010" y="4607"/>
                  <a:pt x="50001" y="26"/>
                  <a:pt x="47048" y="12"/>
                </a:cubicBezTo>
                <a:cubicBezTo>
                  <a:pt x="46052" y="4"/>
                  <a:pt x="45056" y="0"/>
                  <a:pt x="44061" y="0"/>
                </a:cubicBezTo>
                <a:close/>
              </a:path>
            </a:pathLst>
          </a:custGeom>
          <a:solidFill>
            <a:srgbClr val="FBA83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28"/>
          <p:cNvSpPr txBox="1">
            <a:spLocks noGrp="1"/>
          </p:cNvSpPr>
          <p:nvPr>
            <p:ph type="title"/>
          </p:nvPr>
        </p:nvSpPr>
        <p:spPr>
          <a:xfrm>
            <a:off x="892404" y="745444"/>
            <a:ext cx="3856500" cy="47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Work to be done</a:t>
            </a:r>
            <a:endParaRPr dirty="0"/>
          </a:p>
        </p:txBody>
      </p:sp>
      <p:grpSp>
        <p:nvGrpSpPr>
          <p:cNvPr id="18" name="Google Shape;1233;p53">
            <a:extLst>
              <a:ext uri="{FF2B5EF4-FFF2-40B4-BE49-F238E27FC236}">
                <a16:creationId xmlns:a16="http://schemas.microsoft.com/office/drawing/2014/main" id="{6464B169-9491-4D88-8D67-5DC199D57932}"/>
              </a:ext>
            </a:extLst>
          </p:cNvPr>
          <p:cNvGrpSpPr/>
          <p:nvPr/>
        </p:nvGrpSpPr>
        <p:grpSpPr>
          <a:xfrm>
            <a:off x="6181060" y="1629019"/>
            <a:ext cx="2962940" cy="2544726"/>
            <a:chOff x="2704800" y="1373550"/>
            <a:chExt cx="800150" cy="600750"/>
          </a:xfrm>
          <a:solidFill>
            <a:srgbClr val="002060"/>
          </a:solidFill>
        </p:grpSpPr>
        <p:sp>
          <p:nvSpPr>
            <p:cNvPr id="19" name="Google Shape;1234;p53">
              <a:extLst>
                <a:ext uri="{FF2B5EF4-FFF2-40B4-BE49-F238E27FC236}">
                  <a16:creationId xmlns:a16="http://schemas.microsoft.com/office/drawing/2014/main" id="{AD552C9F-1D1A-417B-91F1-12F92E292957}"/>
                </a:ext>
              </a:extLst>
            </p:cNvPr>
            <p:cNvSpPr/>
            <p:nvPr/>
          </p:nvSpPr>
          <p:spPr>
            <a:xfrm>
              <a:off x="2824150" y="1409275"/>
              <a:ext cx="396500" cy="246600"/>
            </a:xfrm>
            <a:custGeom>
              <a:avLst/>
              <a:gdLst/>
              <a:ahLst/>
              <a:cxnLst/>
              <a:rect l="l" t="t" r="r" b="b"/>
              <a:pathLst>
                <a:path w="15860" h="9864" extrusionOk="0">
                  <a:moveTo>
                    <a:pt x="7445" y="451"/>
                  </a:moveTo>
                  <a:cubicBezTo>
                    <a:pt x="7523" y="451"/>
                    <a:pt x="7602" y="451"/>
                    <a:pt x="7680" y="451"/>
                  </a:cubicBezTo>
                  <a:cubicBezTo>
                    <a:pt x="10004" y="474"/>
                    <a:pt x="12338" y="595"/>
                    <a:pt x="14663" y="595"/>
                  </a:cubicBezTo>
                  <a:cubicBezTo>
                    <a:pt x="14768" y="595"/>
                    <a:pt x="14873" y="595"/>
                    <a:pt x="14979" y="594"/>
                  </a:cubicBezTo>
                  <a:lnTo>
                    <a:pt x="15002" y="594"/>
                  </a:lnTo>
                  <a:cubicBezTo>
                    <a:pt x="15020" y="598"/>
                    <a:pt x="15037" y="601"/>
                    <a:pt x="15055" y="601"/>
                  </a:cubicBezTo>
                  <a:cubicBezTo>
                    <a:pt x="15086" y="601"/>
                    <a:pt x="15119" y="593"/>
                    <a:pt x="15157" y="570"/>
                  </a:cubicBezTo>
                  <a:lnTo>
                    <a:pt x="15157" y="570"/>
                  </a:lnTo>
                  <a:cubicBezTo>
                    <a:pt x="14955" y="713"/>
                    <a:pt x="15181" y="2261"/>
                    <a:pt x="15193" y="2594"/>
                  </a:cubicBezTo>
                  <a:cubicBezTo>
                    <a:pt x="15217" y="3368"/>
                    <a:pt x="15241" y="4130"/>
                    <a:pt x="15264" y="4904"/>
                  </a:cubicBezTo>
                  <a:cubicBezTo>
                    <a:pt x="15300" y="6309"/>
                    <a:pt x="15276" y="7750"/>
                    <a:pt x="15455" y="9155"/>
                  </a:cubicBezTo>
                  <a:cubicBezTo>
                    <a:pt x="15443" y="9143"/>
                    <a:pt x="15419" y="9143"/>
                    <a:pt x="15395" y="9143"/>
                  </a:cubicBezTo>
                  <a:cubicBezTo>
                    <a:pt x="12895" y="9214"/>
                    <a:pt x="10395" y="9333"/>
                    <a:pt x="7882" y="9405"/>
                  </a:cubicBezTo>
                  <a:cubicBezTo>
                    <a:pt x="5477" y="9476"/>
                    <a:pt x="3049" y="9417"/>
                    <a:pt x="643" y="9583"/>
                  </a:cubicBezTo>
                  <a:cubicBezTo>
                    <a:pt x="667" y="9559"/>
                    <a:pt x="679" y="9524"/>
                    <a:pt x="679" y="9488"/>
                  </a:cubicBezTo>
                  <a:cubicBezTo>
                    <a:pt x="655" y="9250"/>
                    <a:pt x="655" y="9024"/>
                    <a:pt x="643" y="8786"/>
                  </a:cubicBezTo>
                  <a:lnTo>
                    <a:pt x="643" y="8786"/>
                  </a:lnTo>
                  <a:cubicBezTo>
                    <a:pt x="2791" y="8895"/>
                    <a:pt x="4967" y="8974"/>
                    <a:pt x="7136" y="8974"/>
                  </a:cubicBezTo>
                  <a:cubicBezTo>
                    <a:pt x="8046" y="8974"/>
                    <a:pt x="8955" y="8960"/>
                    <a:pt x="9859" y="8928"/>
                  </a:cubicBezTo>
                  <a:cubicBezTo>
                    <a:pt x="9907" y="8928"/>
                    <a:pt x="9907" y="8845"/>
                    <a:pt x="9859" y="8845"/>
                  </a:cubicBezTo>
                  <a:cubicBezTo>
                    <a:pt x="7617" y="8732"/>
                    <a:pt x="5349" y="8708"/>
                    <a:pt x="3093" y="8708"/>
                  </a:cubicBezTo>
                  <a:cubicBezTo>
                    <a:pt x="2271" y="8708"/>
                    <a:pt x="1449" y="8711"/>
                    <a:pt x="632" y="8714"/>
                  </a:cubicBezTo>
                  <a:cubicBezTo>
                    <a:pt x="620" y="8547"/>
                    <a:pt x="620" y="8369"/>
                    <a:pt x="608" y="8202"/>
                  </a:cubicBezTo>
                  <a:cubicBezTo>
                    <a:pt x="643" y="8190"/>
                    <a:pt x="694" y="8186"/>
                    <a:pt x="752" y="8186"/>
                  </a:cubicBezTo>
                  <a:cubicBezTo>
                    <a:pt x="925" y="8186"/>
                    <a:pt x="1164" y="8226"/>
                    <a:pt x="1263" y="8226"/>
                  </a:cubicBezTo>
                  <a:cubicBezTo>
                    <a:pt x="1536" y="8226"/>
                    <a:pt x="1798" y="8214"/>
                    <a:pt x="2072" y="8214"/>
                  </a:cubicBezTo>
                  <a:cubicBezTo>
                    <a:pt x="2560" y="8214"/>
                    <a:pt x="3049" y="8226"/>
                    <a:pt x="3525" y="8226"/>
                  </a:cubicBezTo>
                  <a:cubicBezTo>
                    <a:pt x="4413" y="8237"/>
                    <a:pt x="5301" y="8287"/>
                    <a:pt x="6181" y="8287"/>
                  </a:cubicBezTo>
                  <a:cubicBezTo>
                    <a:pt x="6268" y="8287"/>
                    <a:pt x="6355" y="8287"/>
                    <a:pt x="6442" y="8285"/>
                  </a:cubicBezTo>
                  <a:cubicBezTo>
                    <a:pt x="6501" y="8285"/>
                    <a:pt x="6489" y="8214"/>
                    <a:pt x="6442" y="8202"/>
                  </a:cubicBezTo>
                  <a:cubicBezTo>
                    <a:pt x="5477" y="8114"/>
                    <a:pt x="4497" y="8107"/>
                    <a:pt x="3527" y="8107"/>
                  </a:cubicBezTo>
                  <a:cubicBezTo>
                    <a:pt x="3311" y="8107"/>
                    <a:pt x="3096" y="8107"/>
                    <a:pt x="2882" y="8107"/>
                  </a:cubicBezTo>
                  <a:cubicBezTo>
                    <a:pt x="2346" y="8107"/>
                    <a:pt x="1798" y="8107"/>
                    <a:pt x="1263" y="8131"/>
                  </a:cubicBezTo>
                  <a:cubicBezTo>
                    <a:pt x="1174" y="8131"/>
                    <a:pt x="1048" y="8117"/>
                    <a:pt x="920" y="8117"/>
                  </a:cubicBezTo>
                  <a:cubicBezTo>
                    <a:pt x="809" y="8117"/>
                    <a:pt x="697" y="8128"/>
                    <a:pt x="608" y="8166"/>
                  </a:cubicBezTo>
                  <a:cubicBezTo>
                    <a:pt x="596" y="7940"/>
                    <a:pt x="596" y="7726"/>
                    <a:pt x="584" y="7512"/>
                  </a:cubicBezTo>
                  <a:cubicBezTo>
                    <a:pt x="1517" y="7512"/>
                    <a:pt x="2456" y="7547"/>
                    <a:pt x="3388" y="7547"/>
                  </a:cubicBezTo>
                  <a:cubicBezTo>
                    <a:pt x="3776" y="7547"/>
                    <a:pt x="4163" y="7541"/>
                    <a:pt x="4549" y="7524"/>
                  </a:cubicBezTo>
                  <a:cubicBezTo>
                    <a:pt x="4584" y="7524"/>
                    <a:pt x="4584" y="7476"/>
                    <a:pt x="4549" y="7476"/>
                  </a:cubicBezTo>
                  <a:cubicBezTo>
                    <a:pt x="4006" y="7427"/>
                    <a:pt x="3457" y="7410"/>
                    <a:pt x="2907" y="7410"/>
                  </a:cubicBezTo>
                  <a:cubicBezTo>
                    <a:pt x="2130" y="7410"/>
                    <a:pt x="1351" y="7443"/>
                    <a:pt x="584" y="7464"/>
                  </a:cubicBezTo>
                  <a:cubicBezTo>
                    <a:pt x="572" y="7154"/>
                    <a:pt x="560" y="6845"/>
                    <a:pt x="560" y="6535"/>
                  </a:cubicBezTo>
                  <a:lnTo>
                    <a:pt x="560" y="6535"/>
                  </a:lnTo>
                  <a:cubicBezTo>
                    <a:pt x="2033" y="6622"/>
                    <a:pt x="3535" y="6668"/>
                    <a:pt x="5034" y="6668"/>
                  </a:cubicBezTo>
                  <a:cubicBezTo>
                    <a:pt x="6202" y="6668"/>
                    <a:pt x="7367" y="6640"/>
                    <a:pt x="8513" y="6583"/>
                  </a:cubicBezTo>
                  <a:cubicBezTo>
                    <a:pt x="8561" y="6583"/>
                    <a:pt x="8561" y="6511"/>
                    <a:pt x="8513" y="6500"/>
                  </a:cubicBezTo>
                  <a:cubicBezTo>
                    <a:pt x="7036" y="6446"/>
                    <a:pt x="5539" y="6415"/>
                    <a:pt x="4045" y="6415"/>
                  </a:cubicBezTo>
                  <a:cubicBezTo>
                    <a:pt x="2879" y="6415"/>
                    <a:pt x="1714" y="6434"/>
                    <a:pt x="560" y="6476"/>
                  </a:cubicBezTo>
                  <a:cubicBezTo>
                    <a:pt x="548" y="6178"/>
                    <a:pt x="536" y="5880"/>
                    <a:pt x="536" y="5583"/>
                  </a:cubicBezTo>
                  <a:cubicBezTo>
                    <a:pt x="1296" y="5568"/>
                    <a:pt x="2056" y="5563"/>
                    <a:pt x="2817" y="5563"/>
                  </a:cubicBezTo>
                  <a:cubicBezTo>
                    <a:pt x="3835" y="5563"/>
                    <a:pt x="4853" y="5571"/>
                    <a:pt x="5870" y="5571"/>
                  </a:cubicBezTo>
                  <a:cubicBezTo>
                    <a:pt x="6490" y="5571"/>
                    <a:pt x="7109" y="5568"/>
                    <a:pt x="7728" y="5559"/>
                  </a:cubicBezTo>
                  <a:cubicBezTo>
                    <a:pt x="7787" y="5559"/>
                    <a:pt x="7787" y="5476"/>
                    <a:pt x="7728" y="5476"/>
                  </a:cubicBezTo>
                  <a:cubicBezTo>
                    <a:pt x="6739" y="5391"/>
                    <a:pt x="5730" y="5354"/>
                    <a:pt x="4717" y="5354"/>
                  </a:cubicBezTo>
                  <a:cubicBezTo>
                    <a:pt x="3315" y="5354"/>
                    <a:pt x="1905" y="5425"/>
                    <a:pt x="536" y="5535"/>
                  </a:cubicBezTo>
                  <a:cubicBezTo>
                    <a:pt x="524" y="5214"/>
                    <a:pt x="512" y="4904"/>
                    <a:pt x="512" y="4583"/>
                  </a:cubicBezTo>
                  <a:cubicBezTo>
                    <a:pt x="1358" y="4559"/>
                    <a:pt x="2203" y="4535"/>
                    <a:pt x="3049" y="4511"/>
                  </a:cubicBezTo>
                  <a:cubicBezTo>
                    <a:pt x="3623" y="4489"/>
                    <a:pt x="4216" y="4434"/>
                    <a:pt x="4801" y="4434"/>
                  </a:cubicBezTo>
                  <a:cubicBezTo>
                    <a:pt x="5150" y="4434"/>
                    <a:pt x="5496" y="4453"/>
                    <a:pt x="5835" y="4511"/>
                  </a:cubicBezTo>
                  <a:cubicBezTo>
                    <a:pt x="5838" y="4512"/>
                    <a:pt x="5842" y="4513"/>
                    <a:pt x="5845" y="4513"/>
                  </a:cubicBezTo>
                  <a:cubicBezTo>
                    <a:pt x="5885" y="4513"/>
                    <a:pt x="5902" y="4451"/>
                    <a:pt x="5858" y="4440"/>
                  </a:cubicBezTo>
                  <a:cubicBezTo>
                    <a:pt x="5543" y="4333"/>
                    <a:pt x="5205" y="4300"/>
                    <a:pt x="4861" y="4300"/>
                  </a:cubicBezTo>
                  <a:cubicBezTo>
                    <a:pt x="4360" y="4300"/>
                    <a:pt x="3848" y="4371"/>
                    <a:pt x="3382" y="4392"/>
                  </a:cubicBezTo>
                  <a:cubicBezTo>
                    <a:pt x="2417" y="4428"/>
                    <a:pt x="1465" y="4464"/>
                    <a:pt x="512" y="4511"/>
                  </a:cubicBezTo>
                  <a:cubicBezTo>
                    <a:pt x="501" y="4154"/>
                    <a:pt x="501" y="3785"/>
                    <a:pt x="501" y="3416"/>
                  </a:cubicBezTo>
                  <a:cubicBezTo>
                    <a:pt x="889" y="3413"/>
                    <a:pt x="1278" y="3413"/>
                    <a:pt x="1667" y="3413"/>
                  </a:cubicBezTo>
                  <a:cubicBezTo>
                    <a:pt x="1927" y="3413"/>
                    <a:pt x="2187" y="3413"/>
                    <a:pt x="2447" y="3413"/>
                  </a:cubicBezTo>
                  <a:cubicBezTo>
                    <a:pt x="3748" y="3413"/>
                    <a:pt x="5053" y="3408"/>
                    <a:pt x="6347" y="3344"/>
                  </a:cubicBezTo>
                  <a:cubicBezTo>
                    <a:pt x="6406" y="3333"/>
                    <a:pt x="6406" y="3249"/>
                    <a:pt x="6347" y="3249"/>
                  </a:cubicBezTo>
                  <a:cubicBezTo>
                    <a:pt x="5851" y="3228"/>
                    <a:pt x="5353" y="3219"/>
                    <a:pt x="4855" y="3219"/>
                  </a:cubicBezTo>
                  <a:cubicBezTo>
                    <a:pt x="3404" y="3219"/>
                    <a:pt x="1946" y="3294"/>
                    <a:pt x="501" y="3356"/>
                  </a:cubicBezTo>
                  <a:cubicBezTo>
                    <a:pt x="489" y="2999"/>
                    <a:pt x="489" y="2654"/>
                    <a:pt x="489" y="2297"/>
                  </a:cubicBezTo>
                  <a:cubicBezTo>
                    <a:pt x="1596" y="2273"/>
                    <a:pt x="2715" y="2297"/>
                    <a:pt x="3811" y="2201"/>
                  </a:cubicBezTo>
                  <a:cubicBezTo>
                    <a:pt x="3858" y="2201"/>
                    <a:pt x="3858" y="2130"/>
                    <a:pt x="3811" y="2118"/>
                  </a:cubicBezTo>
                  <a:cubicBezTo>
                    <a:pt x="3677" y="2115"/>
                    <a:pt x="3543" y="2114"/>
                    <a:pt x="3409" y="2114"/>
                  </a:cubicBezTo>
                  <a:cubicBezTo>
                    <a:pt x="2436" y="2114"/>
                    <a:pt x="1462" y="2183"/>
                    <a:pt x="489" y="2225"/>
                  </a:cubicBezTo>
                  <a:cubicBezTo>
                    <a:pt x="489" y="1916"/>
                    <a:pt x="489" y="1594"/>
                    <a:pt x="477" y="1285"/>
                  </a:cubicBezTo>
                  <a:lnTo>
                    <a:pt x="477" y="1285"/>
                  </a:lnTo>
                  <a:cubicBezTo>
                    <a:pt x="1400" y="1318"/>
                    <a:pt x="2328" y="1341"/>
                    <a:pt x="3255" y="1341"/>
                  </a:cubicBezTo>
                  <a:cubicBezTo>
                    <a:pt x="3965" y="1341"/>
                    <a:pt x="4675" y="1328"/>
                    <a:pt x="5382" y="1297"/>
                  </a:cubicBezTo>
                  <a:cubicBezTo>
                    <a:pt x="5454" y="1297"/>
                    <a:pt x="5454" y="1177"/>
                    <a:pt x="5382" y="1177"/>
                  </a:cubicBezTo>
                  <a:cubicBezTo>
                    <a:pt x="5071" y="1175"/>
                    <a:pt x="4759" y="1174"/>
                    <a:pt x="4446" y="1174"/>
                  </a:cubicBezTo>
                  <a:cubicBezTo>
                    <a:pt x="3124" y="1174"/>
                    <a:pt x="1796" y="1192"/>
                    <a:pt x="477" y="1201"/>
                  </a:cubicBezTo>
                  <a:cubicBezTo>
                    <a:pt x="477" y="951"/>
                    <a:pt x="477" y="701"/>
                    <a:pt x="477" y="451"/>
                  </a:cubicBezTo>
                  <a:cubicBezTo>
                    <a:pt x="1243" y="505"/>
                    <a:pt x="2014" y="523"/>
                    <a:pt x="2787" y="523"/>
                  </a:cubicBezTo>
                  <a:cubicBezTo>
                    <a:pt x="4338" y="523"/>
                    <a:pt x="5898" y="451"/>
                    <a:pt x="7445" y="451"/>
                  </a:cubicBezTo>
                  <a:close/>
                  <a:moveTo>
                    <a:pt x="3944" y="0"/>
                  </a:moveTo>
                  <a:cubicBezTo>
                    <a:pt x="2742" y="0"/>
                    <a:pt x="1543" y="37"/>
                    <a:pt x="370" y="177"/>
                  </a:cubicBezTo>
                  <a:lnTo>
                    <a:pt x="358" y="177"/>
                  </a:lnTo>
                  <a:cubicBezTo>
                    <a:pt x="342" y="173"/>
                    <a:pt x="325" y="171"/>
                    <a:pt x="309" y="171"/>
                  </a:cubicBezTo>
                  <a:cubicBezTo>
                    <a:pt x="223" y="171"/>
                    <a:pt x="131" y="223"/>
                    <a:pt x="131" y="332"/>
                  </a:cubicBezTo>
                  <a:cubicBezTo>
                    <a:pt x="1" y="3261"/>
                    <a:pt x="84" y="6190"/>
                    <a:pt x="286" y="9107"/>
                  </a:cubicBezTo>
                  <a:cubicBezTo>
                    <a:pt x="298" y="9238"/>
                    <a:pt x="298" y="9357"/>
                    <a:pt x="310" y="9488"/>
                  </a:cubicBezTo>
                  <a:cubicBezTo>
                    <a:pt x="322" y="9536"/>
                    <a:pt x="346" y="9571"/>
                    <a:pt x="370" y="9607"/>
                  </a:cubicBezTo>
                  <a:lnTo>
                    <a:pt x="358" y="9607"/>
                  </a:lnTo>
                  <a:cubicBezTo>
                    <a:pt x="215" y="9619"/>
                    <a:pt x="215" y="9821"/>
                    <a:pt x="358" y="9821"/>
                  </a:cubicBezTo>
                  <a:cubicBezTo>
                    <a:pt x="988" y="9851"/>
                    <a:pt x="1620" y="9863"/>
                    <a:pt x="2253" y="9863"/>
                  </a:cubicBezTo>
                  <a:cubicBezTo>
                    <a:pt x="4133" y="9863"/>
                    <a:pt x="6021" y="9759"/>
                    <a:pt x="7882" y="9714"/>
                  </a:cubicBezTo>
                  <a:cubicBezTo>
                    <a:pt x="10395" y="9667"/>
                    <a:pt x="12895" y="9619"/>
                    <a:pt x="15395" y="9500"/>
                  </a:cubicBezTo>
                  <a:cubicBezTo>
                    <a:pt x="15514" y="9500"/>
                    <a:pt x="15574" y="9405"/>
                    <a:pt x="15574" y="9309"/>
                  </a:cubicBezTo>
                  <a:cubicBezTo>
                    <a:pt x="15633" y="9309"/>
                    <a:pt x="15693" y="9262"/>
                    <a:pt x="15693" y="9202"/>
                  </a:cubicBezTo>
                  <a:cubicBezTo>
                    <a:pt x="15860" y="7131"/>
                    <a:pt x="15645" y="4999"/>
                    <a:pt x="15574" y="2928"/>
                  </a:cubicBezTo>
                  <a:cubicBezTo>
                    <a:pt x="15574" y="2699"/>
                    <a:pt x="15743" y="179"/>
                    <a:pt x="15162" y="179"/>
                  </a:cubicBezTo>
                  <a:cubicBezTo>
                    <a:pt x="15107" y="179"/>
                    <a:pt x="15047" y="201"/>
                    <a:pt x="14979" y="249"/>
                  </a:cubicBezTo>
                  <a:cubicBezTo>
                    <a:pt x="12562" y="46"/>
                    <a:pt x="10109" y="70"/>
                    <a:pt x="7680" y="46"/>
                  </a:cubicBezTo>
                  <a:cubicBezTo>
                    <a:pt x="6448" y="40"/>
                    <a:pt x="5194" y="0"/>
                    <a:pt x="394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235;p53">
              <a:extLst>
                <a:ext uri="{FF2B5EF4-FFF2-40B4-BE49-F238E27FC236}">
                  <a16:creationId xmlns:a16="http://schemas.microsoft.com/office/drawing/2014/main" id="{634E43E6-40A5-49B1-AF25-1EB0028650C6}"/>
                </a:ext>
              </a:extLst>
            </p:cNvPr>
            <p:cNvSpPr/>
            <p:nvPr/>
          </p:nvSpPr>
          <p:spPr>
            <a:xfrm>
              <a:off x="2835450" y="16509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236;p53">
              <a:extLst>
                <a:ext uri="{FF2B5EF4-FFF2-40B4-BE49-F238E27FC236}">
                  <a16:creationId xmlns:a16="http://schemas.microsoft.com/office/drawing/2014/main" id="{3DAC51B6-2AA9-4322-980F-D94AA823303C}"/>
                </a:ext>
              </a:extLst>
            </p:cNvPr>
            <p:cNvSpPr/>
            <p:nvPr/>
          </p:nvSpPr>
          <p:spPr>
            <a:xfrm>
              <a:off x="2835450" y="16509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237;p53">
              <a:extLst>
                <a:ext uri="{FF2B5EF4-FFF2-40B4-BE49-F238E27FC236}">
                  <a16:creationId xmlns:a16="http://schemas.microsoft.com/office/drawing/2014/main" id="{A5F78722-994C-40C5-8745-31E539FB17D3}"/>
                </a:ext>
              </a:extLst>
            </p:cNvPr>
            <p:cNvSpPr/>
            <p:nvPr/>
          </p:nvSpPr>
          <p:spPr>
            <a:xfrm>
              <a:off x="3011375" y="1384675"/>
              <a:ext cx="23475" cy="21725"/>
            </a:xfrm>
            <a:custGeom>
              <a:avLst/>
              <a:gdLst/>
              <a:ahLst/>
              <a:cxnLst/>
              <a:rect l="l" t="t" r="r" b="b"/>
              <a:pathLst>
                <a:path w="939" h="869" extrusionOk="0">
                  <a:moveTo>
                    <a:pt x="453" y="221"/>
                  </a:moveTo>
                  <a:cubicBezTo>
                    <a:pt x="572" y="245"/>
                    <a:pt x="703" y="304"/>
                    <a:pt x="679" y="447"/>
                  </a:cubicBezTo>
                  <a:cubicBezTo>
                    <a:pt x="668" y="545"/>
                    <a:pt x="568" y="603"/>
                    <a:pt x="468" y="603"/>
                  </a:cubicBezTo>
                  <a:cubicBezTo>
                    <a:pt x="459" y="603"/>
                    <a:pt x="450" y="603"/>
                    <a:pt x="441" y="602"/>
                  </a:cubicBezTo>
                  <a:cubicBezTo>
                    <a:pt x="346" y="590"/>
                    <a:pt x="286" y="471"/>
                    <a:pt x="310" y="387"/>
                  </a:cubicBezTo>
                  <a:cubicBezTo>
                    <a:pt x="310" y="340"/>
                    <a:pt x="334" y="304"/>
                    <a:pt x="370" y="280"/>
                  </a:cubicBezTo>
                  <a:cubicBezTo>
                    <a:pt x="393" y="256"/>
                    <a:pt x="429" y="245"/>
                    <a:pt x="453" y="221"/>
                  </a:cubicBezTo>
                  <a:close/>
                  <a:moveTo>
                    <a:pt x="492" y="1"/>
                  </a:moveTo>
                  <a:cubicBezTo>
                    <a:pt x="471" y="1"/>
                    <a:pt x="450" y="3"/>
                    <a:pt x="429" y="6"/>
                  </a:cubicBezTo>
                  <a:cubicBezTo>
                    <a:pt x="405" y="6"/>
                    <a:pt x="382" y="18"/>
                    <a:pt x="370" y="42"/>
                  </a:cubicBezTo>
                  <a:cubicBezTo>
                    <a:pt x="360" y="41"/>
                    <a:pt x="350" y="40"/>
                    <a:pt x="340" y="40"/>
                  </a:cubicBezTo>
                  <a:cubicBezTo>
                    <a:pt x="208" y="40"/>
                    <a:pt x="81" y="184"/>
                    <a:pt x="48" y="328"/>
                  </a:cubicBezTo>
                  <a:cubicBezTo>
                    <a:pt x="1" y="566"/>
                    <a:pt x="155" y="828"/>
                    <a:pt x="405" y="864"/>
                  </a:cubicBezTo>
                  <a:cubicBezTo>
                    <a:pt x="426" y="867"/>
                    <a:pt x="446" y="868"/>
                    <a:pt x="467" y="868"/>
                  </a:cubicBezTo>
                  <a:cubicBezTo>
                    <a:pt x="683" y="868"/>
                    <a:pt x="884" y="700"/>
                    <a:pt x="905" y="483"/>
                  </a:cubicBezTo>
                  <a:cubicBezTo>
                    <a:pt x="938" y="242"/>
                    <a:pt x="729" y="1"/>
                    <a:pt x="49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238;p53">
              <a:extLst>
                <a:ext uri="{FF2B5EF4-FFF2-40B4-BE49-F238E27FC236}">
                  <a16:creationId xmlns:a16="http://schemas.microsoft.com/office/drawing/2014/main" id="{9160E744-EF08-45D0-A5DA-0028F76E0DEF}"/>
                </a:ext>
              </a:extLst>
            </p:cNvPr>
            <p:cNvSpPr/>
            <p:nvPr/>
          </p:nvSpPr>
          <p:spPr>
            <a:xfrm>
              <a:off x="2822075" y="1683600"/>
              <a:ext cx="411675" cy="31000"/>
            </a:xfrm>
            <a:custGeom>
              <a:avLst/>
              <a:gdLst/>
              <a:ahLst/>
              <a:cxnLst/>
              <a:rect l="l" t="t" r="r" b="b"/>
              <a:pathLst>
                <a:path w="16467" h="1240" extrusionOk="0">
                  <a:moveTo>
                    <a:pt x="15895" y="349"/>
                  </a:moveTo>
                  <a:cubicBezTo>
                    <a:pt x="15919" y="420"/>
                    <a:pt x="15955" y="491"/>
                    <a:pt x="15990" y="575"/>
                  </a:cubicBezTo>
                  <a:cubicBezTo>
                    <a:pt x="16014" y="622"/>
                    <a:pt x="16050" y="694"/>
                    <a:pt x="16086" y="753"/>
                  </a:cubicBezTo>
                  <a:cubicBezTo>
                    <a:pt x="15752" y="753"/>
                    <a:pt x="15419" y="753"/>
                    <a:pt x="15085" y="765"/>
                  </a:cubicBezTo>
                  <a:cubicBezTo>
                    <a:pt x="15109" y="730"/>
                    <a:pt x="15121" y="694"/>
                    <a:pt x="15109" y="658"/>
                  </a:cubicBezTo>
                  <a:cubicBezTo>
                    <a:pt x="15097" y="563"/>
                    <a:pt x="15062" y="480"/>
                    <a:pt x="15026" y="396"/>
                  </a:cubicBezTo>
                  <a:cubicBezTo>
                    <a:pt x="15026" y="384"/>
                    <a:pt x="15026" y="372"/>
                    <a:pt x="15014" y="372"/>
                  </a:cubicBezTo>
                  <a:cubicBezTo>
                    <a:pt x="15312" y="360"/>
                    <a:pt x="15597" y="349"/>
                    <a:pt x="15895" y="349"/>
                  </a:cubicBezTo>
                  <a:close/>
                  <a:moveTo>
                    <a:pt x="14716" y="372"/>
                  </a:moveTo>
                  <a:cubicBezTo>
                    <a:pt x="14740" y="515"/>
                    <a:pt x="14800" y="658"/>
                    <a:pt x="14871" y="765"/>
                  </a:cubicBezTo>
                  <a:cubicBezTo>
                    <a:pt x="14597" y="765"/>
                    <a:pt x="14323" y="765"/>
                    <a:pt x="14050" y="777"/>
                  </a:cubicBezTo>
                  <a:cubicBezTo>
                    <a:pt x="14061" y="753"/>
                    <a:pt x="14061" y="718"/>
                    <a:pt x="14050" y="694"/>
                  </a:cubicBezTo>
                  <a:cubicBezTo>
                    <a:pt x="14002" y="611"/>
                    <a:pt x="13978" y="527"/>
                    <a:pt x="13954" y="432"/>
                  </a:cubicBezTo>
                  <a:cubicBezTo>
                    <a:pt x="13954" y="420"/>
                    <a:pt x="13942" y="408"/>
                    <a:pt x="13942" y="396"/>
                  </a:cubicBezTo>
                  <a:cubicBezTo>
                    <a:pt x="14204" y="396"/>
                    <a:pt x="14466" y="384"/>
                    <a:pt x="14716" y="372"/>
                  </a:cubicBezTo>
                  <a:close/>
                  <a:moveTo>
                    <a:pt x="13716" y="396"/>
                  </a:moveTo>
                  <a:cubicBezTo>
                    <a:pt x="13740" y="539"/>
                    <a:pt x="13823" y="682"/>
                    <a:pt x="13907" y="777"/>
                  </a:cubicBezTo>
                  <a:cubicBezTo>
                    <a:pt x="13669" y="777"/>
                    <a:pt x="13419" y="777"/>
                    <a:pt x="13168" y="789"/>
                  </a:cubicBezTo>
                  <a:cubicBezTo>
                    <a:pt x="13133" y="682"/>
                    <a:pt x="13097" y="587"/>
                    <a:pt x="13061" y="480"/>
                  </a:cubicBezTo>
                  <a:cubicBezTo>
                    <a:pt x="13049" y="456"/>
                    <a:pt x="13038" y="432"/>
                    <a:pt x="13026" y="420"/>
                  </a:cubicBezTo>
                  <a:cubicBezTo>
                    <a:pt x="13264" y="408"/>
                    <a:pt x="13490" y="408"/>
                    <a:pt x="13716" y="396"/>
                  </a:cubicBezTo>
                  <a:close/>
                  <a:moveTo>
                    <a:pt x="12787" y="420"/>
                  </a:moveTo>
                  <a:cubicBezTo>
                    <a:pt x="12799" y="468"/>
                    <a:pt x="12823" y="515"/>
                    <a:pt x="12847" y="563"/>
                  </a:cubicBezTo>
                  <a:cubicBezTo>
                    <a:pt x="12895" y="646"/>
                    <a:pt x="12930" y="718"/>
                    <a:pt x="12966" y="789"/>
                  </a:cubicBezTo>
                  <a:cubicBezTo>
                    <a:pt x="12740" y="789"/>
                    <a:pt x="12526" y="789"/>
                    <a:pt x="12299" y="801"/>
                  </a:cubicBezTo>
                  <a:cubicBezTo>
                    <a:pt x="12299" y="777"/>
                    <a:pt x="12299" y="765"/>
                    <a:pt x="12299" y="753"/>
                  </a:cubicBezTo>
                  <a:cubicBezTo>
                    <a:pt x="12264" y="646"/>
                    <a:pt x="12228" y="539"/>
                    <a:pt x="12180" y="432"/>
                  </a:cubicBezTo>
                  <a:cubicBezTo>
                    <a:pt x="12383" y="432"/>
                    <a:pt x="12585" y="420"/>
                    <a:pt x="12787" y="420"/>
                  </a:cubicBezTo>
                  <a:close/>
                  <a:moveTo>
                    <a:pt x="11918" y="432"/>
                  </a:moveTo>
                  <a:cubicBezTo>
                    <a:pt x="11954" y="563"/>
                    <a:pt x="12014" y="682"/>
                    <a:pt x="12073" y="801"/>
                  </a:cubicBezTo>
                  <a:cubicBezTo>
                    <a:pt x="11799" y="801"/>
                    <a:pt x="11537" y="813"/>
                    <a:pt x="11263" y="813"/>
                  </a:cubicBezTo>
                  <a:cubicBezTo>
                    <a:pt x="11263" y="801"/>
                    <a:pt x="11263" y="789"/>
                    <a:pt x="11252" y="789"/>
                  </a:cubicBezTo>
                  <a:cubicBezTo>
                    <a:pt x="11216" y="718"/>
                    <a:pt x="11180" y="646"/>
                    <a:pt x="11144" y="575"/>
                  </a:cubicBezTo>
                  <a:cubicBezTo>
                    <a:pt x="11133" y="527"/>
                    <a:pt x="11133" y="491"/>
                    <a:pt x="11109" y="444"/>
                  </a:cubicBezTo>
                  <a:cubicBezTo>
                    <a:pt x="11383" y="444"/>
                    <a:pt x="11644" y="444"/>
                    <a:pt x="11918" y="432"/>
                  </a:cubicBezTo>
                  <a:close/>
                  <a:moveTo>
                    <a:pt x="10882" y="444"/>
                  </a:moveTo>
                  <a:cubicBezTo>
                    <a:pt x="10871" y="575"/>
                    <a:pt x="10954" y="718"/>
                    <a:pt x="11049" y="813"/>
                  </a:cubicBezTo>
                  <a:cubicBezTo>
                    <a:pt x="10823" y="825"/>
                    <a:pt x="10597" y="825"/>
                    <a:pt x="10382" y="825"/>
                  </a:cubicBezTo>
                  <a:cubicBezTo>
                    <a:pt x="10335" y="730"/>
                    <a:pt x="10299" y="622"/>
                    <a:pt x="10251" y="527"/>
                  </a:cubicBezTo>
                  <a:cubicBezTo>
                    <a:pt x="10240" y="503"/>
                    <a:pt x="10240" y="480"/>
                    <a:pt x="10228" y="456"/>
                  </a:cubicBezTo>
                  <a:cubicBezTo>
                    <a:pt x="10442" y="456"/>
                    <a:pt x="10656" y="456"/>
                    <a:pt x="10882" y="444"/>
                  </a:cubicBezTo>
                  <a:close/>
                  <a:moveTo>
                    <a:pt x="10025" y="456"/>
                  </a:moveTo>
                  <a:cubicBezTo>
                    <a:pt x="10037" y="503"/>
                    <a:pt x="10073" y="551"/>
                    <a:pt x="10085" y="599"/>
                  </a:cubicBezTo>
                  <a:cubicBezTo>
                    <a:pt x="10120" y="682"/>
                    <a:pt x="10168" y="753"/>
                    <a:pt x="10204" y="825"/>
                  </a:cubicBezTo>
                  <a:cubicBezTo>
                    <a:pt x="10013" y="837"/>
                    <a:pt x="9823" y="837"/>
                    <a:pt x="9644" y="837"/>
                  </a:cubicBezTo>
                  <a:cubicBezTo>
                    <a:pt x="9597" y="741"/>
                    <a:pt x="9549" y="646"/>
                    <a:pt x="9525" y="551"/>
                  </a:cubicBezTo>
                  <a:cubicBezTo>
                    <a:pt x="9513" y="527"/>
                    <a:pt x="9513" y="491"/>
                    <a:pt x="9501" y="468"/>
                  </a:cubicBezTo>
                  <a:cubicBezTo>
                    <a:pt x="9680" y="456"/>
                    <a:pt x="9847" y="456"/>
                    <a:pt x="10025" y="456"/>
                  </a:cubicBezTo>
                  <a:close/>
                  <a:moveTo>
                    <a:pt x="9263" y="468"/>
                  </a:moveTo>
                  <a:cubicBezTo>
                    <a:pt x="9275" y="599"/>
                    <a:pt x="9347" y="730"/>
                    <a:pt x="9418" y="837"/>
                  </a:cubicBezTo>
                  <a:cubicBezTo>
                    <a:pt x="9204" y="849"/>
                    <a:pt x="8989" y="849"/>
                    <a:pt x="8775" y="849"/>
                  </a:cubicBezTo>
                  <a:cubicBezTo>
                    <a:pt x="8775" y="730"/>
                    <a:pt x="8763" y="599"/>
                    <a:pt x="8739" y="468"/>
                  </a:cubicBezTo>
                  <a:close/>
                  <a:moveTo>
                    <a:pt x="8501" y="468"/>
                  </a:moveTo>
                  <a:cubicBezTo>
                    <a:pt x="8513" y="503"/>
                    <a:pt x="8525" y="527"/>
                    <a:pt x="8537" y="563"/>
                  </a:cubicBezTo>
                  <a:cubicBezTo>
                    <a:pt x="8573" y="658"/>
                    <a:pt x="8585" y="753"/>
                    <a:pt x="8608" y="849"/>
                  </a:cubicBezTo>
                  <a:cubicBezTo>
                    <a:pt x="8406" y="861"/>
                    <a:pt x="8204" y="861"/>
                    <a:pt x="8013" y="861"/>
                  </a:cubicBezTo>
                  <a:lnTo>
                    <a:pt x="7977" y="861"/>
                  </a:lnTo>
                  <a:cubicBezTo>
                    <a:pt x="7989" y="741"/>
                    <a:pt x="8013" y="599"/>
                    <a:pt x="7989" y="468"/>
                  </a:cubicBezTo>
                  <a:close/>
                  <a:moveTo>
                    <a:pt x="7739" y="480"/>
                  </a:moveTo>
                  <a:cubicBezTo>
                    <a:pt x="7715" y="599"/>
                    <a:pt x="7727" y="741"/>
                    <a:pt x="7751" y="861"/>
                  </a:cubicBezTo>
                  <a:cubicBezTo>
                    <a:pt x="7561" y="872"/>
                    <a:pt x="7370" y="872"/>
                    <a:pt x="7192" y="872"/>
                  </a:cubicBezTo>
                  <a:cubicBezTo>
                    <a:pt x="7180" y="789"/>
                    <a:pt x="7180" y="706"/>
                    <a:pt x="7192" y="622"/>
                  </a:cubicBezTo>
                  <a:cubicBezTo>
                    <a:pt x="7203" y="575"/>
                    <a:pt x="7215" y="527"/>
                    <a:pt x="7227" y="480"/>
                  </a:cubicBezTo>
                  <a:close/>
                  <a:moveTo>
                    <a:pt x="7025" y="491"/>
                  </a:moveTo>
                  <a:cubicBezTo>
                    <a:pt x="6989" y="611"/>
                    <a:pt x="7025" y="753"/>
                    <a:pt x="7061" y="872"/>
                  </a:cubicBezTo>
                  <a:cubicBezTo>
                    <a:pt x="6846" y="872"/>
                    <a:pt x="6632" y="884"/>
                    <a:pt x="6418" y="884"/>
                  </a:cubicBezTo>
                  <a:cubicBezTo>
                    <a:pt x="6418" y="789"/>
                    <a:pt x="6418" y="706"/>
                    <a:pt x="6441" y="622"/>
                  </a:cubicBezTo>
                  <a:cubicBezTo>
                    <a:pt x="6453" y="575"/>
                    <a:pt x="6465" y="539"/>
                    <a:pt x="6465" y="503"/>
                  </a:cubicBezTo>
                  <a:cubicBezTo>
                    <a:pt x="6656" y="491"/>
                    <a:pt x="6834" y="491"/>
                    <a:pt x="7025" y="491"/>
                  </a:cubicBezTo>
                  <a:close/>
                  <a:moveTo>
                    <a:pt x="6227" y="503"/>
                  </a:moveTo>
                  <a:lnTo>
                    <a:pt x="6227" y="503"/>
                  </a:lnTo>
                  <a:cubicBezTo>
                    <a:pt x="6191" y="622"/>
                    <a:pt x="6191" y="765"/>
                    <a:pt x="6215" y="884"/>
                  </a:cubicBezTo>
                  <a:cubicBezTo>
                    <a:pt x="6001" y="884"/>
                    <a:pt x="5787" y="896"/>
                    <a:pt x="5572" y="896"/>
                  </a:cubicBezTo>
                  <a:cubicBezTo>
                    <a:pt x="5584" y="849"/>
                    <a:pt x="5596" y="813"/>
                    <a:pt x="5608" y="765"/>
                  </a:cubicBezTo>
                  <a:cubicBezTo>
                    <a:pt x="5632" y="694"/>
                    <a:pt x="5668" y="611"/>
                    <a:pt x="5656" y="527"/>
                  </a:cubicBezTo>
                  <a:cubicBezTo>
                    <a:pt x="5846" y="515"/>
                    <a:pt x="6037" y="515"/>
                    <a:pt x="6227" y="503"/>
                  </a:cubicBezTo>
                  <a:close/>
                  <a:moveTo>
                    <a:pt x="5501" y="527"/>
                  </a:moveTo>
                  <a:lnTo>
                    <a:pt x="5501" y="527"/>
                  </a:lnTo>
                  <a:cubicBezTo>
                    <a:pt x="5441" y="634"/>
                    <a:pt x="5429" y="765"/>
                    <a:pt x="5429" y="896"/>
                  </a:cubicBezTo>
                  <a:cubicBezTo>
                    <a:pt x="5167" y="896"/>
                    <a:pt x="4917" y="908"/>
                    <a:pt x="4667" y="908"/>
                  </a:cubicBezTo>
                  <a:cubicBezTo>
                    <a:pt x="4715" y="789"/>
                    <a:pt x="4775" y="670"/>
                    <a:pt x="4786" y="551"/>
                  </a:cubicBezTo>
                  <a:cubicBezTo>
                    <a:pt x="5025" y="539"/>
                    <a:pt x="5263" y="539"/>
                    <a:pt x="5501" y="527"/>
                  </a:cubicBezTo>
                  <a:close/>
                  <a:moveTo>
                    <a:pt x="4584" y="551"/>
                  </a:moveTo>
                  <a:lnTo>
                    <a:pt x="4584" y="551"/>
                  </a:lnTo>
                  <a:cubicBezTo>
                    <a:pt x="4525" y="658"/>
                    <a:pt x="4489" y="789"/>
                    <a:pt x="4453" y="908"/>
                  </a:cubicBezTo>
                  <a:cubicBezTo>
                    <a:pt x="4310" y="920"/>
                    <a:pt x="4179" y="920"/>
                    <a:pt x="4036" y="920"/>
                  </a:cubicBezTo>
                  <a:lnTo>
                    <a:pt x="3774" y="920"/>
                  </a:lnTo>
                  <a:cubicBezTo>
                    <a:pt x="3846" y="813"/>
                    <a:pt x="3905" y="706"/>
                    <a:pt x="3941" y="587"/>
                  </a:cubicBezTo>
                  <a:cubicBezTo>
                    <a:pt x="3941" y="587"/>
                    <a:pt x="3941" y="575"/>
                    <a:pt x="3941" y="575"/>
                  </a:cubicBezTo>
                  <a:cubicBezTo>
                    <a:pt x="4155" y="563"/>
                    <a:pt x="4370" y="563"/>
                    <a:pt x="4584" y="551"/>
                  </a:cubicBezTo>
                  <a:close/>
                  <a:moveTo>
                    <a:pt x="2762" y="587"/>
                  </a:moveTo>
                  <a:cubicBezTo>
                    <a:pt x="2727" y="658"/>
                    <a:pt x="2691" y="730"/>
                    <a:pt x="2655" y="813"/>
                  </a:cubicBezTo>
                  <a:cubicBezTo>
                    <a:pt x="2631" y="861"/>
                    <a:pt x="2643" y="896"/>
                    <a:pt x="2667" y="932"/>
                  </a:cubicBezTo>
                  <a:lnTo>
                    <a:pt x="1905" y="932"/>
                  </a:lnTo>
                  <a:cubicBezTo>
                    <a:pt x="1905" y="932"/>
                    <a:pt x="1917" y="920"/>
                    <a:pt x="1917" y="920"/>
                  </a:cubicBezTo>
                  <a:cubicBezTo>
                    <a:pt x="1953" y="801"/>
                    <a:pt x="1989" y="694"/>
                    <a:pt x="2012" y="587"/>
                  </a:cubicBezTo>
                  <a:close/>
                  <a:moveTo>
                    <a:pt x="3751" y="575"/>
                  </a:moveTo>
                  <a:cubicBezTo>
                    <a:pt x="3691" y="682"/>
                    <a:pt x="3643" y="801"/>
                    <a:pt x="3608" y="920"/>
                  </a:cubicBezTo>
                  <a:cubicBezTo>
                    <a:pt x="3346" y="920"/>
                    <a:pt x="3072" y="932"/>
                    <a:pt x="2810" y="932"/>
                  </a:cubicBezTo>
                  <a:cubicBezTo>
                    <a:pt x="2822" y="920"/>
                    <a:pt x="2822" y="920"/>
                    <a:pt x="2822" y="908"/>
                  </a:cubicBezTo>
                  <a:cubicBezTo>
                    <a:pt x="2881" y="813"/>
                    <a:pt x="2941" y="718"/>
                    <a:pt x="2989" y="622"/>
                  </a:cubicBezTo>
                  <a:cubicBezTo>
                    <a:pt x="3001" y="611"/>
                    <a:pt x="3001" y="599"/>
                    <a:pt x="3001" y="587"/>
                  </a:cubicBezTo>
                  <a:cubicBezTo>
                    <a:pt x="3251" y="587"/>
                    <a:pt x="3501" y="575"/>
                    <a:pt x="3751" y="575"/>
                  </a:cubicBezTo>
                  <a:close/>
                  <a:moveTo>
                    <a:pt x="1250" y="563"/>
                  </a:moveTo>
                  <a:cubicBezTo>
                    <a:pt x="1453" y="575"/>
                    <a:pt x="1667" y="575"/>
                    <a:pt x="1869" y="587"/>
                  </a:cubicBezTo>
                  <a:cubicBezTo>
                    <a:pt x="1846" y="682"/>
                    <a:pt x="1822" y="777"/>
                    <a:pt x="1798" y="884"/>
                  </a:cubicBezTo>
                  <a:cubicBezTo>
                    <a:pt x="1786" y="908"/>
                    <a:pt x="1798" y="920"/>
                    <a:pt x="1810" y="932"/>
                  </a:cubicBezTo>
                  <a:cubicBezTo>
                    <a:pt x="1560" y="944"/>
                    <a:pt x="1322" y="956"/>
                    <a:pt x="1072" y="968"/>
                  </a:cubicBezTo>
                  <a:cubicBezTo>
                    <a:pt x="1096" y="896"/>
                    <a:pt x="1119" y="825"/>
                    <a:pt x="1155" y="753"/>
                  </a:cubicBezTo>
                  <a:cubicBezTo>
                    <a:pt x="1191" y="694"/>
                    <a:pt x="1227" y="634"/>
                    <a:pt x="1250" y="563"/>
                  </a:cubicBezTo>
                  <a:close/>
                  <a:moveTo>
                    <a:pt x="607" y="539"/>
                  </a:moveTo>
                  <a:lnTo>
                    <a:pt x="607" y="539"/>
                  </a:lnTo>
                  <a:cubicBezTo>
                    <a:pt x="762" y="551"/>
                    <a:pt x="917" y="551"/>
                    <a:pt x="1072" y="563"/>
                  </a:cubicBezTo>
                  <a:cubicBezTo>
                    <a:pt x="976" y="670"/>
                    <a:pt x="929" y="849"/>
                    <a:pt x="941" y="980"/>
                  </a:cubicBezTo>
                  <a:cubicBezTo>
                    <a:pt x="726" y="992"/>
                    <a:pt x="524" y="1003"/>
                    <a:pt x="310" y="1027"/>
                  </a:cubicBezTo>
                  <a:cubicBezTo>
                    <a:pt x="369" y="980"/>
                    <a:pt x="429" y="920"/>
                    <a:pt x="465" y="849"/>
                  </a:cubicBezTo>
                  <a:cubicBezTo>
                    <a:pt x="524" y="765"/>
                    <a:pt x="619" y="646"/>
                    <a:pt x="607" y="539"/>
                  </a:cubicBezTo>
                  <a:close/>
                  <a:moveTo>
                    <a:pt x="15953" y="0"/>
                  </a:moveTo>
                  <a:cubicBezTo>
                    <a:pt x="15919" y="0"/>
                    <a:pt x="15883" y="15"/>
                    <a:pt x="15859" y="39"/>
                  </a:cubicBezTo>
                  <a:cubicBezTo>
                    <a:pt x="13454" y="75"/>
                    <a:pt x="11049" y="146"/>
                    <a:pt x="8632" y="218"/>
                  </a:cubicBezTo>
                  <a:cubicBezTo>
                    <a:pt x="8620" y="194"/>
                    <a:pt x="8608" y="182"/>
                    <a:pt x="8596" y="170"/>
                  </a:cubicBezTo>
                  <a:cubicBezTo>
                    <a:pt x="8576" y="146"/>
                    <a:pt x="8553" y="135"/>
                    <a:pt x="8531" y="135"/>
                  </a:cubicBezTo>
                  <a:cubicBezTo>
                    <a:pt x="8488" y="135"/>
                    <a:pt x="8450" y="175"/>
                    <a:pt x="8442" y="230"/>
                  </a:cubicBezTo>
                  <a:lnTo>
                    <a:pt x="8108" y="230"/>
                  </a:lnTo>
                  <a:cubicBezTo>
                    <a:pt x="7575" y="244"/>
                    <a:pt x="7039" y="249"/>
                    <a:pt x="6503" y="249"/>
                  </a:cubicBezTo>
                  <a:cubicBezTo>
                    <a:pt x="5615" y="249"/>
                    <a:pt x="4724" y="236"/>
                    <a:pt x="3834" y="236"/>
                  </a:cubicBezTo>
                  <a:cubicBezTo>
                    <a:pt x="2658" y="236"/>
                    <a:pt x="1484" y="258"/>
                    <a:pt x="322" y="360"/>
                  </a:cubicBezTo>
                  <a:cubicBezTo>
                    <a:pt x="226" y="372"/>
                    <a:pt x="226" y="503"/>
                    <a:pt x="322" y="515"/>
                  </a:cubicBezTo>
                  <a:cubicBezTo>
                    <a:pt x="274" y="563"/>
                    <a:pt x="250" y="634"/>
                    <a:pt x="214" y="682"/>
                  </a:cubicBezTo>
                  <a:cubicBezTo>
                    <a:pt x="143" y="789"/>
                    <a:pt x="84" y="896"/>
                    <a:pt x="24" y="1015"/>
                  </a:cubicBezTo>
                  <a:cubicBezTo>
                    <a:pt x="0" y="1051"/>
                    <a:pt x="0" y="1087"/>
                    <a:pt x="12" y="1111"/>
                  </a:cubicBezTo>
                  <a:cubicBezTo>
                    <a:pt x="12" y="1146"/>
                    <a:pt x="36" y="1182"/>
                    <a:pt x="72" y="1182"/>
                  </a:cubicBezTo>
                  <a:cubicBezTo>
                    <a:pt x="492" y="1224"/>
                    <a:pt x="919" y="1239"/>
                    <a:pt x="1348" y="1239"/>
                  </a:cubicBezTo>
                  <a:cubicBezTo>
                    <a:pt x="2244" y="1239"/>
                    <a:pt x="3151" y="1174"/>
                    <a:pt x="4036" y="1158"/>
                  </a:cubicBezTo>
                  <a:cubicBezTo>
                    <a:pt x="5418" y="1134"/>
                    <a:pt x="6799" y="1099"/>
                    <a:pt x="8168" y="1087"/>
                  </a:cubicBezTo>
                  <a:cubicBezTo>
                    <a:pt x="9970" y="1055"/>
                    <a:pt x="11771" y="1050"/>
                    <a:pt x="13573" y="1050"/>
                  </a:cubicBezTo>
                  <a:cubicBezTo>
                    <a:pt x="14474" y="1050"/>
                    <a:pt x="15375" y="1051"/>
                    <a:pt x="16276" y="1051"/>
                  </a:cubicBezTo>
                  <a:cubicBezTo>
                    <a:pt x="16383" y="1051"/>
                    <a:pt x="16431" y="968"/>
                    <a:pt x="16419" y="884"/>
                  </a:cubicBezTo>
                  <a:cubicBezTo>
                    <a:pt x="16443" y="861"/>
                    <a:pt x="16467" y="825"/>
                    <a:pt x="16443" y="777"/>
                  </a:cubicBezTo>
                  <a:cubicBezTo>
                    <a:pt x="16419" y="646"/>
                    <a:pt x="16300" y="539"/>
                    <a:pt x="16228" y="432"/>
                  </a:cubicBezTo>
                  <a:cubicBezTo>
                    <a:pt x="16157" y="313"/>
                    <a:pt x="16086" y="182"/>
                    <a:pt x="16038" y="51"/>
                  </a:cubicBezTo>
                  <a:cubicBezTo>
                    <a:pt x="16020" y="15"/>
                    <a:pt x="15987" y="0"/>
                    <a:pt x="1595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239;p53">
              <a:extLst>
                <a:ext uri="{FF2B5EF4-FFF2-40B4-BE49-F238E27FC236}">
                  <a16:creationId xmlns:a16="http://schemas.microsoft.com/office/drawing/2014/main" id="{7D87DAB4-3D8B-4537-AC50-C21BD062EEB5}"/>
                </a:ext>
              </a:extLst>
            </p:cNvPr>
            <p:cNvSpPr/>
            <p:nvPr/>
          </p:nvSpPr>
          <p:spPr>
            <a:xfrm>
              <a:off x="2775200" y="1722675"/>
              <a:ext cx="493075" cy="78400"/>
            </a:xfrm>
            <a:custGeom>
              <a:avLst/>
              <a:gdLst/>
              <a:ahLst/>
              <a:cxnLst/>
              <a:rect l="l" t="t" r="r" b="b"/>
              <a:pathLst>
                <a:path w="19723" h="3136" extrusionOk="0">
                  <a:moveTo>
                    <a:pt x="5423" y="417"/>
                  </a:moveTo>
                  <a:cubicBezTo>
                    <a:pt x="5388" y="488"/>
                    <a:pt x="5364" y="560"/>
                    <a:pt x="5328" y="631"/>
                  </a:cubicBezTo>
                  <a:cubicBezTo>
                    <a:pt x="5114" y="619"/>
                    <a:pt x="4887" y="619"/>
                    <a:pt x="4661" y="619"/>
                  </a:cubicBezTo>
                  <a:cubicBezTo>
                    <a:pt x="4685" y="560"/>
                    <a:pt x="4685" y="488"/>
                    <a:pt x="4697" y="417"/>
                  </a:cubicBezTo>
                  <a:close/>
                  <a:moveTo>
                    <a:pt x="3828" y="405"/>
                  </a:moveTo>
                  <a:cubicBezTo>
                    <a:pt x="4042" y="405"/>
                    <a:pt x="4245" y="417"/>
                    <a:pt x="4459" y="417"/>
                  </a:cubicBezTo>
                  <a:cubicBezTo>
                    <a:pt x="4423" y="488"/>
                    <a:pt x="4387" y="548"/>
                    <a:pt x="4352" y="631"/>
                  </a:cubicBezTo>
                  <a:cubicBezTo>
                    <a:pt x="4161" y="631"/>
                    <a:pt x="3959" y="631"/>
                    <a:pt x="3768" y="643"/>
                  </a:cubicBezTo>
                  <a:cubicBezTo>
                    <a:pt x="3792" y="560"/>
                    <a:pt x="3804" y="476"/>
                    <a:pt x="3828" y="405"/>
                  </a:cubicBezTo>
                  <a:close/>
                  <a:moveTo>
                    <a:pt x="6352" y="417"/>
                  </a:moveTo>
                  <a:cubicBezTo>
                    <a:pt x="6328" y="488"/>
                    <a:pt x="6304" y="572"/>
                    <a:pt x="6280" y="643"/>
                  </a:cubicBezTo>
                  <a:cubicBezTo>
                    <a:pt x="6054" y="643"/>
                    <a:pt x="5828" y="631"/>
                    <a:pt x="5602" y="631"/>
                  </a:cubicBezTo>
                  <a:cubicBezTo>
                    <a:pt x="5614" y="560"/>
                    <a:pt x="5626" y="488"/>
                    <a:pt x="5638" y="417"/>
                  </a:cubicBezTo>
                  <a:close/>
                  <a:moveTo>
                    <a:pt x="18330" y="286"/>
                  </a:moveTo>
                  <a:cubicBezTo>
                    <a:pt x="18342" y="393"/>
                    <a:pt x="18365" y="500"/>
                    <a:pt x="18389" y="607"/>
                  </a:cubicBezTo>
                  <a:cubicBezTo>
                    <a:pt x="18115" y="619"/>
                    <a:pt x="17841" y="631"/>
                    <a:pt x="17568" y="643"/>
                  </a:cubicBezTo>
                  <a:cubicBezTo>
                    <a:pt x="17508" y="536"/>
                    <a:pt x="17460" y="417"/>
                    <a:pt x="17401" y="298"/>
                  </a:cubicBezTo>
                  <a:cubicBezTo>
                    <a:pt x="17710" y="298"/>
                    <a:pt x="18008" y="298"/>
                    <a:pt x="18318" y="286"/>
                  </a:cubicBezTo>
                  <a:close/>
                  <a:moveTo>
                    <a:pt x="7281" y="405"/>
                  </a:moveTo>
                  <a:cubicBezTo>
                    <a:pt x="7245" y="500"/>
                    <a:pt x="7221" y="583"/>
                    <a:pt x="7185" y="679"/>
                  </a:cubicBezTo>
                  <a:cubicBezTo>
                    <a:pt x="6983" y="667"/>
                    <a:pt x="6769" y="667"/>
                    <a:pt x="6566" y="655"/>
                  </a:cubicBezTo>
                  <a:cubicBezTo>
                    <a:pt x="6590" y="583"/>
                    <a:pt x="6602" y="524"/>
                    <a:pt x="6626" y="452"/>
                  </a:cubicBezTo>
                  <a:cubicBezTo>
                    <a:pt x="6626" y="441"/>
                    <a:pt x="6626" y="429"/>
                    <a:pt x="6626" y="417"/>
                  </a:cubicBezTo>
                  <a:cubicBezTo>
                    <a:pt x="6840" y="405"/>
                    <a:pt x="7066" y="405"/>
                    <a:pt x="7281" y="405"/>
                  </a:cubicBezTo>
                  <a:close/>
                  <a:moveTo>
                    <a:pt x="17163" y="298"/>
                  </a:moveTo>
                  <a:cubicBezTo>
                    <a:pt x="17210" y="417"/>
                    <a:pt x="17258" y="536"/>
                    <a:pt x="17306" y="655"/>
                  </a:cubicBezTo>
                  <a:cubicBezTo>
                    <a:pt x="17103" y="667"/>
                    <a:pt x="16901" y="679"/>
                    <a:pt x="16687" y="679"/>
                  </a:cubicBezTo>
                  <a:cubicBezTo>
                    <a:pt x="16627" y="560"/>
                    <a:pt x="16556" y="429"/>
                    <a:pt x="16496" y="310"/>
                  </a:cubicBezTo>
                  <a:cubicBezTo>
                    <a:pt x="16710" y="310"/>
                    <a:pt x="16937" y="310"/>
                    <a:pt x="17163" y="298"/>
                  </a:cubicBezTo>
                  <a:close/>
                  <a:moveTo>
                    <a:pt x="2780" y="381"/>
                  </a:moveTo>
                  <a:cubicBezTo>
                    <a:pt x="3042" y="381"/>
                    <a:pt x="3304" y="393"/>
                    <a:pt x="3578" y="393"/>
                  </a:cubicBezTo>
                  <a:cubicBezTo>
                    <a:pt x="3530" y="476"/>
                    <a:pt x="3494" y="560"/>
                    <a:pt x="3447" y="655"/>
                  </a:cubicBezTo>
                  <a:cubicBezTo>
                    <a:pt x="3173" y="667"/>
                    <a:pt x="2911" y="679"/>
                    <a:pt x="2637" y="702"/>
                  </a:cubicBezTo>
                  <a:cubicBezTo>
                    <a:pt x="2685" y="595"/>
                    <a:pt x="2732" y="488"/>
                    <a:pt x="2780" y="381"/>
                  </a:cubicBezTo>
                  <a:close/>
                  <a:moveTo>
                    <a:pt x="8055" y="393"/>
                  </a:moveTo>
                  <a:cubicBezTo>
                    <a:pt x="8031" y="500"/>
                    <a:pt x="8007" y="607"/>
                    <a:pt x="7995" y="702"/>
                  </a:cubicBezTo>
                  <a:cubicBezTo>
                    <a:pt x="7816" y="702"/>
                    <a:pt x="7638" y="691"/>
                    <a:pt x="7459" y="691"/>
                  </a:cubicBezTo>
                  <a:cubicBezTo>
                    <a:pt x="7483" y="595"/>
                    <a:pt x="7507" y="500"/>
                    <a:pt x="7531" y="417"/>
                  </a:cubicBezTo>
                  <a:cubicBezTo>
                    <a:pt x="7531" y="405"/>
                    <a:pt x="7531" y="405"/>
                    <a:pt x="7531" y="405"/>
                  </a:cubicBezTo>
                  <a:cubicBezTo>
                    <a:pt x="7697" y="405"/>
                    <a:pt x="7876" y="393"/>
                    <a:pt x="8055" y="393"/>
                  </a:cubicBezTo>
                  <a:close/>
                  <a:moveTo>
                    <a:pt x="16270" y="310"/>
                  </a:moveTo>
                  <a:cubicBezTo>
                    <a:pt x="16306" y="441"/>
                    <a:pt x="16341" y="572"/>
                    <a:pt x="16389" y="691"/>
                  </a:cubicBezTo>
                  <a:cubicBezTo>
                    <a:pt x="16151" y="702"/>
                    <a:pt x="15913" y="702"/>
                    <a:pt x="15675" y="714"/>
                  </a:cubicBezTo>
                  <a:cubicBezTo>
                    <a:pt x="15603" y="583"/>
                    <a:pt x="15544" y="452"/>
                    <a:pt x="15472" y="321"/>
                  </a:cubicBezTo>
                  <a:cubicBezTo>
                    <a:pt x="15734" y="321"/>
                    <a:pt x="16008" y="310"/>
                    <a:pt x="16270" y="310"/>
                  </a:cubicBezTo>
                  <a:close/>
                  <a:moveTo>
                    <a:pt x="8817" y="381"/>
                  </a:moveTo>
                  <a:lnTo>
                    <a:pt x="8817" y="381"/>
                  </a:lnTo>
                  <a:cubicBezTo>
                    <a:pt x="8793" y="500"/>
                    <a:pt x="8781" y="607"/>
                    <a:pt x="8757" y="726"/>
                  </a:cubicBezTo>
                  <a:cubicBezTo>
                    <a:pt x="8602" y="726"/>
                    <a:pt x="8447" y="726"/>
                    <a:pt x="8293" y="714"/>
                  </a:cubicBezTo>
                  <a:cubicBezTo>
                    <a:pt x="8316" y="619"/>
                    <a:pt x="8328" y="524"/>
                    <a:pt x="8352" y="417"/>
                  </a:cubicBezTo>
                  <a:cubicBezTo>
                    <a:pt x="8352" y="405"/>
                    <a:pt x="8352" y="405"/>
                    <a:pt x="8352" y="393"/>
                  </a:cubicBezTo>
                  <a:cubicBezTo>
                    <a:pt x="8507" y="393"/>
                    <a:pt x="8662" y="393"/>
                    <a:pt x="8817" y="381"/>
                  </a:cubicBezTo>
                  <a:close/>
                  <a:moveTo>
                    <a:pt x="15282" y="321"/>
                  </a:moveTo>
                  <a:cubicBezTo>
                    <a:pt x="15329" y="452"/>
                    <a:pt x="15389" y="583"/>
                    <a:pt x="15436" y="726"/>
                  </a:cubicBezTo>
                  <a:cubicBezTo>
                    <a:pt x="15222" y="726"/>
                    <a:pt x="14996" y="738"/>
                    <a:pt x="14770" y="738"/>
                  </a:cubicBezTo>
                  <a:cubicBezTo>
                    <a:pt x="14710" y="607"/>
                    <a:pt x="14639" y="464"/>
                    <a:pt x="14579" y="333"/>
                  </a:cubicBezTo>
                  <a:cubicBezTo>
                    <a:pt x="14805" y="333"/>
                    <a:pt x="15043" y="321"/>
                    <a:pt x="15282" y="321"/>
                  </a:cubicBezTo>
                  <a:close/>
                  <a:moveTo>
                    <a:pt x="9709" y="369"/>
                  </a:moveTo>
                  <a:lnTo>
                    <a:pt x="9709" y="369"/>
                  </a:lnTo>
                  <a:cubicBezTo>
                    <a:pt x="9686" y="500"/>
                    <a:pt x="9674" y="631"/>
                    <a:pt x="9662" y="750"/>
                  </a:cubicBezTo>
                  <a:lnTo>
                    <a:pt x="9650" y="750"/>
                  </a:lnTo>
                  <a:cubicBezTo>
                    <a:pt x="9459" y="750"/>
                    <a:pt x="9257" y="750"/>
                    <a:pt x="9067" y="738"/>
                  </a:cubicBezTo>
                  <a:cubicBezTo>
                    <a:pt x="9078" y="619"/>
                    <a:pt x="9090" y="500"/>
                    <a:pt x="9102" y="381"/>
                  </a:cubicBezTo>
                  <a:cubicBezTo>
                    <a:pt x="9305" y="381"/>
                    <a:pt x="9507" y="381"/>
                    <a:pt x="9709" y="369"/>
                  </a:cubicBezTo>
                  <a:close/>
                  <a:moveTo>
                    <a:pt x="10543" y="369"/>
                  </a:moveTo>
                  <a:cubicBezTo>
                    <a:pt x="10531" y="500"/>
                    <a:pt x="10543" y="631"/>
                    <a:pt x="10555" y="762"/>
                  </a:cubicBezTo>
                  <a:lnTo>
                    <a:pt x="9948" y="762"/>
                  </a:lnTo>
                  <a:cubicBezTo>
                    <a:pt x="9948" y="631"/>
                    <a:pt x="9936" y="500"/>
                    <a:pt x="9924" y="369"/>
                  </a:cubicBezTo>
                  <a:close/>
                  <a:moveTo>
                    <a:pt x="13174" y="345"/>
                  </a:moveTo>
                  <a:cubicBezTo>
                    <a:pt x="13222" y="488"/>
                    <a:pt x="13281" y="619"/>
                    <a:pt x="13341" y="762"/>
                  </a:cubicBezTo>
                  <a:lnTo>
                    <a:pt x="12603" y="762"/>
                  </a:lnTo>
                  <a:cubicBezTo>
                    <a:pt x="12531" y="631"/>
                    <a:pt x="12460" y="488"/>
                    <a:pt x="12388" y="357"/>
                  </a:cubicBezTo>
                  <a:cubicBezTo>
                    <a:pt x="12650" y="345"/>
                    <a:pt x="12912" y="345"/>
                    <a:pt x="13174" y="345"/>
                  </a:cubicBezTo>
                  <a:close/>
                  <a:moveTo>
                    <a:pt x="14341" y="333"/>
                  </a:moveTo>
                  <a:cubicBezTo>
                    <a:pt x="14389" y="476"/>
                    <a:pt x="14436" y="607"/>
                    <a:pt x="14484" y="750"/>
                  </a:cubicBezTo>
                  <a:cubicBezTo>
                    <a:pt x="14222" y="750"/>
                    <a:pt x="13948" y="750"/>
                    <a:pt x="13674" y="762"/>
                  </a:cubicBezTo>
                  <a:cubicBezTo>
                    <a:pt x="13591" y="619"/>
                    <a:pt x="13508" y="476"/>
                    <a:pt x="13424" y="345"/>
                  </a:cubicBezTo>
                  <a:cubicBezTo>
                    <a:pt x="13734" y="345"/>
                    <a:pt x="14043" y="333"/>
                    <a:pt x="14341" y="333"/>
                  </a:cubicBezTo>
                  <a:close/>
                  <a:moveTo>
                    <a:pt x="11269" y="357"/>
                  </a:moveTo>
                  <a:cubicBezTo>
                    <a:pt x="11305" y="500"/>
                    <a:pt x="11341" y="631"/>
                    <a:pt x="11376" y="774"/>
                  </a:cubicBezTo>
                  <a:lnTo>
                    <a:pt x="10817" y="774"/>
                  </a:lnTo>
                  <a:cubicBezTo>
                    <a:pt x="10781" y="607"/>
                    <a:pt x="10757" y="464"/>
                    <a:pt x="10745" y="369"/>
                  </a:cubicBezTo>
                  <a:cubicBezTo>
                    <a:pt x="10924" y="369"/>
                    <a:pt x="11103" y="357"/>
                    <a:pt x="11269" y="357"/>
                  </a:cubicBezTo>
                  <a:close/>
                  <a:moveTo>
                    <a:pt x="12186" y="357"/>
                  </a:moveTo>
                  <a:cubicBezTo>
                    <a:pt x="12234" y="488"/>
                    <a:pt x="12281" y="631"/>
                    <a:pt x="12329" y="762"/>
                  </a:cubicBezTo>
                  <a:cubicBezTo>
                    <a:pt x="12115" y="774"/>
                    <a:pt x="11888" y="774"/>
                    <a:pt x="11662" y="774"/>
                  </a:cubicBezTo>
                  <a:cubicBezTo>
                    <a:pt x="11626" y="631"/>
                    <a:pt x="11579" y="500"/>
                    <a:pt x="11543" y="357"/>
                  </a:cubicBezTo>
                  <a:close/>
                  <a:moveTo>
                    <a:pt x="1923" y="345"/>
                  </a:moveTo>
                  <a:cubicBezTo>
                    <a:pt x="2113" y="357"/>
                    <a:pt x="2316" y="357"/>
                    <a:pt x="2518" y="369"/>
                  </a:cubicBezTo>
                  <a:cubicBezTo>
                    <a:pt x="2411" y="476"/>
                    <a:pt x="2328" y="607"/>
                    <a:pt x="2244" y="738"/>
                  </a:cubicBezTo>
                  <a:cubicBezTo>
                    <a:pt x="2054" y="750"/>
                    <a:pt x="1863" y="774"/>
                    <a:pt x="1685" y="798"/>
                  </a:cubicBezTo>
                  <a:cubicBezTo>
                    <a:pt x="1756" y="667"/>
                    <a:pt x="1828" y="536"/>
                    <a:pt x="1899" y="405"/>
                  </a:cubicBezTo>
                  <a:cubicBezTo>
                    <a:pt x="1911" y="381"/>
                    <a:pt x="1923" y="357"/>
                    <a:pt x="1923" y="345"/>
                  </a:cubicBezTo>
                  <a:close/>
                  <a:moveTo>
                    <a:pt x="18449" y="845"/>
                  </a:moveTo>
                  <a:cubicBezTo>
                    <a:pt x="18484" y="1000"/>
                    <a:pt x="18532" y="1143"/>
                    <a:pt x="18580" y="1286"/>
                  </a:cubicBezTo>
                  <a:cubicBezTo>
                    <a:pt x="18342" y="1298"/>
                    <a:pt x="18103" y="1322"/>
                    <a:pt x="17865" y="1334"/>
                  </a:cubicBezTo>
                  <a:cubicBezTo>
                    <a:pt x="17806" y="1191"/>
                    <a:pt x="17734" y="1036"/>
                    <a:pt x="17675" y="893"/>
                  </a:cubicBezTo>
                  <a:cubicBezTo>
                    <a:pt x="17913" y="881"/>
                    <a:pt x="18163" y="869"/>
                    <a:pt x="18401" y="857"/>
                  </a:cubicBezTo>
                  <a:cubicBezTo>
                    <a:pt x="18413" y="857"/>
                    <a:pt x="18425" y="857"/>
                    <a:pt x="18449" y="845"/>
                  </a:cubicBezTo>
                  <a:close/>
                  <a:moveTo>
                    <a:pt x="3316" y="941"/>
                  </a:moveTo>
                  <a:cubicBezTo>
                    <a:pt x="3256" y="1083"/>
                    <a:pt x="3197" y="1238"/>
                    <a:pt x="3149" y="1381"/>
                  </a:cubicBezTo>
                  <a:lnTo>
                    <a:pt x="2256" y="1381"/>
                  </a:lnTo>
                  <a:cubicBezTo>
                    <a:pt x="2340" y="1238"/>
                    <a:pt x="2423" y="1083"/>
                    <a:pt x="2506" y="941"/>
                  </a:cubicBezTo>
                  <a:close/>
                  <a:moveTo>
                    <a:pt x="17413" y="905"/>
                  </a:moveTo>
                  <a:cubicBezTo>
                    <a:pt x="17472" y="1048"/>
                    <a:pt x="17544" y="1203"/>
                    <a:pt x="17603" y="1345"/>
                  </a:cubicBezTo>
                  <a:cubicBezTo>
                    <a:pt x="17413" y="1357"/>
                    <a:pt x="17222" y="1369"/>
                    <a:pt x="17020" y="1381"/>
                  </a:cubicBezTo>
                  <a:cubicBezTo>
                    <a:pt x="16948" y="1226"/>
                    <a:pt x="16877" y="1072"/>
                    <a:pt x="16806" y="929"/>
                  </a:cubicBezTo>
                  <a:cubicBezTo>
                    <a:pt x="17008" y="917"/>
                    <a:pt x="17210" y="917"/>
                    <a:pt x="17413" y="905"/>
                  </a:cubicBezTo>
                  <a:close/>
                  <a:moveTo>
                    <a:pt x="4233" y="941"/>
                  </a:moveTo>
                  <a:cubicBezTo>
                    <a:pt x="4173" y="1095"/>
                    <a:pt x="4137" y="1250"/>
                    <a:pt x="4090" y="1393"/>
                  </a:cubicBezTo>
                  <a:cubicBezTo>
                    <a:pt x="3887" y="1393"/>
                    <a:pt x="3685" y="1393"/>
                    <a:pt x="3494" y="1381"/>
                  </a:cubicBezTo>
                  <a:cubicBezTo>
                    <a:pt x="3554" y="1238"/>
                    <a:pt x="3613" y="1083"/>
                    <a:pt x="3673" y="941"/>
                  </a:cubicBezTo>
                  <a:close/>
                  <a:moveTo>
                    <a:pt x="2125" y="941"/>
                  </a:moveTo>
                  <a:cubicBezTo>
                    <a:pt x="2042" y="1083"/>
                    <a:pt x="1970" y="1238"/>
                    <a:pt x="1899" y="1393"/>
                  </a:cubicBezTo>
                  <a:cubicBezTo>
                    <a:pt x="1697" y="1393"/>
                    <a:pt x="1506" y="1405"/>
                    <a:pt x="1304" y="1405"/>
                  </a:cubicBezTo>
                  <a:cubicBezTo>
                    <a:pt x="1411" y="1250"/>
                    <a:pt x="1506" y="1095"/>
                    <a:pt x="1601" y="941"/>
                  </a:cubicBezTo>
                  <a:close/>
                  <a:moveTo>
                    <a:pt x="4578" y="941"/>
                  </a:moveTo>
                  <a:cubicBezTo>
                    <a:pt x="4792" y="953"/>
                    <a:pt x="5007" y="953"/>
                    <a:pt x="5221" y="953"/>
                  </a:cubicBezTo>
                  <a:cubicBezTo>
                    <a:pt x="5173" y="1107"/>
                    <a:pt x="5126" y="1274"/>
                    <a:pt x="5078" y="1417"/>
                  </a:cubicBezTo>
                  <a:cubicBezTo>
                    <a:pt x="4852" y="1417"/>
                    <a:pt x="4626" y="1405"/>
                    <a:pt x="4399" y="1405"/>
                  </a:cubicBezTo>
                  <a:cubicBezTo>
                    <a:pt x="4459" y="1250"/>
                    <a:pt x="4530" y="1095"/>
                    <a:pt x="4578" y="941"/>
                  </a:cubicBezTo>
                  <a:close/>
                  <a:moveTo>
                    <a:pt x="16484" y="941"/>
                  </a:moveTo>
                  <a:cubicBezTo>
                    <a:pt x="16544" y="1095"/>
                    <a:pt x="16615" y="1238"/>
                    <a:pt x="16687" y="1393"/>
                  </a:cubicBezTo>
                  <a:cubicBezTo>
                    <a:pt x="16472" y="1405"/>
                    <a:pt x="16246" y="1417"/>
                    <a:pt x="16020" y="1429"/>
                  </a:cubicBezTo>
                  <a:cubicBezTo>
                    <a:pt x="15948" y="1274"/>
                    <a:pt x="15877" y="1119"/>
                    <a:pt x="15794" y="964"/>
                  </a:cubicBezTo>
                  <a:cubicBezTo>
                    <a:pt x="16032" y="953"/>
                    <a:pt x="16258" y="953"/>
                    <a:pt x="16484" y="941"/>
                  </a:cubicBezTo>
                  <a:close/>
                  <a:moveTo>
                    <a:pt x="5507" y="953"/>
                  </a:moveTo>
                  <a:cubicBezTo>
                    <a:pt x="5733" y="953"/>
                    <a:pt x="5959" y="953"/>
                    <a:pt x="6185" y="964"/>
                  </a:cubicBezTo>
                  <a:cubicBezTo>
                    <a:pt x="6138" y="1119"/>
                    <a:pt x="6090" y="1286"/>
                    <a:pt x="6042" y="1453"/>
                  </a:cubicBezTo>
                  <a:cubicBezTo>
                    <a:pt x="5804" y="1441"/>
                    <a:pt x="5566" y="1441"/>
                    <a:pt x="5340" y="1429"/>
                  </a:cubicBezTo>
                  <a:cubicBezTo>
                    <a:pt x="5388" y="1274"/>
                    <a:pt x="5447" y="1119"/>
                    <a:pt x="5507" y="953"/>
                  </a:cubicBezTo>
                  <a:close/>
                  <a:moveTo>
                    <a:pt x="15544" y="964"/>
                  </a:moveTo>
                  <a:cubicBezTo>
                    <a:pt x="15603" y="1119"/>
                    <a:pt x="15663" y="1286"/>
                    <a:pt x="15734" y="1441"/>
                  </a:cubicBezTo>
                  <a:cubicBezTo>
                    <a:pt x="15520" y="1441"/>
                    <a:pt x="15305" y="1453"/>
                    <a:pt x="15103" y="1464"/>
                  </a:cubicBezTo>
                  <a:cubicBezTo>
                    <a:pt x="15032" y="1298"/>
                    <a:pt x="14960" y="1143"/>
                    <a:pt x="14889" y="976"/>
                  </a:cubicBezTo>
                  <a:cubicBezTo>
                    <a:pt x="15103" y="976"/>
                    <a:pt x="15317" y="976"/>
                    <a:pt x="15544" y="964"/>
                  </a:cubicBezTo>
                  <a:close/>
                  <a:moveTo>
                    <a:pt x="7102" y="964"/>
                  </a:moveTo>
                  <a:cubicBezTo>
                    <a:pt x="7054" y="1143"/>
                    <a:pt x="7019" y="1310"/>
                    <a:pt x="6983" y="1488"/>
                  </a:cubicBezTo>
                  <a:cubicBezTo>
                    <a:pt x="6769" y="1476"/>
                    <a:pt x="6554" y="1476"/>
                    <a:pt x="6328" y="1464"/>
                  </a:cubicBezTo>
                  <a:cubicBezTo>
                    <a:pt x="6388" y="1298"/>
                    <a:pt x="6435" y="1131"/>
                    <a:pt x="6483" y="964"/>
                  </a:cubicBezTo>
                  <a:close/>
                  <a:moveTo>
                    <a:pt x="14579" y="988"/>
                  </a:moveTo>
                  <a:cubicBezTo>
                    <a:pt x="14651" y="1155"/>
                    <a:pt x="14710" y="1310"/>
                    <a:pt x="14793" y="1476"/>
                  </a:cubicBezTo>
                  <a:cubicBezTo>
                    <a:pt x="14543" y="1488"/>
                    <a:pt x="14305" y="1488"/>
                    <a:pt x="14055" y="1500"/>
                  </a:cubicBezTo>
                  <a:cubicBezTo>
                    <a:pt x="13972" y="1334"/>
                    <a:pt x="13889" y="1167"/>
                    <a:pt x="13805" y="1000"/>
                  </a:cubicBezTo>
                  <a:cubicBezTo>
                    <a:pt x="14067" y="1000"/>
                    <a:pt x="14317" y="988"/>
                    <a:pt x="14579" y="988"/>
                  </a:cubicBezTo>
                  <a:close/>
                  <a:moveTo>
                    <a:pt x="7947" y="976"/>
                  </a:moveTo>
                  <a:cubicBezTo>
                    <a:pt x="7924" y="1155"/>
                    <a:pt x="7900" y="1334"/>
                    <a:pt x="7888" y="1512"/>
                  </a:cubicBezTo>
                  <a:cubicBezTo>
                    <a:pt x="7674" y="1512"/>
                    <a:pt x="7471" y="1500"/>
                    <a:pt x="7269" y="1500"/>
                  </a:cubicBezTo>
                  <a:cubicBezTo>
                    <a:pt x="7304" y="1322"/>
                    <a:pt x="7352" y="1143"/>
                    <a:pt x="7388" y="976"/>
                  </a:cubicBezTo>
                  <a:close/>
                  <a:moveTo>
                    <a:pt x="13448" y="1000"/>
                  </a:moveTo>
                  <a:cubicBezTo>
                    <a:pt x="13531" y="1167"/>
                    <a:pt x="13615" y="1334"/>
                    <a:pt x="13698" y="1512"/>
                  </a:cubicBezTo>
                  <a:cubicBezTo>
                    <a:pt x="13448" y="1512"/>
                    <a:pt x="13210" y="1524"/>
                    <a:pt x="12960" y="1524"/>
                  </a:cubicBezTo>
                  <a:cubicBezTo>
                    <a:pt x="12877" y="1345"/>
                    <a:pt x="12793" y="1179"/>
                    <a:pt x="12710" y="1012"/>
                  </a:cubicBezTo>
                  <a:cubicBezTo>
                    <a:pt x="12960" y="1000"/>
                    <a:pt x="13198" y="1000"/>
                    <a:pt x="13448" y="1000"/>
                  </a:cubicBezTo>
                  <a:close/>
                  <a:moveTo>
                    <a:pt x="8721" y="988"/>
                  </a:moveTo>
                  <a:cubicBezTo>
                    <a:pt x="8697" y="1167"/>
                    <a:pt x="8674" y="1357"/>
                    <a:pt x="8662" y="1536"/>
                  </a:cubicBezTo>
                  <a:cubicBezTo>
                    <a:pt x="8507" y="1536"/>
                    <a:pt x="8340" y="1524"/>
                    <a:pt x="8174" y="1524"/>
                  </a:cubicBezTo>
                  <a:cubicBezTo>
                    <a:pt x="8197" y="1345"/>
                    <a:pt x="8221" y="1167"/>
                    <a:pt x="8257" y="988"/>
                  </a:cubicBezTo>
                  <a:close/>
                  <a:moveTo>
                    <a:pt x="9043" y="988"/>
                  </a:moveTo>
                  <a:cubicBezTo>
                    <a:pt x="9245" y="988"/>
                    <a:pt x="9448" y="1000"/>
                    <a:pt x="9638" y="1000"/>
                  </a:cubicBezTo>
                  <a:cubicBezTo>
                    <a:pt x="9638" y="1179"/>
                    <a:pt x="9638" y="1369"/>
                    <a:pt x="9638" y="1548"/>
                  </a:cubicBezTo>
                  <a:lnTo>
                    <a:pt x="8995" y="1548"/>
                  </a:lnTo>
                  <a:cubicBezTo>
                    <a:pt x="9007" y="1357"/>
                    <a:pt x="9031" y="1179"/>
                    <a:pt x="9043" y="988"/>
                  </a:cubicBezTo>
                  <a:close/>
                  <a:moveTo>
                    <a:pt x="12424" y="1012"/>
                  </a:moveTo>
                  <a:cubicBezTo>
                    <a:pt x="12496" y="1179"/>
                    <a:pt x="12567" y="1357"/>
                    <a:pt x="12650" y="1536"/>
                  </a:cubicBezTo>
                  <a:cubicBezTo>
                    <a:pt x="12400" y="1536"/>
                    <a:pt x="12162" y="1536"/>
                    <a:pt x="11912" y="1548"/>
                  </a:cubicBezTo>
                  <a:cubicBezTo>
                    <a:pt x="11853" y="1369"/>
                    <a:pt x="11793" y="1191"/>
                    <a:pt x="11745" y="1012"/>
                  </a:cubicBezTo>
                  <a:close/>
                  <a:moveTo>
                    <a:pt x="10591" y="1000"/>
                  </a:moveTo>
                  <a:cubicBezTo>
                    <a:pt x="10602" y="1155"/>
                    <a:pt x="10626" y="1310"/>
                    <a:pt x="10650" y="1464"/>
                  </a:cubicBezTo>
                  <a:cubicBezTo>
                    <a:pt x="10650" y="1500"/>
                    <a:pt x="10662" y="1524"/>
                    <a:pt x="10662" y="1560"/>
                  </a:cubicBezTo>
                  <a:lnTo>
                    <a:pt x="9948" y="1560"/>
                  </a:lnTo>
                  <a:cubicBezTo>
                    <a:pt x="9948" y="1369"/>
                    <a:pt x="9960" y="1191"/>
                    <a:pt x="9948" y="1000"/>
                  </a:cubicBezTo>
                  <a:close/>
                  <a:moveTo>
                    <a:pt x="11436" y="1012"/>
                  </a:moveTo>
                  <a:cubicBezTo>
                    <a:pt x="11484" y="1191"/>
                    <a:pt x="11543" y="1369"/>
                    <a:pt x="11603" y="1548"/>
                  </a:cubicBezTo>
                  <a:cubicBezTo>
                    <a:pt x="11376" y="1548"/>
                    <a:pt x="11162" y="1560"/>
                    <a:pt x="10936" y="1560"/>
                  </a:cubicBezTo>
                  <a:cubicBezTo>
                    <a:pt x="10912" y="1369"/>
                    <a:pt x="10876" y="1179"/>
                    <a:pt x="10852" y="1012"/>
                  </a:cubicBezTo>
                  <a:close/>
                  <a:moveTo>
                    <a:pt x="18699" y="1548"/>
                  </a:moveTo>
                  <a:cubicBezTo>
                    <a:pt x="18758" y="1703"/>
                    <a:pt x="18830" y="1845"/>
                    <a:pt x="18913" y="1976"/>
                  </a:cubicBezTo>
                  <a:cubicBezTo>
                    <a:pt x="18651" y="1976"/>
                    <a:pt x="18401" y="1988"/>
                    <a:pt x="18139" y="1988"/>
                  </a:cubicBezTo>
                  <a:cubicBezTo>
                    <a:pt x="18091" y="1869"/>
                    <a:pt x="18044" y="1738"/>
                    <a:pt x="17984" y="1607"/>
                  </a:cubicBezTo>
                  <a:cubicBezTo>
                    <a:pt x="18199" y="1595"/>
                    <a:pt x="18413" y="1584"/>
                    <a:pt x="18627" y="1572"/>
                  </a:cubicBezTo>
                  <a:cubicBezTo>
                    <a:pt x="18651" y="1572"/>
                    <a:pt x="18675" y="1560"/>
                    <a:pt x="18699" y="1548"/>
                  </a:cubicBezTo>
                  <a:close/>
                  <a:moveTo>
                    <a:pt x="17734" y="1631"/>
                  </a:moveTo>
                  <a:cubicBezTo>
                    <a:pt x="17746" y="1667"/>
                    <a:pt x="17770" y="1703"/>
                    <a:pt x="17782" y="1738"/>
                  </a:cubicBezTo>
                  <a:cubicBezTo>
                    <a:pt x="17818" y="1822"/>
                    <a:pt x="17853" y="1905"/>
                    <a:pt x="17889" y="1988"/>
                  </a:cubicBezTo>
                  <a:cubicBezTo>
                    <a:pt x="17699" y="1988"/>
                    <a:pt x="17508" y="2000"/>
                    <a:pt x="17318" y="2000"/>
                  </a:cubicBezTo>
                  <a:cubicBezTo>
                    <a:pt x="17258" y="1881"/>
                    <a:pt x="17210" y="1774"/>
                    <a:pt x="17151" y="1655"/>
                  </a:cubicBezTo>
                  <a:cubicBezTo>
                    <a:pt x="17341" y="1643"/>
                    <a:pt x="17544" y="1631"/>
                    <a:pt x="17734" y="1631"/>
                  </a:cubicBezTo>
                  <a:close/>
                  <a:moveTo>
                    <a:pt x="16829" y="1667"/>
                  </a:moveTo>
                  <a:cubicBezTo>
                    <a:pt x="16901" y="1786"/>
                    <a:pt x="16960" y="1893"/>
                    <a:pt x="17020" y="2000"/>
                  </a:cubicBezTo>
                  <a:cubicBezTo>
                    <a:pt x="16782" y="2012"/>
                    <a:pt x="16544" y="2012"/>
                    <a:pt x="16306" y="2012"/>
                  </a:cubicBezTo>
                  <a:cubicBezTo>
                    <a:pt x="16258" y="1917"/>
                    <a:pt x="16210" y="1822"/>
                    <a:pt x="16163" y="1726"/>
                  </a:cubicBezTo>
                  <a:cubicBezTo>
                    <a:pt x="16163" y="1715"/>
                    <a:pt x="16151" y="1715"/>
                    <a:pt x="16151" y="1703"/>
                  </a:cubicBezTo>
                  <a:cubicBezTo>
                    <a:pt x="16377" y="1691"/>
                    <a:pt x="16603" y="1679"/>
                    <a:pt x="16829" y="1667"/>
                  </a:cubicBezTo>
                  <a:close/>
                  <a:moveTo>
                    <a:pt x="15853" y="1715"/>
                  </a:moveTo>
                  <a:cubicBezTo>
                    <a:pt x="15901" y="1810"/>
                    <a:pt x="15948" y="1917"/>
                    <a:pt x="15996" y="2024"/>
                  </a:cubicBezTo>
                  <a:cubicBezTo>
                    <a:pt x="15770" y="2024"/>
                    <a:pt x="15555" y="2024"/>
                    <a:pt x="15341" y="2036"/>
                  </a:cubicBezTo>
                  <a:cubicBezTo>
                    <a:pt x="15305" y="1929"/>
                    <a:pt x="15258" y="1834"/>
                    <a:pt x="15210" y="1738"/>
                  </a:cubicBezTo>
                  <a:cubicBezTo>
                    <a:pt x="15424" y="1726"/>
                    <a:pt x="15639" y="1715"/>
                    <a:pt x="15853" y="1715"/>
                  </a:cubicBezTo>
                  <a:close/>
                  <a:moveTo>
                    <a:pt x="14913" y="1738"/>
                  </a:moveTo>
                  <a:cubicBezTo>
                    <a:pt x="14960" y="1845"/>
                    <a:pt x="15008" y="1941"/>
                    <a:pt x="15067" y="2036"/>
                  </a:cubicBezTo>
                  <a:cubicBezTo>
                    <a:pt x="14805" y="2048"/>
                    <a:pt x="14555" y="2048"/>
                    <a:pt x="14305" y="2048"/>
                  </a:cubicBezTo>
                  <a:cubicBezTo>
                    <a:pt x="14258" y="1953"/>
                    <a:pt x="14222" y="1857"/>
                    <a:pt x="14174" y="1762"/>
                  </a:cubicBezTo>
                  <a:cubicBezTo>
                    <a:pt x="14424" y="1750"/>
                    <a:pt x="14674" y="1750"/>
                    <a:pt x="14913" y="1738"/>
                  </a:cubicBezTo>
                  <a:close/>
                  <a:moveTo>
                    <a:pt x="13841" y="1762"/>
                  </a:moveTo>
                  <a:cubicBezTo>
                    <a:pt x="13889" y="1869"/>
                    <a:pt x="13948" y="1965"/>
                    <a:pt x="14008" y="2060"/>
                  </a:cubicBezTo>
                  <a:cubicBezTo>
                    <a:pt x="13734" y="2060"/>
                    <a:pt x="13472" y="2072"/>
                    <a:pt x="13210" y="2072"/>
                  </a:cubicBezTo>
                  <a:cubicBezTo>
                    <a:pt x="13162" y="1976"/>
                    <a:pt x="13127" y="1881"/>
                    <a:pt x="13079" y="1786"/>
                  </a:cubicBezTo>
                  <a:cubicBezTo>
                    <a:pt x="13329" y="1774"/>
                    <a:pt x="13591" y="1774"/>
                    <a:pt x="13841" y="1762"/>
                  </a:cubicBezTo>
                  <a:close/>
                  <a:moveTo>
                    <a:pt x="3340" y="1726"/>
                  </a:moveTo>
                  <a:cubicBezTo>
                    <a:pt x="3542" y="1738"/>
                    <a:pt x="3756" y="1750"/>
                    <a:pt x="3971" y="1750"/>
                  </a:cubicBezTo>
                  <a:cubicBezTo>
                    <a:pt x="3923" y="1857"/>
                    <a:pt x="3875" y="1976"/>
                    <a:pt x="3816" y="2096"/>
                  </a:cubicBezTo>
                  <a:lnTo>
                    <a:pt x="3161" y="2096"/>
                  </a:lnTo>
                  <a:cubicBezTo>
                    <a:pt x="3221" y="1976"/>
                    <a:pt x="3280" y="1845"/>
                    <a:pt x="3340" y="1726"/>
                  </a:cubicBezTo>
                  <a:close/>
                  <a:moveTo>
                    <a:pt x="4256" y="1762"/>
                  </a:moveTo>
                  <a:cubicBezTo>
                    <a:pt x="4495" y="1774"/>
                    <a:pt x="4733" y="1774"/>
                    <a:pt x="4971" y="1786"/>
                  </a:cubicBezTo>
                  <a:cubicBezTo>
                    <a:pt x="4947" y="1881"/>
                    <a:pt x="4911" y="1988"/>
                    <a:pt x="4876" y="2096"/>
                  </a:cubicBezTo>
                  <a:lnTo>
                    <a:pt x="4102" y="2096"/>
                  </a:lnTo>
                  <a:cubicBezTo>
                    <a:pt x="4149" y="1976"/>
                    <a:pt x="4209" y="1869"/>
                    <a:pt x="4256" y="1762"/>
                  </a:cubicBezTo>
                  <a:close/>
                  <a:moveTo>
                    <a:pt x="12769" y="1786"/>
                  </a:moveTo>
                  <a:cubicBezTo>
                    <a:pt x="12817" y="1881"/>
                    <a:pt x="12865" y="1988"/>
                    <a:pt x="12912" y="2084"/>
                  </a:cubicBezTo>
                  <a:cubicBezTo>
                    <a:pt x="12638" y="2084"/>
                    <a:pt x="12365" y="2096"/>
                    <a:pt x="12091" y="2096"/>
                  </a:cubicBezTo>
                  <a:cubicBezTo>
                    <a:pt x="12067" y="2000"/>
                    <a:pt x="12031" y="1893"/>
                    <a:pt x="11995" y="1798"/>
                  </a:cubicBezTo>
                  <a:cubicBezTo>
                    <a:pt x="12257" y="1798"/>
                    <a:pt x="12507" y="1786"/>
                    <a:pt x="12769" y="1786"/>
                  </a:cubicBezTo>
                  <a:close/>
                  <a:moveTo>
                    <a:pt x="5209" y="1786"/>
                  </a:moveTo>
                  <a:cubicBezTo>
                    <a:pt x="5459" y="1786"/>
                    <a:pt x="5697" y="1798"/>
                    <a:pt x="5947" y="1798"/>
                  </a:cubicBezTo>
                  <a:cubicBezTo>
                    <a:pt x="5923" y="1893"/>
                    <a:pt x="5899" y="2000"/>
                    <a:pt x="5876" y="2107"/>
                  </a:cubicBezTo>
                  <a:cubicBezTo>
                    <a:pt x="5614" y="2096"/>
                    <a:pt x="5352" y="2096"/>
                    <a:pt x="5102" y="2096"/>
                  </a:cubicBezTo>
                  <a:cubicBezTo>
                    <a:pt x="5137" y="1988"/>
                    <a:pt x="5173" y="1893"/>
                    <a:pt x="5209" y="1786"/>
                  </a:cubicBezTo>
                  <a:close/>
                  <a:moveTo>
                    <a:pt x="6923" y="1798"/>
                  </a:moveTo>
                  <a:cubicBezTo>
                    <a:pt x="6900" y="1905"/>
                    <a:pt x="6888" y="2012"/>
                    <a:pt x="6876" y="2107"/>
                  </a:cubicBezTo>
                  <a:lnTo>
                    <a:pt x="6138" y="2107"/>
                  </a:lnTo>
                  <a:cubicBezTo>
                    <a:pt x="6173" y="2000"/>
                    <a:pt x="6209" y="1905"/>
                    <a:pt x="6233" y="1798"/>
                  </a:cubicBezTo>
                  <a:close/>
                  <a:moveTo>
                    <a:pt x="11686" y="1798"/>
                  </a:moveTo>
                  <a:cubicBezTo>
                    <a:pt x="11722" y="1905"/>
                    <a:pt x="11757" y="2000"/>
                    <a:pt x="11805" y="2096"/>
                  </a:cubicBezTo>
                  <a:cubicBezTo>
                    <a:pt x="11531" y="2107"/>
                    <a:pt x="11269" y="2107"/>
                    <a:pt x="11007" y="2107"/>
                  </a:cubicBezTo>
                  <a:cubicBezTo>
                    <a:pt x="10995" y="2012"/>
                    <a:pt x="10983" y="1905"/>
                    <a:pt x="10972" y="1798"/>
                  </a:cubicBezTo>
                  <a:close/>
                  <a:moveTo>
                    <a:pt x="2125" y="1655"/>
                  </a:moveTo>
                  <a:cubicBezTo>
                    <a:pt x="2423" y="1679"/>
                    <a:pt x="2721" y="1691"/>
                    <a:pt x="3030" y="1715"/>
                  </a:cubicBezTo>
                  <a:cubicBezTo>
                    <a:pt x="2982" y="1845"/>
                    <a:pt x="2935" y="1965"/>
                    <a:pt x="2887" y="2096"/>
                  </a:cubicBezTo>
                  <a:cubicBezTo>
                    <a:pt x="2566" y="2096"/>
                    <a:pt x="2232" y="2107"/>
                    <a:pt x="1899" y="2119"/>
                  </a:cubicBezTo>
                  <a:cubicBezTo>
                    <a:pt x="1970" y="1965"/>
                    <a:pt x="2042" y="1810"/>
                    <a:pt x="2125" y="1655"/>
                  </a:cubicBezTo>
                  <a:close/>
                  <a:moveTo>
                    <a:pt x="7852" y="1798"/>
                  </a:moveTo>
                  <a:cubicBezTo>
                    <a:pt x="7840" y="1905"/>
                    <a:pt x="7828" y="2012"/>
                    <a:pt x="7816" y="2119"/>
                  </a:cubicBezTo>
                  <a:lnTo>
                    <a:pt x="7126" y="2119"/>
                  </a:lnTo>
                  <a:cubicBezTo>
                    <a:pt x="7150" y="2012"/>
                    <a:pt x="7173" y="1905"/>
                    <a:pt x="7197" y="1798"/>
                  </a:cubicBezTo>
                  <a:close/>
                  <a:moveTo>
                    <a:pt x="8662" y="1798"/>
                  </a:moveTo>
                  <a:cubicBezTo>
                    <a:pt x="8662" y="1905"/>
                    <a:pt x="8662" y="2024"/>
                    <a:pt x="8662" y="2131"/>
                  </a:cubicBezTo>
                  <a:cubicBezTo>
                    <a:pt x="8471" y="2131"/>
                    <a:pt x="8281" y="2119"/>
                    <a:pt x="8090" y="2119"/>
                  </a:cubicBezTo>
                  <a:cubicBezTo>
                    <a:pt x="8102" y="2048"/>
                    <a:pt x="8102" y="1976"/>
                    <a:pt x="8114" y="1905"/>
                  </a:cubicBezTo>
                  <a:cubicBezTo>
                    <a:pt x="8114" y="1869"/>
                    <a:pt x="8126" y="1834"/>
                    <a:pt x="8126" y="1798"/>
                  </a:cubicBezTo>
                  <a:close/>
                  <a:moveTo>
                    <a:pt x="9638" y="1798"/>
                  </a:moveTo>
                  <a:cubicBezTo>
                    <a:pt x="9638" y="1905"/>
                    <a:pt x="9638" y="2012"/>
                    <a:pt x="9638" y="2131"/>
                  </a:cubicBezTo>
                  <a:lnTo>
                    <a:pt x="8959" y="2131"/>
                  </a:lnTo>
                  <a:cubicBezTo>
                    <a:pt x="8971" y="2012"/>
                    <a:pt x="8971" y="1905"/>
                    <a:pt x="8971" y="1798"/>
                  </a:cubicBezTo>
                  <a:close/>
                  <a:moveTo>
                    <a:pt x="10698" y="1798"/>
                  </a:moveTo>
                  <a:cubicBezTo>
                    <a:pt x="10710" y="1905"/>
                    <a:pt x="10722" y="2012"/>
                    <a:pt x="10733" y="2119"/>
                  </a:cubicBezTo>
                  <a:cubicBezTo>
                    <a:pt x="10483" y="2119"/>
                    <a:pt x="10233" y="2119"/>
                    <a:pt x="9971" y="2131"/>
                  </a:cubicBezTo>
                  <a:cubicBezTo>
                    <a:pt x="9971" y="2012"/>
                    <a:pt x="9960" y="1905"/>
                    <a:pt x="9960" y="1798"/>
                  </a:cubicBezTo>
                  <a:close/>
                  <a:moveTo>
                    <a:pt x="1197" y="1572"/>
                  </a:moveTo>
                  <a:cubicBezTo>
                    <a:pt x="1399" y="1595"/>
                    <a:pt x="1601" y="1607"/>
                    <a:pt x="1804" y="1631"/>
                  </a:cubicBezTo>
                  <a:cubicBezTo>
                    <a:pt x="1732" y="1786"/>
                    <a:pt x="1673" y="1953"/>
                    <a:pt x="1613" y="2119"/>
                  </a:cubicBezTo>
                  <a:cubicBezTo>
                    <a:pt x="1339" y="2131"/>
                    <a:pt x="1066" y="2143"/>
                    <a:pt x="792" y="2155"/>
                  </a:cubicBezTo>
                  <a:cubicBezTo>
                    <a:pt x="935" y="1965"/>
                    <a:pt x="1066" y="1762"/>
                    <a:pt x="1197" y="1572"/>
                  </a:cubicBezTo>
                  <a:close/>
                  <a:moveTo>
                    <a:pt x="19092" y="2262"/>
                  </a:moveTo>
                  <a:cubicBezTo>
                    <a:pt x="19187" y="2405"/>
                    <a:pt x="19294" y="2536"/>
                    <a:pt x="19401" y="2643"/>
                  </a:cubicBezTo>
                  <a:cubicBezTo>
                    <a:pt x="19115" y="2655"/>
                    <a:pt x="18830" y="2667"/>
                    <a:pt x="18544" y="2679"/>
                  </a:cubicBezTo>
                  <a:cubicBezTo>
                    <a:pt x="18532" y="2667"/>
                    <a:pt x="18532" y="2655"/>
                    <a:pt x="18520" y="2643"/>
                  </a:cubicBezTo>
                  <a:cubicBezTo>
                    <a:pt x="18437" y="2536"/>
                    <a:pt x="18353" y="2417"/>
                    <a:pt x="18294" y="2286"/>
                  </a:cubicBezTo>
                  <a:cubicBezTo>
                    <a:pt x="18544" y="2286"/>
                    <a:pt x="18782" y="2286"/>
                    <a:pt x="19032" y="2274"/>
                  </a:cubicBezTo>
                  <a:cubicBezTo>
                    <a:pt x="19056" y="2274"/>
                    <a:pt x="19080" y="2274"/>
                    <a:pt x="19092" y="2262"/>
                  </a:cubicBezTo>
                  <a:close/>
                  <a:moveTo>
                    <a:pt x="18032" y="2298"/>
                  </a:moveTo>
                  <a:cubicBezTo>
                    <a:pt x="18115" y="2441"/>
                    <a:pt x="18211" y="2584"/>
                    <a:pt x="18353" y="2679"/>
                  </a:cubicBezTo>
                  <a:cubicBezTo>
                    <a:pt x="18115" y="2691"/>
                    <a:pt x="17889" y="2703"/>
                    <a:pt x="17651" y="2703"/>
                  </a:cubicBezTo>
                  <a:cubicBezTo>
                    <a:pt x="17651" y="2691"/>
                    <a:pt x="17651" y="2679"/>
                    <a:pt x="17639" y="2667"/>
                  </a:cubicBezTo>
                  <a:cubicBezTo>
                    <a:pt x="17580" y="2548"/>
                    <a:pt x="17520" y="2429"/>
                    <a:pt x="17460" y="2298"/>
                  </a:cubicBezTo>
                  <a:close/>
                  <a:moveTo>
                    <a:pt x="17199" y="2310"/>
                  </a:moveTo>
                  <a:cubicBezTo>
                    <a:pt x="17294" y="2441"/>
                    <a:pt x="17377" y="2584"/>
                    <a:pt x="17460" y="2715"/>
                  </a:cubicBezTo>
                  <a:cubicBezTo>
                    <a:pt x="17187" y="2715"/>
                    <a:pt x="16913" y="2727"/>
                    <a:pt x="16639" y="2738"/>
                  </a:cubicBezTo>
                  <a:cubicBezTo>
                    <a:pt x="16591" y="2596"/>
                    <a:pt x="16532" y="2453"/>
                    <a:pt x="16460" y="2310"/>
                  </a:cubicBezTo>
                  <a:close/>
                  <a:moveTo>
                    <a:pt x="16115" y="2310"/>
                  </a:moveTo>
                  <a:cubicBezTo>
                    <a:pt x="16175" y="2465"/>
                    <a:pt x="16234" y="2619"/>
                    <a:pt x="16329" y="2738"/>
                  </a:cubicBezTo>
                  <a:cubicBezTo>
                    <a:pt x="16103" y="2750"/>
                    <a:pt x="15877" y="2750"/>
                    <a:pt x="15651" y="2750"/>
                  </a:cubicBezTo>
                  <a:cubicBezTo>
                    <a:pt x="15591" y="2607"/>
                    <a:pt x="15532" y="2465"/>
                    <a:pt x="15472" y="2322"/>
                  </a:cubicBezTo>
                  <a:cubicBezTo>
                    <a:pt x="15686" y="2322"/>
                    <a:pt x="15901" y="2322"/>
                    <a:pt x="16115" y="2310"/>
                  </a:cubicBezTo>
                  <a:close/>
                  <a:moveTo>
                    <a:pt x="2994" y="2417"/>
                  </a:moveTo>
                  <a:cubicBezTo>
                    <a:pt x="3221" y="2429"/>
                    <a:pt x="3459" y="2441"/>
                    <a:pt x="3685" y="2441"/>
                  </a:cubicBezTo>
                  <a:cubicBezTo>
                    <a:pt x="3661" y="2548"/>
                    <a:pt x="3649" y="2655"/>
                    <a:pt x="3661" y="2762"/>
                  </a:cubicBezTo>
                  <a:lnTo>
                    <a:pt x="2816" y="2762"/>
                  </a:lnTo>
                  <a:cubicBezTo>
                    <a:pt x="2875" y="2655"/>
                    <a:pt x="2935" y="2536"/>
                    <a:pt x="2994" y="2417"/>
                  </a:cubicBezTo>
                  <a:close/>
                  <a:moveTo>
                    <a:pt x="3947" y="2441"/>
                  </a:moveTo>
                  <a:cubicBezTo>
                    <a:pt x="4221" y="2453"/>
                    <a:pt x="4495" y="2453"/>
                    <a:pt x="4780" y="2453"/>
                  </a:cubicBezTo>
                  <a:cubicBezTo>
                    <a:pt x="4745" y="2560"/>
                    <a:pt x="4721" y="2655"/>
                    <a:pt x="4697" y="2762"/>
                  </a:cubicBezTo>
                  <a:lnTo>
                    <a:pt x="3852" y="2762"/>
                  </a:lnTo>
                  <a:cubicBezTo>
                    <a:pt x="3875" y="2655"/>
                    <a:pt x="3899" y="2548"/>
                    <a:pt x="3947" y="2441"/>
                  </a:cubicBezTo>
                  <a:close/>
                  <a:moveTo>
                    <a:pt x="5780" y="2453"/>
                  </a:moveTo>
                  <a:cubicBezTo>
                    <a:pt x="5757" y="2560"/>
                    <a:pt x="5733" y="2667"/>
                    <a:pt x="5709" y="2774"/>
                  </a:cubicBezTo>
                  <a:cubicBezTo>
                    <a:pt x="5423" y="2762"/>
                    <a:pt x="5137" y="2762"/>
                    <a:pt x="4852" y="2762"/>
                  </a:cubicBezTo>
                  <a:cubicBezTo>
                    <a:pt x="4887" y="2655"/>
                    <a:pt x="4935" y="2560"/>
                    <a:pt x="4971" y="2453"/>
                  </a:cubicBezTo>
                  <a:close/>
                  <a:moveTo>
                    <a:pt x="15210" y="2322"/>
                  </a:moveTo>
                  <a:cubicBezTo>
                    <a:pt x="15294" y="2477"/>
                    <a:pt x="15377" y="2619"/>
                    <a:pt x="15460" y="2762"/>
                  </a:cubicBezTo>
                  <a:cubicBezTo>
                    <a:pt x="15163" y="2762"/>
                    <a:pt x="14877" y="2774"/>
                    <a:pt x="14591" y="2774"/>
                  </a:cubicBezTo>
                  <a:cubicBezTo>
                    <a:pt x="14532" y="2631"/>
                    <a:pt x="14472" y="2477"/>
                    <a:pt x="14412" y="2334"/>
                  </a:cubicBezTo>
                  <a:cubicBezTo>
                    <a:pt x="14686" y="2334"/>
                    <a:pt x="14948" y="2322"/>
                    <a:pt x="15210" y="2322"/>
                  </a:cubicBezTo>
                  <a:close/>
                  <a:moveTo>
                    <a:pt x="6828" y="2429"/>
                  </a:moveTo>
                  <a:lnTo>
                    <a:pt x="6828" y="2429"/>
                  </a:lnTo>
                  <a:cubicBezTo>
                    <a:pt x="6816" y="2548"/>
                    <a:pt x="6804" y="2667"/>
                    <a:pt x="6792" y="2786"/>
                  </a:cubicBezTo>
                  <a:cubicBezTo>
                    <a:pt x="6507" y="2774"/>
                    <a:pt x="6221" y="2774"/>
                    <a:pt x="5935" y="2774"/>
                  </a:cubicBezTo>
                  <a:cubicBezTo>
                    <a:pt x="5971" y="2667"/>
                    <a:pt x="5995" y="2560"/>
                    <a:pt x="6030" y="2441"/>
                  </a:cubicBezTo>
                  <a:cubicBezTo>
                    <a:pt x="6304" y="2441"/>
                    <a:pt x="6566" y="2441"/>
                    <a:pt x="6828" y="2429"/>
                  </a:cubicBezTo>
                  <a:close/>
                  <a:moveTo>
                    <a:pt x="14162" y="2334"/>
                  </a:moveTo>
                  <a:cubicBezTo>
                    <a:pt x="14258" y="2488"/>
                    <a:pt x="14353" y="2631"/>
                    <a:pt x="14448" y="2774"/>
                  </a:cubicBezTo>
                  <a:cubicBezTo>
                    <a:pt x="14139" y="2774"/>
                    <a:pt x="13829" y="2786"/>
                    <a:pt x="13519" y="2786"/>
                  </a:cubicBezTo>
                  <a:cubicBezTo>
                    <a:pt x="13460" y="2631"/>
                    <a:pt x="13389" y="2488"/>
                    <a:pt x="13329" y="2334"/>
                  </a:cubicBezTo>
                  <a:close/>
                  <a:moveTo>
                    <a:pt x="1792" y="2357"/>
                  </a:moveTo>
                  <a:cubicBezTo>
                    <a:pt x="2113" y="2381"/>
                    <a:pt x="2447" y="2405"/>
                    <a:pt x="2780" y="2417"/>
                  </a:cubicBezTo>
                  <a:cubicBezTo>
                    <a:pt x="2744" y="2536"/>
                    <a:pt x="2697" y="2655"/>
                    <a:pt x="2661" y="2762"/>
                  </a:cubicBezTo>
                  <a:cubicBezTo>
                    <a:pt x="2304" y="2774"/>
                    <a:pt x="1947" y="2786"/>
                    <a:pt x="1601" y="2798"/>
                  </a:cubicBezTo>
                  <a:cubicBezTo>
                    <a:pt x="1661" y="2655"/>
                    <a:pt x="1720" y="2500"/>
                    <a:pt x="1792" y="2357"/>
                  </a:cubicBezTo>
                  <a:close/>
                  <a:moveTo>
                    <a:pt x="7804" y="2417"/>
                  </a:moveTo>
                  <a:cubicBezTo>
                    <a:pt x="7804" y="2548"/>
                    <a:pt x="7816" y="2679"/>
                    <a:pt x="7852" y="2798"/>
                  </a:cubicBezTo>
                  <a:cubicBezTo>
                    <a:pt x="7554" y="2798"/>
                    <a:pt x="7269" y="2786"/>
                    <a:pt x="6971" y="2786"/>
                  </a:cubicBezTo>
                  <a:cubicBezTo>
                    <a:pt x="6995" y="2667"/>
                    <a:pt x="7031" y="2548"/>
                    <a:pt x="7054" y="2429"/>
                  </a:cubicBezTo>
                  <a:cubicBezTo>
                    <a:pt x="7304" y="2429"/>
                    <a:pt x="7554" y="2417"/>
                    <a:pt x="7804" y="2417"/>
                  </a:cubicBezTo>
                  <a:close/>
                  <a:moveTo>
                    <a:pt x="13055" y="2346"/>
                  </a:moveTo>
                  <a:cubicBezTo>
                    <a:pt x="13138" y="2488"/>
                    <a:pt x="13222" y="2643"/>
                    <a:pt x="13305" y="2786"/>
                  </a:cubicBezTo>
                  <a:cubicBezTo>
                    <a:pt x="12972" y="2786"/>
                    <a:pt x="12638" y="2798"/>
                    <a:pt x="12305" y="2798"/>
                  </a:cubicBezTo>
                  <a:cubicBezTo>
                    <a:pt x="12257" y="2643"/>
                    <a:pt x="12222" y="2500"/>
                    <a:pt x="12174" y="2346"/>
                  </a:cubicBezTo>
                  <a:close/>
                  <a:moveTo>
                    <a:pt x="8686" y="2393"/>
                  </a:moveTo>
                  <a:cubicBezTo>
                    <a:pt x="8697" y="2536"/>
                    <a:pt x="8721" y="2679"/>
                    <a:pt x="8757" y="2810"/>
                  </a:cubicBezTo>
                  <a:cubicBezTo>
                    <a:pt x="8495" y="2810"/>
                    <a:pt x="8233" y="2798"/>
                    <a:pt x="7971" y="2798"/>
                  </a:cubicBezTo>
                  <a:cubicBezTo>
                    <a:pt x="8019" y="2679"/>
                    <a:pt x="8043" y="2548"/>
                    <a:pt x="8066" y="2405"/>
                  </a:cubicBezTo>
                  <a:cubicBezTo>
                    <a:pt x="8269" y="2405"/>
                    <a:pt x="8483" y="2393"/>
                    <a:pt x="8686" y="2393"/>
                  </a:cubicBezTo>
                  <a:close/>
                  <a:moveTo>
                    <a:pt x="9662" y="2369"/>
                  </a:moveTo>
                  <a:cubicBezTo>
                    <a:pt x="9674" y="2536"/>
                    <a:pt x="9721" y="2679"/>
                    <a:pt x="9817" y="2810"/>
                  </a:cubicBezTo>
                  <a:lnTo>
                    <a:pt x="8900" y="2810"/>
                  </a:lnTo>
                  <a:cubicBezTo>
                    <a:pt x="8924" y="2667"/>
                    <a:pt x="8947" y="2524"/>
                    <a:pt x="8947" y="2393"/>
                  </a:cubicBezTo>
                  <a:cubicBezTo>
                    <a:pt x="9186" y="2381"/>
                    <a:pt x="9424" y="2381"/>
                    <a:pt x="9662" y="2369"/>
                  </a:cubicBezTo>
                  <a:close/>
                  <a:moveTo>
                    <a:pt x="10781" y="2357"/>
                  </a:moveTo>
                  <a:cubicBezTo>
                    <a:pt x="10805" y="2512"/>
                    <a:pt x="10841" y="2655"/>
                    <a:pt x="10876" y="2810"/>
                  </a:cubicBezTo>
                  <a:lnTo>
                    <a:pt x="9864" y="2810"/>
                  </a:lnTo>
                  <a:cubicBezTo>
                    <a:pt x="9948" y="2679"/>
                    <a:pt x="9971" y="2524"/>
                    <a:pt x="9983" y="2369"/>
                  </a:cubicBezTo>
                  <a:cubicBezTo>
                    <a:pt x="10245" y="2369"/>
                    <a:pt x="10507" y="2369"/>
                    <a:pt x="10781" y="2357"/>
                  </a:cubicBezTo>
                  <a:close/>
                  <a:moveTo>
                    <a:pt x="11900" y="2346"/>
                  </a:moveTo>
                  <a:cubicBezTo>
                    <a:pt x="11972" y="2500"/>
                    <a:pt x="12043" y="2655"/>
                    <a:pt x="12126" y="2798"/>
                  </a:cubicBezTo>
                  <a:cubicBezTo>
                    <a:pt x="11769" y="2798"/>
                    <a:pt x="11412" y="2810"/>
                    <a:pt x="11055" y="2810"/>
                  </a:cubicBezTo>
                  <a:cubicBezTo>
                    <a:pt x="11055" y="2810"/>
                    <a:pt x="11055" y="2798"/>
                    <a:pt x="11055" y="2798"/>
                  </a:cubicBezTo>
                  <a:cubicBezTo>
                    <a:pt x="11055" y="2774"/>
                    <a:pt x="11031" y="2762"/>
                    <a:pt x="11007" y="2762"/>
                  </a:cubicBezTo>
                  <a:cubicBezTo>
                    <a:pt x="11043" y="2750"/>
                    <a:pt x="11043" y="2596"/>
                    <a:pt x="11031" y="2357"/>
                  </a:cubicBezTo>
                  <a:cubicBezTo>
                    <a:pt x="11317" y="2357"/>
                    <a:pt x="11614" y="2357"/>
                    <a:pt x="11900" y="2346"/>
                  </a:cubicBezTo>
                  <a:close/>
                  <a:moveTo>
                    <a:pt x="708" y="2274"/>
                  </a:moveTo>
                  <a:cubicBezTo>
                    <a:pt x="982" y="2298"/>
                    <a:pt x="1268" y="2322"/>
                    <a:pt x="1542" y="2346"/>
                  </a:cubicBezTo>
                  <a:cubicBezTo>
                    <a:pt x="1494" y="2500"/>
                    <a:pt x="1458" y="2655"/>
                    <a:pt x="1411" y="2798"/>
                  </a:cubicBezTo>
                  <a:cubicBezTo>
                    <a:pt x="1018" y="2822"/>
                    <a:pt x="637" y="2834"/>
                    <a:pt x="244" y="2858"/>
                  </a:cubicBezTo>
                  <a:cubicBezTo>
                    <a:pt x="411" y="2667"/>
                    <a:pt x="554" y="2477"/>
                    <a:pt x="708" y="2274"/>
                  </a:cubicBezTo>
                  <a:close/>
                  <a:moveTo>
                    <a:pt x="18318" y="0"/>
                  </a:moveTo>
                  <a:cubicBezTo>
                    <a:pt x="17032" y="36"/>
                    <a:pt x="15746" y="60"/>
                    <a:pt x="14448" y="83"/>
                  </a:cubicBezTo>
                  <a:cubicBezTo>
                    <a:pt x="14431" y="49"/>
                    <a:pt x="14403" y="34"/>
                    <a:pt x="14375" y="34"/>
                  </a:cubicBezTo>
                  <a:cubicBezTo>
                    <a:pt x="14344" y="34"/>
                    <a:pt x="14312" y="52"/>
                    <a:pt x="14293" y="83"/>
                  </a:cubicBezTo>
                  <a:cubicBezTo>
                    <a:pt x="13615" y="95"/>
                    <a:pt x="12936" y="107"/>
                    <a:pt x="12246" y="107"/>
                  </a:cubicBezTo>
                  <a:cubicBezTo>
                    <a:pt x="12238" y="103"/>
                    <a:pt x="12230" y="102"/>
                    <a:pt x="12222" y="102"/>
                  </a:cubicBezTo>
                  <a:cubicBezTo>
                    <a:pt x="12206" y="102"/>
                    <a:pt x="12190" y="107"/>
                    <a:pt x="12174" y="107"/>
                  </a:cubicBezTo>
                  <a:cubicBezTo>
                    <a:pt x="11936" y="119"/>
                    <a:pt x="11698" y="119"/>
                    <a:pt x="11472" y="119"/>
                  </a:cubicBezTo>
                  <a:cubicBezTo>
                    <a:pt x="11442" y="95"/>
                    <a:pt x="11406" y="83"/>
                    <a:pt x="11372" y="83"/>
                  </a:cubicBezTo>
                  <a:cubicBezTo>
                    <a:pt x="11338" y="83"/>
                    <a:pt x="11305" y="95"/>
                    <a:pt x="11281" y="119"/>
                  </a:cubicBezTo>
                  <a:cubicBezTo>
                    <a:pt x="10852" y="131"/>
                    <a:pt x="10436" y="131"/>
                    <a:pt x="10007" y="131"/>
                  </a:cubicBezTo>
                  <a:cubicBezTo>
                    <a:pt x="9628" y="134"/>
                    <a:pt x="9249" y="136"/>
                    <a:pt x="8869" y="136"/>
                  </a:cubicBezTo>
                  <a:cubicBezTo>
                    <a:pt x="7737" y="136"/>
                    <a:pt x="6602" y="125"/>
                    <a:pt x="5468" y="125"/>
                  </a:cubicBezTo>
                  <a:cubicBezTo>
                    <a:pt x="4244" y="125"/>
                    <a:pt x="3022" y="137"/>
                    <a:pt x="1804" y="191"/>
                  </a:cubicBezTo>
                  <a:lnTo>
                    <a:pt x="1732" y="191"/>
                  </a:lnTo>
                  <a:cubicBezTo>
                    <a:pt x="1720" y="191"/>
                    <a:pt x="1708" y="202"/>
                    <a:pt x="1697" y="202"/>
                  </a:cubicBezTo>
                  <a:cubicBezTo>
                    <a:pt x="1649" y="202"/>
                    <a:pt x="1625" y="238"/>
                    <a:pt x="1637" y="274"/>
                  </a:cubicBezTo>
                  <a:cubicBezTo>
                    <a:pt x="1018" y="1083"/>
                    <a:pt x="470" y="1988"/>
                    <a:pt x="30" y="2905"/>
                  </a:cubicBezTo>
                  <a:cubicBezTo>
                    <a:pt x="1" y="2963"/>
                    <a:pt x="43" y="3022"/>
                    <a:pt x="92" y="3022"/>
                  </a:cubicBezTo>
                  <a:cubicBezTo>
                    <a:pt x="103" y="3022"/>
                    <a:pt x="114" y="3019"/>
                    <a:pt x="125" y="3012"/>
                  </a:cubicBezTo>
                  <a:cubicBezTo>
                    <a:pt x="1477" y="3108"/>
                    <a:pt x="2844" y="3135"/>
                    <a:pt x="4214" y="3135"/>
                  </a:cubicBezTo>
                  <a:cubicBezTo>
                    <a:pt x="6088" y="3135"/>
                    <a:pt x="7966" y="3084"/>
                    <a:pt x="9817" y="3084"/>
                  </a:cubicBezTo>
                  <a:cubicBezTo>
                    <a:pt x="10200" y="3085"/>
                    <a:pt x="10584" y="3086"/>
                    <a:pt x="10968" y="3086"/>
                  </a:cubicBezTo>
                  <a:cubicBezTo>
                    <a:pt x="13834" y="3086"/>
                    <a:pt x="16701" y="3044"/>
                    <a:pt x="19568" y="2929"/>
                  </a:cubicBezTo>
                  <a:cubicBezTo>
                    <a:pt x="19687" y="2917"/>
                    <a:pt x="19723" y="2786"/>
                    <a:pt x="19675" y="2703"/>
                  </a:cubicBezTo>
                  <a:cubicBezTo>
                    <a:pt x="19711" y="2667"/>
                    <a:pt x="19723" y="2607"/>
                    <a:pt x="19687" y="2560"/>
                  </a:cubicBezTo>
                  <a:cubicBezTo>
                    <a:pt x="19473" y="2167"/>
                    <a:pt x="19199" y="1822"/>
                    <a:pt x="18996" y="1429"/>
                  </a:cubicBezTo>
                  <a:cubicBezTo>
                    <a:pt x="18794" y="1036"/>
                    <a:pt x="18615" y="631"/>
                    <a:pt x="18425" y="238"/>
                  </a:cubicBezTo>
                  <a:cubicBezTo>
                    <a:pt x="18484" y="155"/>
                    <a:pt x="18449" y="0"/>
                    <a:pt x="1831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240;p53">
              <a:extLst>
                <a:ext uri="{FF2B5EF4-FFF2-40B4-BE49-F238E27FC236}">
                  <a16:creationId xmlns:a16="http://schemas.microsoft.com/office/drawing/2014/main" id="{B19B8BF7-C27F-4FA5-94DD-7D59D5279026}"/>
                </a:ext>
              </a:extLst>
            </p:cNvPr>
            <p:cNvSpPr/>
            <p:nvPr/>
          </p:nvSpPr>
          <p:spPr>
            <a:xfrm>
              <a:off x="2966725" y="1808225"/>
              <a:ext cx="112250" cy="35000"/>
            </a:xfrm>
            <a:custGeom>
              <a:avLst/>
              <a:gdLst/>
              <a:ahLst/>
              <a:cxnLst/>
              <a:rect l="l" t="t" r="r" b="b"/>
              <a:pathLst>
                <a:path w="4490" h="1400" extrusionOk="0">
                  <a:moveTo>
                    <a:pt x="1822" y="293"/>
                  </a:moveTo>
                  <a:cubicBezTo>
                    <a:pt x="2453" y="293"/>
                    <a:pt x="3072" y="293"/>
                    <a:pt x="3703" y="305"/>
                  </a:cubicBezTo>
                  <a:cubicBezTo>
                    <a:pt x="3739" y="471"/>
                    <a:pt x="3811" y="638"/>
                    <a:pt x="3906" y="793"/>
                  </a:cubicBezTo>
                  <a:cubicBezTo>
                    <a:pt x="3942" y="864"/>
                    <a:pt x="4013" y="971"/>
                    <a:pt x="4096" y="1055"/>
                  </a:cubicBezTo>
                  <a:cubicBezTo>
                    <a:pt x="3626" y="1072"/>
                    <a:pt x="3158" y="1077"/>
                    <a:pt x="2692" y="1077"/>
                  </a:cubicBezTo>
                  <a:cubicBezTo>
                    <a:pt x="2183" y="1077"/>
                    <a:pt x="1675" y="1071"/>
                    <a:pt x="1166" y="1071"/>
                  </a:cubicBezTo>
                  <a:cubicBezTo>
                    <a:pt x="881" y="1071"/>
                    <a:pt x="596" y="1073"/>
                    <a:pt x="310" y="1079"/>
                  </a:cubicBezTo>
                  <a:cubicBezTo>
                    <a:pt x="465" y="852"/>
                    <a:pt x="560" y="555"/>
                    <a:pt x="608" y="293"/>
                  </a:cubicBezTo>
                  <a:cubicBezTo>
                    <a:pt x="727" y="328"/>
                    <a:pt x="864" y="340"/>
                    <a:pt x="1007" y="340"/>
                  </a:cubicBezTo>
                  <a:cubicBezTo>
                    <a:pt x="1293" y="340"/>
                    <a:pt x="1600" y="293"/>
                    <a:pt x="1822" y="293"/>
                  </a:cubicBezTo>
                  <a:close/>
                  <a:moveTo>
                    <a:pt x="3779" y="0"/>
                  </a:moveTo>
                  <a:cubicBezTo>
                    <a:pt x="3744" y="0"/>
                    <a:pt x="3711" y="14"/>
                    <a:pt x="3692" y="43"/>
                  </a:cubicBezTo>
                  <a:cubicBezTo>
                    <a:pt x="3191" y="43"/>
                    <a:pt x="2691" y="43"/>
                    <a:pt x="2203" y="31"/>
                  </a:cubicBezTo>
                  <a:lnTo>
                    <a:pt x="1453" y="31"/>
                  </a:lnTo>
                  <a:cubicBezTo>
                    <a:pt x="1316" y="31"/>
                    <a:pt x="1042" y="70"/>
                    <a:pt x="816" y="70"/>
                  </a:cubicBezTo>
                  <a:cubicBezTo>
                    <a:pt x="689" y="70"/>
                    <a:pt x="577" y="57"/>
                    <a:pt x="513" y="19"/>
                  </a:cubicBezTo>
                  <a:cubicBezTo>
                    <a:pt x="503" y="14"/>
                    <a:pt x="493" y="11"/>
                    <a:pt x="483" y="11"/>
                  </a:cubicBezTo>
                  <a:cubicBezTo>
                    <a:pt x="469" y="11"/>
                    <a:pt x="455" y="17"/>
                    <a:pt x="441" y="31"/>
                  </a:cubicBezTo>
                  <a:cubicBezTo>
                    <a:pt x="429" y="31"/>
                    <a:pt x="429" y="43"/>
                    <a:pt x="417" y="55"/>
                  </a:cubicBezTo>
                  <a:cubicBezTo>
                    <a:pt x="370" y="90"/>
                    <a:pt x="382" y="150"/>
                    <a:pt x="417" y="198"/>
                  </a:cubicBezTo>
                  <a:cubicBezTo>
                    <a:pt x="346" y="328"/>
                    <a:pt x="274" y="471"/>
                    <a:pt x="215" y="614"/>
                  </a:cubicBezTo>
                  <a:cubicBezTo>
                    <a:pt x="143" y="769"/>
                    <a:pt x="48" y="924"/>
                    <a:pt x="13" y="1090"/>
                  </a:cubicBezTo>
                  <a:cubicBezTo>
                    <a:pt x="1" y="1150"/>
                    <a:pt x="24" y="1186"/>
                    <a:pt x="60" y="1210"/>
                  </a:cubicBezTo>
                  <a:cubicBezTo>
                    <a:pt x="72" y="1257"/>
                    <a:pt x="108" y="1293"/>
                    <a:pt x="155" y="1293"/>
                  </a:cubicBezTo>
                  <a:cubicBezTo>
                    <a:pt x="792" y="1370"/>
                    <a:pt x="1442" y="1399"/>
                    <a:pt x="2093" y="1399"/>
                  </a:cubicBezTo>
                  <a:cubicBezTo>
                    <a:pt x="2841" y="1399"/>
                    <a:pt x="3590" y="1361"/>
                    <a:pt x="4323" y="1317"/>
                  </a:cubicBezTo>
                  <a:cubicBezTo>
                    <a:pt x="4477" y="1305"/>
                    <a:pt x="4489" y="1090"/>
                    <a:pt x="4370" y="1055"/>
                  </a:cubicBezTo>
                  <a:cubicBezTo>
                    <a:pt x="4346" y="924"/>
                    <a:pt x="4215" y="793"/>
                    <a:pt x="4156" y="674"/>
                  </a:cubicBezTo>
                  <a:cubicBezTo>
                    <a:pt x="4073" y="519"/>
                    <a:pt x="4013" y="352"/>
                    <a:pt x="3953" y="174"/>
                  </a:cubicBezTo>
                  <a:cubicBezTo>
                    <a:pt x="3953" y="138"/>
                    <a:pt x="3942" y="102"/>
                    <a:pt x="3906" y="78"/>
                  </a:cubicBezTo>
                  <a:cubicBezTo>
                    <a:pt x="3885" y="29"/>
                    <a:pt x="3830" y="0"/>
                    <a:pt x="377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241;p53">
              <a:extLst>
                <a:ext uri="{FF2B5EF4-FFF2-40B4-BE49-F238E27FC236}">
                  <a16:creationId xmlns:a16="http://schemas.microsoft.com/office/drawing/2014/main" id="{7DB846FC-AF60-4F3D-957E-23ECC879D399}"/>
                </a:ext>
              </a:extLst>
            </p:cNvPr>
            <p:cNvSpPr/>
            <p:nvPr/>
          </p:nvSpPr>
          <p:spPr>
            <a:xfrm>
              <a:off x="2704800" y="1373550"/>
              <a:ext cx="800150" cy="600750"/>
            </a:xfrm>
            <a:custGeom>
              <a:avLst/>
              <a:gdLst/>
              <a:ahLst/>
              <a:cxnLst/>
              <a:rect l="l" t="t" r="r" b="b"/>
              <a:pathLst>
                <a:path w="32006" h="24030" extrusionOk="0">
                  <a:moveTo>
                    <a:pt x="16107" y="300"/>
                  </a:moveTo>
                  <a:cubicBezTo>
                    <a:pt x="17830" y="300"/>
                    <a:pt x="19553" y="315"/>
                    <a:pt x="21277" y="344"/>
                  </a:cubicBezTo>
                  <a:cubicBezTo>
                    <a:pt x="21312" y="4083"/>
                    <a:pt x="21336" y="7881"/>
                    <a:pt x="21705" y="11608"/>
                  </a:cubicBezTo>
                  <a:cubicBezTo>
                    <a:pt x="18788" y="11679"/>
                    <a:pt x="15871" y="11798"/>
                    <a:pt x="12966" y="11893"/>
                  </a:cubicBezTo>
                  <a:cubicBezTo>
                    <a:pt x="11609" y="11929"/>
                    <a:pt x="10263" y="11965"/>
                    <a:pt x="8918" y="12000"/>
                  </a:cubicBezTo>
                  <a:cubicBezTo>
                    <a:pt x="8144" y="12024"/>
                    <a:pt x="7370" y="12060"/>
                    <a:pt x="6596" y="12072"/>
                  </a:cubicBezTo>
                  <a:cubicBezTo>
                    <a:pt x="6352" y="12079"/>
                    <a:pt x="5631" y="12186"/>
                    <a:pt x="5061" y="12186"/>
                  </a:cubicBezTo>
                  <a:cubicBezTo>
                    <a:pt x="4686" y="12186"/>
                    <a:pt x="4376" y="12140"/>
                    <a:pt x="4310" y="11989"/>
                  </a:cubicBezTo>
                  <a:cubicBezTo>
                    <a:pt x="4298" y="11977"/>
                    <a:pt x="4286" y="11965"/>
                    <a:pt x="4274" y="11965"/>
                  </a:cubicBezTo>
                  <a:cubicBezTo>
                    <a:pt x="4274" y="11965"/>
                    <a:pt x="4263" y="11953"/>
                    <a:pt x="4251" y="11953"/>
                  </a:cubicBezTo>
                  <a:cubicBezTo>
                    <a:pt x="4382" y="11143"/>
                    <a:pt x="4298" y="10274"/>
                    <a:pt x="4298" y="9453"/>
                  </a:cubicBezTo>
                  <a:cubicBezTo>
                    <a:pt x="4286" y="8417"/>
                    <a:pt x="4286" y="7369"/>
                    <a:pt x="4274" y="6321"/>
                  </a:cubicBezTo>
                  <a:cubicBezTo>
                    <a:pt x="4251" y="4333"/>
                    <a:pt x="4274" y="2333"/>
                    <a:pt x="4215" y="344"/>
                  </a:cubicBezTo>
                  <a:lnTo>
                    <a:pt x="4215" y="344"/>
                  </a:lnTo>
                  <a:cubicBezTo>
                    <a:pt x="4774" y="393"/>
                    <a:pt x="5342" y="408"/>
                    <a:pt x="5911" y="408"/>
                  </a:cubicBezTo>
                  <a:cubicBezTo>
                    <a:pt x="6746" y="408"/>
                    <a:pt x="7584" y="375"/>
                    <a:pt x="8406" y="368"/>
                  </a:cubicBezTo>
                  <a:cubicBezTo>
                    <a:pt x="9847" y="344"/>
                    <a:pt x="11299" y="332"/>
                    <a:pt x="12740" y="320"/>
                  </a:cubicBezTo>
                  <a:cubicBezTo>
                    <a:pt x="13862" y="306"/>
                    <a:pt x="14985" y="300"/>
                    <a:pt x="16107" y="300"/>
                  </a:cubicBezTo>
                  <a:close/>
                  <a:moveTo>
                    <a:pt x="23467" y="13060"/>
                  </a:moveTo>
                  <a:cubicBezTo>
                    <a:pt x="23634" y="13060"/>
                    <a:pt x="23610" y="13132"/>
                    <a:pt x="23634" y="13263"/>
                  </a:cubicBezTo>
                  <a:cubicBezTo>
                    <a:pt x="23646" y="13346"/>
                    <a:pt x="23658" y="13429"/>
                    <a:pt x="23658" y="13524"/>
                  </a:cubicBezTo>
                  <a:cubicBezTo>
                    <a:pt x="23336" y="13596"/>
                    <a:pt x="23015" y="13667"/>
                    <a:pt x="22693" y="13739"/>
                  </a:cubicBezTo>
                  <a:cubicBezTo>
                    <a:pt x="22622" y="13548"/>
                    <a:pt x="22562" y="13358"/>
                    <a:pt x="22503" y="13179"/>
                  </a:cubicBezTo>
                  <a:lnTo>
                    <a:pt x="22503" y="13179"/>
                  </a:lnTo>
                  <a:cubicBezTo>
                    <a:pt x="22536" y="13228"/>
                    <a:pt x="22589" y="13245"/>
                    <a:pt x="22651" y="13245"/>
                  </a:cubicBezTo>
                  <a:cubicBezTo>
                    <a:pt x="22769" y="13245"/>
                    <a:pt x="22917" y="13183"/>
                    <a:pt x="23003" y="13167"/>
                  </a:cubicBezTo>
                  <a:cubicBezTo>
                    <a:pt x="23146" y="13132"/>
                    <a:pt x="23313" y="13072"/>
                    <a:pt x="23467" y="13060"/>
                  </a:cubicBezTo>
                  <a:close/>
                  <a:moveTo>
                    <a:pt x="21836" y="11977"/>
                  </a:moveTo>
                  <a:cubicBezTo>
                    <a:pt x="22277" y="14334"/>
                    <a:pt x="23229" y="16668"/>
                    <a:pt x="24265" y="18811"/>
                  </a:cubicBezTo>
                  <a:cubicBezTo>
                    <a:pt x="24277" y="18823"/>
                    <a:pt x="24289" y="18835"/>
                    <a:pt x="24301" y="18847"/>
                  </a:cubicBezTo>
                  <a:cubicBezTo>
                    <a:pt x="24301" y="18858"/>
                    <a:pt x="24301" y="18882"/>
                    <a:pt x="24301" y="18894"/>
                  </a:cubicBezTo>
                  <a:cubicBezTo>
                    <a:pt x="24313" y="18966"/>
                    <a:pt x="24325" y="19025"/>
                    <a:pt x="24336" y="19097"/>
                  </a:cubicBezTo>
                  <a:cubicBezTo>
                    <a:pt x="21950" y="19139"/>
                    <a:pt x="19569" y="19161"/>
                    <a:pt x="17189" y="19161"/>
                  </a:cubicBezTo>
                  <a:cubicBezTo>
                    <a:pt x="15602" y="19161"/>
                    <a:pt x="14016" y="19151"/>
                    <a:pt x="12430" y="19132"/>
                  </a:cubicBezTo>
                  <a:cubicBezTo>
                    <a:pt x="8442" y="19085"/>
                    <a:pt x="4465" y="18894"/>
                    <a:pt x="488" y="18870"/>
                  </a:cubicBezTo>
                  <a:cubicBezTo>
                    <a:pt x="1155" y="17835"/>
                    <a:pt x="1667" y="16656"/>
                    <a:pt x="2286" y="15584"/>
                  </a:cubicBezTo>
                  <a:cubicBezTo>
                    <a:pt x="2929" y="14453"/>
                    <a:pt x="3643" y="13346"/>
                    <a:pt x="4251" y="12191"/>
                  </a:cubicBezTo>
                  <a:cubicBezTo>
                    <a:pt x="4298" y="12286"/>
                    <a:pt x="4417" y="12322"/>
                    <a:pt x="4584" y="12358"/>
                  </a:cubicBezTo>
                  <a:cubicBezTo>
                    <a:pt x="4808" y="12406"/>
                    <a:pt x="5051" y="12423"/>
                    <a:pt x="5301" y="12423"/>
                  </a:cubicBezTo>
                  <a:cubicBezTo>
                    <a:pt x="5848" y="12423"/>
                    <a:pt x="6431" y="12342"/>
                    <a:pt x="6930" y="12334"/>
                  </a:cubicBezTo>
                  <a:cubicBezTo>
                    <a:pt x="8537" y="12298"/>
                    <a:pt x="10156" y="12262"/>
                    <a:pt x="11763" y="12227"/>
                  </a:cubicBezTo>
                  <a:cubicBezTo>
                    <a:pt x="15097" y="12131"/>
                    <a:pt x="18431" y="12084"/>
                    <a:pt x="21753" y="12000"/>
                  </a:cubicBezTo>
                  <a:cubicBezTo>
                    <a:pt x="21789" y="12000"/>
                    <a:pt x="21812" y="11989"/>
                    <a:pt x="21836" y="11977"/>
                  </a:cubicBezTo>
                  <a:close/>
                  <a:moveTo>
                    <a:pt x="417" y="19097"/>
                  </a:moveTo>
                  <a:cubicBezTo>
                    <a:pt x="4405" y="19406"/>
                    <a:pt x="8430" y="19442"/>
                    <a:pt x="12430" y="19490"/>
                  </a:cubicBezTo>
                  <a:cubicBezTo>
                    <a:pt x="14035" y="19509"/>
                    <a:pt x="15642" y="19518"/>
                    <a:pt x="17250" y="19518"/>
                  </a:cubicBezTo>
                  <a:cubicBezTo>
                    <a:pt x="19662" y="19518"/>
                    <a:pt x="22077" y="19497"/>
                    <a:pt x="24491" y="19454"/>
                  </a:cubicBezTo>
                  <a:cubicBezTo>
                    <a:pt x="24515" y="19740"/>
                    <a:pt x="24515" y="20013"/>
                    <a:pt x="24527" y="20287"/>
                  </a:cubicBezTo>
                  <a:cubicBezTo>
                    <a:pt x="20503" y="20359"/>
                    <a:pt x="16490" y="20418"/>
                    <a:pt x="12466" y="20430"/>
                  </a:cubicBezTo>
                  <a:cubicBezTo>
                    <a:pt x="11933" y="20433"/>
                    <a:pt x="11401" y="20435"/>
                    <a:pt x="10870" y="20435"/>
                  </a:cubicBezTo>
                  <a:cubicBezTo>
                    <a:pt x="9418" y="20435"/>
                    <a:pt x="7968" y="20424"/>
                    <a:pt x="6513" y="20406"/>
                  </a:cubicBezTo>
                  <a:cubicBezTo>
                    <a:pt x="5253" y="20399"/>
                    <a:pt x="3960" y="20315"/>
                    <a:pt x="2679" y="20315"/>
                  </a:cubicBezTo>
                  <a:cubicBezTo>
                    <a:pt x="1938" y="20315"/>
                    <a:pt x="1201" y="20343"/>
                    <a:pt x="476" y="20430"/>
                  </a:cubicBezTo>
                  <a:cubicBezTo>
                    <a:pt x="488" y="20216"/>
                    <a:pt x="464" y="20001"/>
                    <a:pt x="453" y="19799"/>
                  </a:cubicBezTo>
                  <a:cubicBezTo>
                    <a:pt x="441" y="19561"/>
                    <a:pt x="441" y="19323"/>
                    <a:pt x="417" y="19097"/>
                  </a:cubicBezTo>
                  <a:close/>
                  <a:moveTo>
                    <a:pt x="27697" y="19916"/>
                  </a:moveTo>
                  <a:cubicBezTo>
                    <a:pt x="28068" y="19916"/>
                    <a:pt x="28425" y="19981"/>
                    <a:pt x="28766" y="20121"/>
                  </a:cubicBezTo>
                  <a:cubicBezTo>
                    <a:pt x="28527" y="20299"/>
                    <a:pt x="28337" y="20513"/>
                    <a:pt x="28170" y="20763"/>
                  </a:cubicBezTo>
                  <a:cubicBezTo>
                    <a:pt x="28135" y="20728"/>
                    <a:pt x="28099" y="20692"/>
                    <a:pt x="28051" y="20680"/>
                  </a:cubicBezTo>
                  <a:cubicBezTo>
                    <a:pt x="28002" y="20658"/>
                    <a:pt x="27951" y="20647"/>
                    <a:pt x="27901" y="20647"/>
                  </a:cubicBezTo>
                  <a:cubicBezTo>
                    <a:pt x="27819" y="20647"/>
                    <a:pt x="27741" y="20676"/>
                    <a:pt x="27682" y="20728"/>
                  </a:cubicBezTo>
                  <a:cubicBezTo>
                    <a:pt x="27444" y="20466"/>
                    <a:pt x="27182" y="20204"/>
                    <a:pt x="26884" y="20013"/>
                  </a:cubicBezTo>
                  <a:cubicBezTo>
                    <a:pt x="27162" y="19949"/>
                    <a:pt x="27433" y="19916"/>
                    <a:pt x="27697" y="19916"/>
                  </a:cubicBezTo>
                  <a:close/>
                  <a:moveTo>
                    <a:pt x="27825" y="20835"/>
                  </a:moveTo>
                  <a:cubicBezTo>
                    <a:pt x="27959" y="20835"/>
                    <a:pt x="28089" y="20925"/>
                    <a:pt x="28039" y="21073"/>
                  </a:cubicBezTo>
                  <a:cubicBezTo>
                    <a:pt x="28019" y="21163"/>
                    <a:pt x="27957" y="21236"/>
                    <a:pt x="27875" y="21236"/>
                  </a:cubicBezTo>
                  <a:cubicBezTo>
                    <a:pt x="27859" y="21236"/>
                    <a:pt x="27842" y="21234"/>
                    <a:pt x="27825" y="21228"/>
                  </a:cubicBezTo>
                  <a:cubicBezTo>
                    <a:pt x="27694" y="21180"/>
                    <a:pt x="27670" y="21049"/>
                    <a:pt x="27682" y="20930"/>
                  </a:cubicBezTo>
                  <a:cubicBezTo>
                    <a:pt x="27718" y="20918"/>
                    <a:pt x="27754" y="20883"/>
                    <a:pt x="27742" y="20847"/>
                  </a:cubicBezTo>
                  <a:cubicBezTo>
                    <a:pt x="27768" y="20839"/>
                    <a:pt x="27797" y="20835"/>
                    <a:pt x="27825" y="20835"/>
                  </a:cubicBezTo>
                  <a:close/>
                  <a:moveTo>
                    <a:pt x="26753" y="20097"/>
                  </a:moveTo>
                  <a:lnTo>
                    <a:pt x="26753" y="20097"/>
                  </a:lnTo>
                  <a:cubicBezTo>
                    <a:pt x="26992" y="20382"/>
                    <a:pt x="27277" y="20621"/>
                    <a:pt x="27539" y="20859"/>
                  </a:cubicBezTo>
                  <a:cubicBezTo>
                    <a:pt x="27539" y="20859"/>
                    <a:pt x="27527" y="20871"/>
                    <a:pt x="27515" y="20883"/>
                  </a:cubicBezTo>
                  <a:cubicBezTo>
                    <a:pt x="27432" y="21037"/>
                    <a:pt x="27515" y="21228"/>
                    <a:pt x="27646" y="21335"/>
                  </a:cubicBezTo>
                  <a:cubicBezTo>
                    <a:pt x="27515" y="21442"/>
                    <a:pt x="27384" y="21561"/>
                    <a:pt x="27265" y="21668"/>
                  </a:cubicBezTo>
                  <a:cubicBezTo>
                    <a:pt x="27111" y="21811"/>
                    <a:pt x="26956" y="21942"/>
                    <a:pt x="26789" y="22073"/>
                  </a:cubicBezTo>
                  <a:cubicBezTo>
                    <a:pt x="26444" y="21454"/>
                    <a:pt x="26337" y="20763"/>
                    <a:pt x="26753" y="20097"/>
                  </a:cubicBezTo>
                  <a:close/>
                  <a:moveTo>
                    <a:pt x="28992" y="20228"/>
                  </a:moveTo>
                  <a:cubicBezTo>
                    <a:pt x="29254" y="20371"/>
                    <a:pt x="29492" y="20537"/>
                    <a:pt x="29718" y="20763"/>
                  </a:cubicBezTo>
                  <a:cubicBezTo>
                    <a:pt x="30480" y="21502"/>
                    <a:pt x="30837" y="22454"/>
                    <a:pt x="29980" y="23276"/>
                  </a:cubicBezTo>
                  <a:cubicBezTo>
                    <a:pt x="29660" y="23584"/>
                    <a:pt x="29323" y="23710"/>
                    <a:pt x="28990" y="23710"/>
                  </a:cubicBezTo>
                  <a:cubicBezTo>
                    <a:pt x="28346" y="23710"/>
                    <a:pt x="27717" y="23238"/>
                    <a:pt x="27254" y="22704"/>
                  </a:cubicBezTo>
                  <a:cubicBezTo>
                    <a:pt x="27099" y="22549"/>
                    <a:pt x="26980" y="22371"/>
                    <a:pt x="26861" y="22192"/>
                  </a:cubicBezTo>
                  <a:cubicBezTo>
                    <a:pt x="27194" y="21990"/>
                    <a:pt x="27563" y="21728"/>
                    <a:pt x="27777" y="21406"/>
                  </a:cubicBezTo>
                  <a:cubicBezTo>
                    <a:pt x="27811" y="21417"/>
                    <a:pt x="27845" y="21422"/>
                    <a:pt x="27879" y="21422"/>
                  </a:cubicBezTo>
                  <a:cubicBezTo>
                    <a:pt x="28035" y="21422"/>
                    <a:pt x="28183" y="21315"/>
                    <a:pt x="28242" y="21168"/>
                  </a:cubicBezTo>
                  <a:cubicBezTo>
                    <a:pt x="28277" y="21085"/>
                    <a:pt x="28277" y="20990"/>
                    <a:pt x="28254" y="20906"/>
                  </a:cubicBezTo>
                  <a:cubicBezTo>
                    <a:pt x="28468" y="20656"/>
                    <a:pt x="28730" y="20430"/>
                    <a:pt x="28992" y="20228"/>
                  </a:cubicBezTo>
                  <a:close/>
                  <a:moveTo>
                    <a:pt x="16626" y="0"/>
                  </a:moveTo>
                  <a:cubicBezTo>
                    <a:pt x="15330" y="0"/>
                    <a:pt x="14035" y="7"/>
                    <a:pt x="12740" y="23"/>
                  </a:cubicBezTo>
                  <a:cubicBezTo>
                    <a:pt x="11347" y="47"/>
                    <a:pt x="9966" y="59"/>
                    <a:pt x="8573" y="82"/>
                  </a:cubicBezTo>
                  <a:cubicBezTo>
                    <a:pt x="7132" y="106"/>
                    <a:pt x="5644" y="47"/>
                    <a:pt x="4203" y="213"/>
                  </a:cubicBezTo>
                  <a:cubicBezTo>
                    <a:pt x="4197" y="131"/>
                    <a:pt x="4134" y="90"/>
                    <a:pt x="4071" y="90"/>
                  </a:cubicBezTo>
                  <a:cubicBezTo>
                    <a:pt x="4006" y="90"/>
                    <a:pt x="3941" y="134"/>
                    <a:pt x="3941" y="225"/>
                  </a:cubicBezTo>
                  <a:cubicBezTo>
                    <a:pt x="3917" y="2249"/>
                    <a:pt x="3989" y="4285"/>
                    <a:pt x="4013" y="6321"/>
                  </a:cubicBezTo>
                  <a:cubicBezTo>
                    <a:pt x="4024" y="7309"/>
                    <a:pt x="4036" y="8298"/>
                    <a:pt x="4060" y="9286"/>
                  </a:cubicBezTo>
                  <a:cubicBezTo>
                    <a:pt x="4072" y="10155"/>
                    <a:pt x="4001" y="11096"/>
                    <a:pt x="4155" y="11953"/>
                  </a:cubicBezTo>
                  <a:cubicBezTo>
                    <a:pt x="4132" y="11965"/>
                    <a:pt x="4120" y="11977"/>
                    <a:pt x="4108" y="11989"/>
                  </a:cubicBezTo>
                  <a:cubicBezTo>
                    <a:pt x="3262" y="13096"/>
                    <a:pt x="2572" y="14322"/>
                    <a:pt x="1893" y="15537"/>
                  </a:cubicBezTo>
                  <a:cubicBezTo>
                    <a:pt x="1262" y="16656"/>
                    <a:pt x="512" y="17799"/>
                    <a:pt x="95" y="19013"/>
                  </a:cubicBezTo>
                  <a:cubicBezTo>
                    <a:pt x="72" y="19073"/>
                    <a:pt x="95" y="19120"/>
                    <a:pt x="131" y="19144"/>
                  </a:cubicBezTo>
                  <a:cubicBezTo>
                    <a:pt x="36" y="19585"/>
                    <a:pt x="0" y="20156"/>
                    <a:pt x="167" y="20549"/>
                  </a:cubicBezTo>
                  <a:cubicBezTo>
                    <a:pt x="190" y="20619"/>
                    <a:pt x="268" y="20663"/>
                    <a:pt x="340" y="20663"/>
                  </a:cubicBezTo>
                  <a:cubicBezTo>
                    <a:pt x="379" y="20663"/>
                    <a:pt x="415" y="20650"/>
                    <a:pt x="441" y="20621"/>
                  </a:cubicBezTo>
                  <a:cubicBezTo>
                    <a:pt x="1396" y="20767"/>
                    <a:pt x="2383" y="20801"/>
                    <a:pt x="3370" y="20801"/>
                  </a:cubicBezTo>
                  <a:cubicBezTo>
                    <a:pt x="4234" y="20801"/>
                    <a:pt x="5098" y="20775"/>
                    <a:pt x="5943" y="20775"/>
                  </a:cubicBezTo>
                  <a:cubicBezTo>
                    <a:pt x="6022" y="20775"/>
                    <a:pt x="6101" y="20775"/>
                    <a:pt x="6179" y="20775"/>
                  </a:cubicBezTo>
                  <a:cubicBezTo>
                    <a:pt x="8227" y="20799"/>
                    <a:pt x="10263" y="20799"/>
                    <a:pt x="12299" y="20799"/>
                  </a:cubicBezTo>
                  <a:cubicBezTo>
                    <a:pt x="16383" y="20799"/>
                    <a:pt x="20467" y="20787"/>
                    <a:pt x="24551" y="20704"/>
                  </a:cubicBezTo>
                  <a:cubicBezTo>
                    <a:pt x="24575" y="20704"/>
                    <a:pt x="24587" y="20704"/>
                    <a:pt x="24610" y="20692"/>
                  </a:cubicBezTo>
                  <a:cubicBezTo>
                    <a:pt x="24632" y="20709"/>
                    <a:pt x="24658" y="20719"/>
                    <a:pt x="24684" y="20719"/>
                  </a:cubicBezTo>
                  <a:cubicBezTo>
                    <a:pt x="24731" y="20719"/>
                    <a:pt x="24778" y="20689"/>
                    <a:pt x="24801" y="20621"/>
                  </a:cubicBezTo>
                  <a:cubicBezTo>
                    <a:pt x="24896" y="20228"/>
                    <a:pt x="24884" y="19787"/>
                    <a:pt x="24837" y="19382"/>
                  </a:cubicBezTo>
                  <a:cubicBezTo>
                    <a:pt x="24837" y="19311"/>
                    <a:pt x="24777" y="19251"/>
                    <a:pt x="24729" y="19239"/>
                  </a:cubicBezTo>
                  <a:cubicBezTo>
                    <a:pt x="24729" y="19228"/>
                    <a:pt x="24729" y="19228"/>
                    <a:pt x="24729" y="19228"/>
                  </a:cubicBezTo>
                  <a:cubicBezTo>
                    <a:pt x="24694" y="19085"/>
                    <a:pt x="24670" y="18942"/>
                    <a:pt x="24646" y="18799"/>
                  </a:cubicBezTo>
                  <a:cubicBezTo>
                    <a:pt x="24634" y="18739"/>
                    <a:pt x="24610" y="18716"/>
                    <a:pt x="24575" y="18692"/>
                  </a:cubicBezTo>
                  <a:cubicBezTo>
                    <a:pt x="24575" y="18668"/>
                    <a:pt x="24563" y="18656"/>
                    <a:pt x="24563" y="18632"/>
                  </a:cubicBezTo>
                  <a:cubicBezTo>
                    <a:pt x="23860" y="17108"/>
                    <a:pt x="23301" y="15560"/>
                    <a:pt x="22777" y="14001"/>
                  </a:cubicBezTo>
                  <a:cubicBezTo>
                    <a:pt x="23122" y="13917"/>
                    <a:pt x="23479" y="13834"/>
                    <a:pt x="23836" y="13751"/>
                  </a:cubicBezTo>
                  <a:cubicBezTo>
                    <a:pt x="23884" y="13727"/>
                    <a:pt x="23932" y="13679"/>
                    <a:pt x="23932" y="13620"/>
                  </a:cubicBezTo>
                  <a:cubicBezTo>
                    <a:pt x="23920" y="13548"/>
                    <a:pt x="23920" y="13441"/>
                    <a:pt x="23908" y="13334"/>
                  </a:cubicBezTo>
                  <a:lnTo>
                    <a:pt x="23908" y="13334"/>
                  </a:lnTo>
                  <a:cubicBezTo>
                    <a:pt x="25801" y="13775"/>
                    <a:pt x="26492" y="15441"/>
                    <a:pt x="26134" y="17299"/>
                  </a:cubicBezTo>
                  <a:cubicBezTo>
                    <a:pt x="25968" y="18168"/>
                    <a:pt x="25575" y="19466"/>
                    <a:pt x="26587" y="19990"/>
                  </a:cubicBezTo>
                  <a:cubicBezTo>
                    <a:pt x="25160" y="21102"/>
                    <a:pt x="27224" y="24029"/>
                    <a:pt x="29031" y="24029"/>
                  </a:cubicBezTo>
                  <a:cubicBezTo>
                    <a:pt x="29350" y="24029"/>
                    <a:pt x="29662" y="23937"/>
                    <a:pt x="29944" y="23728"/>
                  </a:cubicBezTo>
                  <a:cubicBezTo>
                    <a:pt x="32005" y="22193"/>
                    <a:pt x="29749" y="19649"/>
                    <a:pt x="27700" y="19649"/>
                  </a:cubicBezTo>
                  <a:cubicBezTo>
                    <a:pt x="27382" y="19649"/>
                    <a:pt x="27069" y="19711"/>
                    <a:pt x="26777" y="19847"/>
                  </a:cubicBezTo>
                  <a:cubicBezTo>
                    <a:pt x="26777" y="19823"/>
                    <a:pt x="26765" y="19799"/>
                    <a:pt x="26742" y="19787"/>
                  </a:cubicBezTo>
                  <a:cubicBezTo>
                    <a:pt x="25991" y="18942"/>
                    <a:pt x="26396" y="18049"/>
                    <a:pt x="26527" y="17061"/>
                  </a:cubicBezTo>
                  <a:cubicBezTo>
                    <a:pt x="26622" y="16311"/>
                    <a:pt x="26587" y="15525"/>
                    <a:pt x="26301" y="14810"/>
                  </a:cubicBezTo>
                  <a:cubicBezTo>
                    <a:pt x="25939" y="13944"/>
                    <a:pt x="25103" y="13149"/>
                    <a:pt x="24137" y="13149"/>
                  </a:cubicBezTo>
                  <a:cubicBezTo>
                    <a:pt x="24053" y="13149"/>
                    <a:pt x="23969" y="13155"/>
                    <a:pt x="23884" y="13167"/>
                  </a:cubicBezTo>
                  <a:cubicBezTo>
                    <a:pt x="23849" y="12971"/>
                    <a:pt x="23759" y="12798"/>
                    <a:pt x="23570" y="12798"/>
                  </a:cubicBezTo>
                  <a:cubicBezTo>
                    <a:pt x="23563" y="12798"/>
                    <a:pt x="23557" y="12798"/>
                    <a:pt x="23551" y="12798"/>
                  </a:cubicBezTo>
                  <a:cubicBezTo>
                    <a:pt x="23324" y="12810"/>
                    <a:pt x="23074" y="12893"/>
                    <a:pt x="22848" y="12953"/>
                  </a:cubicBezTo>
                  <a:cubicBezTo>
                    <a:pt x="22777" y="12977"/>
                    <a:pt x="22610" y="13001"/>
                    <a:pt x="22562" y="13048"/>
                  </a:cubicBezTo>
                  <a:cubicBezTo>
                    <a:pt x="22562" y="13048"/>
                    <a:pt x="22527" y="13096"/>
                    <a:pt x="22515" y="13132"/>
                  </a:cubicBezTo>
                  <a:cubicBezTo>
                    <a:pt x="22515" y="13132"/>
                    <a:pt x="22515" y="13126"/>
                    <a:pt x="22511" y="13126"/>
                  </a:cubicBezTo>
                  <a:cubicBezTo>
                    <a:pt x="22510" y="13126"/>
                    <a:pt x="22507" y="13128"/>
                    <a:pt x="22503" y="13132"/>
                  </a:cubicBezTo>
                  <a:cubicBezTo>
                    <a:pt x="22503" y="13132"/>
                    <a:pt x="22503" y="13132"/>
                    <a:pt x="22491" y="13143"/>
                  </a:cubicBezTo>
                  <a:cubicBezTo>
                    <a:pt x="22491" y="13143"/>
                    <a:pt x="22491" y="13143"/>
                    <a:pt x="22491" y="13155"/>
                  </a:cubicBezTo>
                  <a:cubicBezTo>
                    <a:pt x="22324" y="12667"/>
                    <a:pt x="22170" y="12179"/>
                    <a:pt x="22003" y="11691"/>
                  </a:cubicBezTo>
                  <a:cubicBezTo>
                    <a:pt x="21991" y="11655"/>
                    <a:pt x="21967" y="11631"/>
                    <a:pt x="21943" y="11619"/>
                  </a:cubicBezTo>
                  <a:cubicBezTo>
                    <a:pt x="21896" y="7821"/>
                    <a:pt x="21646" y="4023"/>
                    <a:pt x="21598" y="225"/>
                  </a:cubicBezTo>
                  <a:cubicBezTo>
                    <a:pt x="21598" y="130"/>
                    <a:pt x="21527" y="82"/>
                    <a:pt x="21455" y="70"/>
                  </a:cubicBezTo>
                  <a:cubicBezTo>
                    <a:pt x="21431" y="47"/>
                    <a:pt x="21396" y="23"/>
                    <a:pt x="21348" y="23"/>
                  </a:cubicBezTo>
                  <a:cubicBezTo>
                    <a:pt x="19774" y="10"/>
                    <a:pt x="18200" y="0"/>
                    <a:pt x="166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616238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44"/>
          <p:cNvSpPr/>
          <p:nvPr/>
        </p:nvSpPr>
        <p:spPr>
          <a:xfrm>
            <a:off x="782326" y="699797"/>
            <a:ext cx="871529" cy="82139"/>
          </a:xfrm>
          <a:custGeom>
            <a:avLst/>
            <a:gdLst/>
            <a:ahLst/>
            <a:cxnLst/>
            <a:rect l="l" t="t" r="r" b="b"/>
            <a:pathLst>
              <a:path w="50010" h="6823" extrusionOk="0">
                <a:moveTo>
                  <a:pt x="44061" y="0"/>
                </a:moveTo>
                <a:cubicBezTo>
                  <a:pt x="30110" y="0"/>
                  <a:pt x="16164" y="731"/>
                  <a:pt x="2292" y="2205"/>
                </a:cubicBezTo>
                <a:cubicBezTo>
                  <a:pt x="1062" y="2344"/>
                  <a:pt x="1" y="3169"/>
                  <a:pt x="1" y="4510"/>
                </a:cubicBezTo>
                <a:cubicBezTo>
                  <a:pt x="1" y="5603"/>
                  <a:pt x="955" y="6823"/>
                  <a:pt x="2122" y="6823"/>
                </a:cubicBezTo>
                <a:cubicBezTo>
                  <a:pt x="2178" y="6823"/>
                  <a:pt x="2235" y="6820"/>
                  <a:pt x="2292" y="6814"/>
                </a:cubicBezTo>
                <a:cubicBezTo>
                  <a:pt x="16179" y="5340"/>
                  <a:pt x="30140" y="4596"/>
                  <a:pt x="44106" y="4596"/>
                </a:cubicBezTo>
                <a:cubicBezTo>
                  <a:pt x="45087" y="4596"/>
                  <a:pt x="46068" y="4600"/>
                  <a:pt x="47048" y="4607"/>
                </a:cubicBezTo>
                <a:cubicBezTo>
                  <a:pt x="47057" y="4607"/>
                  <a:pt x="47066" y="4607"/>
                  <a:pt x="47075" y="4607"/>
                </a:cubicBezTo>
                <a:cubicBezTo>
                  <a:pt x="50010" y="4607"/>
                  <a:pt x="50001" y="26"/>
                  <a:pt x="47048" y="12"/>
                </a:cubicBezTo>
                <a:cubicBezTo>
                  <a:pt x="46052" y="4"/>
                  <a:pt x="45056" y="0"/>
                  <a:pt x="44061" y="0"/>
                </a:cubicBezTo>
                <a:close/>
              </a:path>
            </a:pathLst>
          </a:custGeom>
          <a:solidFill>
            <a:srgbClr val="FBA83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8" name="Google Shape;528;p44"/>
          <p:cNvSpPr txBox="1">
            <a:spLocks noGrp="1"/>
          </p:cNvSpPr>
          <p:nvPr>
            <p:ph type="title"/>
          </p:nvPr>
        </p:nvSpPr>
        <p:spPr>
          <a:xfrm>
            <a:off x="690437" y="319711"/>
            <a:ext cx="7713000" cy="47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Ideas</a:t>
            </a:r>
            <a:endParaRPr dirty="0"/>
          </a:p>
        </p:txBody>
      </p:sp>
      <p:grpSp>
        <p:nvGrpSpPr>
          <p:cNvPr id="532" name="Google Shape;532;p44"/>
          <p:cNvGrpSpPr/>
          <p:nvPr/>
        </p:nvGrpSpPr>
        <p:grpSpPr>
          <a:xfrm>
            <a:off x="774069" y="1279038"/>
            <a:ext cx="1910516" cy="1295806"/>
            <a:chOff x="828348" y="2048515"/>
            <a:chExt cx="1910516" cy="1295806"/>
          </a:xfrm>
        </p:grpSpPr>
        <p:sp>
          <p:nvSpPr>
            <p:cNvPr id="533" name="Google Shape;533;p44"/>
            <p:cNvSpPr/>
            <p:nvPr/>
          </p:nvSpPr>
          <p:spPr>
            <a:xfrm>
              <a:off x="911240" y="2108896"/>
              <a:ext cx="1702084" cy="1061788"/>
            </a:xfrm>
            <a:custGeom>
              <a:avLst/>
              <a:gdLst/>
              <a:ahLst/>
              <a:cxnLst/>
              <a:rect l="l" t="t" r="r" b="b"/>
              <a:pathLst>
                <a:path w="46674" h="29116" extrusionOk="0">
                  <a:moveTo>
                    <a:pt x="31391" y="0"/>
                  </a:moveTo>
                  <a:cubicBezTo>
                    <a:pt x="31286" y="0"/>
                    <a:pt x="31181" y="1"/>
                    <a:pt x="31076" y="3"/>
                  </a:cubicBezTo>
                  <a:cubicBezTo>
                    <a:pt x="28981" y="38"/>
                    <a:pt x="26909" y="443"/>
                    <a:pt x="24837" y="753"/>
                  </a:cubicBezTo>
                  <a:cubicBezTo>
                    <a:pt x="23873" y="907"/>
                    <a:pt x="22909" y="1026"/>
                    <a:pt x="21932" y="1146"/>
                  </a:cubicBezTo>
                  <a:cubicBezTo>
                    <a:pt x="20568" y="1230"/>
                    <a:pt x="19206" y="1251"/>
                    <a:pt x="17844" y="1251"/>
                  </a:cubicBezTo>
                  <a:cubicBezTo>
                    <a:pt x="16414" y="1251"/>
                    <a:pt x="14985" y="1228"/>
                    <a:pt x="13556" y="1228"/>
                  </a:cubicBezTo>
                  <a:cubicBezTo>
                    <a:pt x="12685" y="1228"/>
                    <a:pt x="11814" y="1236"/>
                    <a:pt x="10943" y="1265"/>
                  </a:cubicBezTo>
                  <a:cubicBezTo>
                    <a:pt x="7859" y="1384"/>
                    <a:pt x="3918" y="2050"/>
                    <a:pt x="1954" y="4706"/>
                  </a:cubicBezTo>
                  <a:cubicBezTo>
                    <a:pt x="1" y="7361"/>
                    <a:pt x="84" y="11206"/>
                    <a:pt x="180" y="14338"/>
                  </a:cubicBezTo>
                  <a:cubicBezTo>
                    <a:pt x="287" y="17648"/>
                    <a:pt x="465" y="20838"/>
                    <a:pt x="2180" y="23767"/>
                  </a:cubicBezTo>
                  <a:cubicBezTo>
                    <a:pt x="4216" y="27268"/>
                    <a:pt x="7645" y="28851"/>
                    <a:pt x="11586" y="29089"/>
                  </a:cubicBezTo>
                  <a:cubicBezTo>
                    <a:pt x="11873" y="29107"/>
                    <a:pt x="12161" y="29115"/>
                    <a:pt x="12450" y="29115"/>
                  </a:cubicBezTo>
                  <a:cubicBezTo>
                    <a:pt x="14289" y="29115"/>
                    <a:pt x="16144" y="28786"/>
                    <a:pt x="17956" y="28518"/>
                  </a:cubicBezTo>
                  <a:cubicBezTo>
                    <a:pt x="20265" y="28185"/>
                    <a:pt x="22575" y="28149"/>
                    <a:pt x="24909" y="28125"/>
                  </a:cubicBezTo>
                  <a:cubicBezTo>
                    <a:pt x="25323" y="28118"/>
                    <a:pt x="25736" y="28115"/>
                    <a:pt x="26150" y="28115"/>
                  </a:cubicBezTo>
                  <a:cubicBezTo>
                    <a:pt x="27887" y="28115"/>
                    <a:pt x="29619" y="28174"/>
                    <a:pt x="31350" y="28280"/>
                  </a:cubicBezTo>
                  <a:cubicBezTo>
                    <a:pt x="32794" y="28376"/>
                    <a:pt x="34206" y="28566"/>
                    <a:pt x="35638" y="28566"/>
                  </a:cubicBezTo>
                  <a:cubicBezTo>
                    <a:pt x="35977" y="28566"/>
                    <a:pt x="36318" y="28555"/>
                    <a:pt x="36660" y="28530"/>
                  </a:cubicBezTo>
                  <a:cubicBezTo>
                    <a:pt x="39982" y="28268"/>
                    <a:pt x="43042" y="26780"/>
                    <a:pt x="44554" y="23684"/>
                  </a:cubicBezTo>
                  <a:cubicBezTo>
                    <a:pt x="46328" y="20017"/>
                    <a:pt x="46673" y="15481"/>
                    <a:pt x="46328" y="11468"/>
                  </a:cubicBezTo>
                  <a:cubicBezTo>
                    <a:pt x="46019" y="7825"/>
                    <a:pt x="44530" y="5003"/>
                    <a:pt x="41542" y="2836"/>
                  </a:cubicBezTo>
                  <a:cubicBezTo>
                    <a:pt x="38699" y="768"/>
                    <a:pt x="34848" y="0"/>
                    <a:pt x="3139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500" dirty="0">
                  <a:solidFill>
                    <a:srgbClr val="1A4477"/>
                  </a:solidFill>
                  <a:latin typeface="Quicksand"/>
                  <a:ea typeface="Quicksand Light"/>
                  <a:cs typeface="Quicksand Light"/>
                  <a:sym typeface="Quicksand Light"/>
                </a:rPr>
                <a:t>Improved Interaction</a:t>
              </a:r>
              <a:endParaRPr sz="1500" dirty="0">
                <a:solidFill>
                  <a:srgbClr val="1A4477"/>
                </a:solidFill>
                <a:latin typeface="Quicksand"/>
                <a:ea typeface="Quicksand Light"/>
                <a:cs typeface="Quicksand Light"/>
                <a:sym typeface="Quicksand Light"/>
              </a:endParaRPr>
            </a:p>
          </p:txBody>
        </p:sp>
        <p:grpSp>
          <p:nvGrpSpPr>
            <p:cNvPr id="534" name="Google Shape;534;p44"/>
            <p:cNvGrpSpPr/>
            <p:nvPr/>
          </p:nvGrpSpPr>
          <p:grpSpPr>
            <a:xfrm>
              <a:off x="828348" y="2048515"/>
              <a:ext cx="1910516" cy="1295806"/>
              <a:chOff x="5962925" y="2020825"/>
              <a:chExt cx="1193625" cy="809575"/>
            </a:xfrm>
          </p:grpSpPr>
          <p:sp>
            <p:nvSpPr>
              <p:cNvPr id="535" name="Google Shape;535;p44"/>
              <p:cNvSpPr/>
              <p:nvPr/>
            </p:nvSpPr>
            <p:spPr>
              <a:xfrm>
                <a:off x="5962925" y="2020825"/>
                <a:ext cx="1131125" cy="734125"/>
              </a:xfrm>
              <a:custGeom>
                <a:avLst/>
                <a:gdLst/>
                <a:ahLst/>
                <a:cxnLst/>
                <a:rect l="l" t="t" r="r" b="b"/>
                <a:pathLst>
                  <a:path w="45245" h="29365" extrusionOk="0">
                    <a:moveTo>
                      <a:pt x="32045" y="225"/>
                    </a:moveTo>
                    <a:cubicBezTo>
                      <a:pt x="34490" y="225"/>
                      <a:pt x="36686" y="493"/>
                      <a:pt x="38434" y="1076"/>
                    </a:cubicBezTo>
                    <a:cubicBezTo>
                      <a:pt x="39375" y="1385"/>
                      <a:pt x="40196" y="1766"/>
                      <a:pt x="40863" y="2171"/>
                    </a:cubicBezTo>
                    <a:cubicBezTo>
                      <a:pt x="41030" y="2278"/>
                      <a:pt x="41185" y="2385"/>
                      <a:pt x="41328" y="2492"/>
                    </a:cubicBezTo>
                    <a:cubicBezTo>
                      <a:pt x="41411" y="2540"/>
                      <a:pt x="41482" y="2588"/>
                      <a:pt x="41554" y="2647"/>
                    </a:cubicBezTo>
                    <a:cubicBezTo>
                      <a:pt x="41613" y="2695"/>
                      <a:pt x="41685" y="2754"/>
                      <a:pt x="41756" y="2802"/>
                    </a:cubicBezTo>
                    <a:cubicBezTo>
                      <a:pt x="41875" y="2909"/>
                      <a:pt x="42006" y="3004"/>
                      <a:pt x="42125" y="3112"/>
                    </a:cubicBezTo>
                    <a:cubicBezTo>
                      <a:pt x="42232" y="3207"/>
                      <a:pt x="42340" y="3314"/>
                      <a:pt x="42435" y="3409"/>
                    </a:cubicBezTo>
                    <a:cubicBezTo>
                      <a:pt x="42637" y="3588"/>
                      <a:pt x="42804" y="3778"/>
                      <a:pt x="42935" y="3933"/>
                    </a:cubicBezTo>
                    <a:cubicBezTo>
                      <a:pt x="43006" y="4005"/>
                      <a:pt x="43078" y="4076"/>
                      <a:pt x="43137" y="4147"/>
                    </a:cubicBezTo>
                    <a:cubicBezTo>
                      <a:pt x="43197" y="4207"/>
                      <a:pt x="43233" y="4278"/>
                      <a:pt x="43280" y="4338"/>
                    </a:cubicBezTo>
                    <a:cubicBezTo>
                      <a:pt x="43459" y="4564"/>
                      <a:pt x="43542" y="4683"/>
                      <a:pt x="43542" y="4683"/>
                    </a:cubicBezTo>
                    <a:cubicBezTo>
                      <a:pt x="43649" y="4802"/>
                      <a:pt x="43721" y="4933"/>
                      <a:pt x="43792" y="5028"/>
                    </a:cubicBezTo>
                    <a:cubicBezTo>
                      <a:pt x="43852" y="5124"/>
                      <a:pt x="43923" y="5207"/>
                      <a:pt x="43971" y="5279"/>
                    </a:cubicBezTo>
                    <a:cubicBezTo>
                      <a:pt x="44058" y="5399"/>
                      <a:pt x="44125" y="5459"/>
                      <a:pt x="44145" y="5459"/>
                    </a:cubicBezTo>
                    <a:cubicBezTo>
                      <a:pt x="44147" y="5459"/>
                      <a:pt x="44148" y="5458"/>
                      <a:pt x="44149" y="5457"/>
                    </a:cubicBezTo>
                    <a:lnTo>
                      <a:pt x="44149" y="5457"/>
                    </a:lnTo>
                    <a:cubicBezTo>
                      <a:pt x="44149" y="5457"/>
                      <a:pt x="44137" y="5481"/>
                      <a:pt x="44125" y="5517"/>
                    </a:cubicBezTo>
                    <a:cubicBezTo>
                      <a:pt x="44125" y="5564"/>
                      <a:pt x="44114" y="5624"/>
                      <a:pt x="44125" y="5707"/>
                    </a:cubicBezTo>
                    <a:cubicBezTo>
                      <a:pt x="44125" y="5874"/>
                      <a:pt x="44185" y="6124"/>
                      <a:pt x="44233" y="6433"/>
                    </a:cubicBezTo>
                    <a:cubicBezTo>
                      <a:pt x="44233" y="6433"/>
                      <a:pt x="44233" y="6469"/>
                      <a:pt x="44245" y="6541"/>
                    </a:cubicBezTo>
                    <a:cubicBezTo>
                      <a:pt x="44245" y="6576"/>
                      <a:pt x="44256" y="6624"/>
                      <a:pt x="44256" y="6683"/>
                    </a:cubicBezTo>
                    <a:cubicBezTo>
                      <a:pt x="44256" y="6707"/>
                      <a:pt x="44256" y="6731"/>
                      <a:pt x="44256" y="6767"/>
                    </a:cubicBezTo>
                    <a:lnTo>
                      <a:pt x="44256" y="6791"/>
                    </a:lnTo>
                    <a:cubicBezTo>
                      <a:pt x="44256" y="6803"/>
                      <a:pt x="44256" y="6814"/>
                      <a:pt x="44256" y="6826"/>
                    </a:cubicBezTo>
                    <a:cubicBezTo>
                      <a:pt x="44256" y="6838"/>
                      <a:pt x="44268" y="6862"/>
                      <a:pt x="44268" y="6874"/>
                    </a:cubicBezTo>
                    <a:cubicBezTo>
                      <a:pt x="44304" y="7160"/>
                      <a:pt x="44352" y="7588"/>
                      <a:pt x="44411" y="8136"/>
                    </a:cubicBezTo>
                    <a:cubicBezTo>
                      <a:pt x="44542" y="9231"/>
                      <a:pt x="44757" y="10827"/>
                      <a:pt x="44911" y="12827"/>
                    </a:cubicBezTo>
                    <a:cubicBezTo>
                      <a:pt x="44983" y="13827"/>
                      <a:pt x="45042" y="14923"/>
                      <a:pt x="45018" y="16113"/>
                    </a:cubicBezTo>
                    <a:cubicBezTo>
                      <a:pt x="45007" y="17292"/>
                      <a:pt x="44923" y="18566"/>
                      <a:pt x="44685" y="19887"/>
                    </a:cubicBezTo>
                    <a:cubicBezTo>
                      <a:pt x="44566" y="20554"/>
                      <a:pt x="44387" y="21221"/>
                      <a:pt x="44161" y="21888"/>
                    </a:cubicBezTo>
                    <a:cubicBezTo>
                      <a:pt x="43947" y="22554"/>
                      <a:pt x="43637" y="23221"/>
                      <a:pt x="43280" y="23852"/>
                    </a:cubicBezTo>
                    <a:cubicBezTo>
                      <a:pt x="42542" y="25126"/>
                      <a:pt x="41435" y="26245"/>
                      <a:pt x="40054" y="27019"/>
                    </a:cubicBezTo>
                    <a:cubicBezTo>
                      <a:pt x="39375" y="27400"/>
                      <a:pt x="38625" y="27686"/>
                      <a:pt x="37839" y="27900"/>
                    </a:cubicBezTo>
                    <a:cubicBezTo>
                      <a:pt x="37041" y="28091"/>
                      <a:pt x="36232" y="28246"/>
                      <a:pt x="35398" y="28317"/>
                    </a:cubicBezTo>
                    <a:cubicBezTo>
                      <a:pt x="34468" y="28403"/>
                      <a:pt x="33524" y="28434"/>
                      <a:pt x="32569" y="28434"/>
                    </a:cubicBezTo>
                    <a:cubicBezTo>
                      <a:pt x="31811" y="28434"/>
                      <a:pt x="31047" y="28415"/>
                      <a:pt x="30279" y="28388"/>
                    </a:cubicBezTo>
                    <a:cubicBezTo>
                      <a:pt x="29200" y="28351"/>
                      <a:pt x="28097" y="28309"/>
                      <a:pt x="26989" y="28309"/>
                    </a:cubicBezTo>
                    <a:cubicBezTo>
                      <a:pt x="26324" y="28309"/>
                      <a:pt x="25657" y="28325"/>
                      <a:pt x="24992" y="28365"/>
                    </a:cubicBezTo>
                    <a:cubicBezTo>
                      <a:pt x="23218" y="28448"/>
                      <a:pt x="21444" y="28531"/>
                      <a:pt x="19658" y="28615"/>
                    </a:cubicBezTo>
                    <a:cubicBezTo>
                      <a:pt x="17884" y="28698"/>
                      <a:pt x="16110" y="28781"/>
                      <a:pt x="14348" y="28865"/>
                    </a:cubicBezTo>
                    <a:cubicBezTo>
                      <a:pt x="13467" y="28912"/>
                      <a:pt x="12586" y="28960"/>
                      <a:pt x="11717" y="28996"/>
                    </a:cubicBezTo>
                    <a:cubicBezTo>
                      <a:pt x="11502" y="29008"/>
                      <a:pt x="11276" y="29020"/>
                      <a:pt x="11062" y="29031"/>
                    </a:cubicBezTo>
                    <a:lnTo>
                      <a:pt x="10419" y="29031"/>
                    </a:lnTo>
                    <a:lnTo>
                      <a:pt x="10097" y="29043"/>
                    </a:lnTo>
                    <a:cubicBezTo>
                      <a:pt x="9990" y="29043"/>
                      <a:pt x="9883" y="29031"/>
                      <a:pt x="9776" y="29031"/>
                    </a:cubicBezTo>
                    <a:cubicBezTo>
                      <a:pt x="9562" y="29020"/>
                      <a:pt x="9347" y="29008"/>
                      <a:pt x="9133" y="28996"/>
                    </a:cubicBezTo>
                    <a:cubicBezTo>
                      <a:pt x="8931" y="28984"/>
                      <a:pt x="8716" y="28948"/>
                      <a:pt x="8514" y="28924"/>
                    </a:cubicBezTo>
                    <a:cubicBezTo>
                      <a:pt x="8300" y="28889"/>
                      <a:pt x="8085" y="28877"/>
                      <a:pt x="7883" y="28829"/>
                    </a:cubicBezTo>
                    <a:cubicBezTo>
                      <a:pt x="7680" y="28781"/>
                      <a:pt x="7478" y="28734"/>
                      <a:pt x="7276" y="28698"/>
                    </a:cubicBezTo>
                    <a:cubicBezTo>
                      <a:pt x="7073" y="28639"/>
                      <a:pt x="6871" y="28567"/>
                      <a:pt x="6668" y="28519"/>
                    </a:cubicBezTo>
                    <a:cubicBezTo>
                      <a:pt x="5883" y="28246"/>
                      <a:pt x="5133" y="27900"/>
                      <a:pt x="4478" y="27436"/>
                    </a:cubicBezTo>
                    <a:cubicBezTo>
                      <a:pt x="3823" y="26960"/>
                      <a:pt x="3251" y="26400"/>
                      <a:pt x="2775" y="25769"/>
                    </a:cubicBezTo>
                    <a:cubicBezTo>
                      <a:pt x="2656" y="25614"/>
                      <a:pt x="2537" y="25448"/>
                      <a:pt x="2430" y="25293"/>
                    </a:cubicBezTo>
                    <a:cubicBezTo>
                      <a:pt x="2323" y="25126"/>
                      <a:pt x="2227" y="24960"/>
                      <a:pt x="2132" y="24793"/>
                    </a:cubicBezTo>
                    <a:lnTo>
                      <a:pt x="2049" y="24662"/>
                    </a:lnTo>
                    <a:lnTo>
                      <a:pt x="1989" y="24531"/>
                    </a:lnTo>
                    <a:lnTo>
                      <a:pt x="1858" y="24281"/>
                    </a:lnTo>
                    <a:lnTo>
                      <a:pt x="1727" y="24019"/>
                    </a:lnTo>
                    <a:cubicBezTo>
                      <a:pt x="1692" y="23936"/>
                      <a:pt x="1656" y="23840"/>
                      <a:pt x="1620" y="23757"/>
                    </a:cubicBezTo>
                    <a:cubicBezTo>
                      <a:pt x="1311" y="23055"/>
                      <a:pt x="1084" y="22304"/>
                      <a:pt x="894" y="21531"/>
                    </a:cubicBezTo>
                    <a:cubicBezTo>
                      <a:pt x="703" y="20757"/>
                      <a:pt x="596" y="19947"/>
                      <a:pt x="501" y="19137"/>
                    </a:cubicBezTo>
                    <a:cubicBezTo>
                      <a:pt x="334" y="17506"/>
                      <a:pt x="334" y="15816"/>
                      <a:pt x="430" y="14113"/>
                    </a:cubicBezTo>
                    <a:cubicBezTo>
                      <a:pt x="525" y="12398"/>
                      <a:pt x="727" y="10660"/>
                      <a:pt x="989" y="8922"/>
                    </a:cubicBezTo>
                    <a:lnTo>
                      <a:pt x="1108" y="8279"/>
                    </a:lnTo>
                    <a:cubicBezTo>
                      <a:pt x="1144" y="8065"/>
                      <a:pt x="1203" y="7850"/>
                      <a:pt x="1251" y="7636"/>
                    </a:cubicBezTo>
                    <a:cubicBezTo>
                      <a:pt x="1275" y="7529"/>
                      <a:pt x="1299" y="7422"/>
                      <a:pt x="1334" y="7326"/>
                    </a:cubicBezTo>
                    <a:lnTo>
                      <a:pt x="1430" y="7005"/>
                    </a:lnTo>
                    <a:cubicBezTo>
                      <a:pt x="1489" y="6803"/>
                      <a:pt x="1549" y="6588"/>
                      <a:pt x="1632" y="6386"/>
                    </a:cubicBezTo>
                    <a:cubicBezTo>
                      <a:pt x="1930" y="5564"/>
                      <a:pt x="2335" y="4778"/>
                      <a:pt x="2882" y="4088"/>
                    </a:cubicBezTo>
                    <a:cubicBezTo>
                      <a:pt x="3418" y="3409"/>
                      <a:pt x="4097" y="2826"/>
                      <a:pt x="4847" y="2397"/>
                    </a:cubicBezTo>
                    <a:cubicBezTo>
                      <a:pt x="5609" y="1957"/>
                      <a:pt x="6442" y="1659"/>
                      <a:pt x="7288" y="1457"/>
                    </a:cubicBezTo>
                    <a:cubicBezTo>
                      <a:pt x="9002" y="1052"/>
                      <a:pt x="10764" y="992"/>
                      <a:pt x="12502" y="992"/>
                    </a:cubicBezTo>
                    <a:cubicBezTo>
                      <a:pt x="14241" y="1004"/>
                      <a:pt x="15955" y="1076"/>
                      <a:pt x="17634" y="1088"/>
                    </a:cubicBezTo>
                    <a:cubicBezTo>
                      <a:pt x="17834" y="1090"/>
                      <a:pt x="18033" y="1092"/>
                      <a:pt x="18231" y="1092"/>
                    </a:cubicBezTo>
                    <a:cubicBezTo>
                      <a:pt x="18872" y="1092"/>
                      <a:pt x="19507" y="1076"/>
                      <a:pt x="20134" y="1040"/>
                    </a:cubicBezTo>
                    <a:cubicBezTo>
                      <a:pt x="20956" y="992"/>
                      <a:pt x="21766" y="933"/>
                      <a:pt x="22563" y="861"/>
                    </a:cubicBezTo>
                    <a:cubicBezTo>
                      <a:pt x="24159" y="718"/>
                      <a:pt x="25695" y="576"/>
                      <a:pt x="27183" y="456"/>
                    </a:cubicBezTo>
                    <a:cubicBezTo>
                      <a:pt x="28659" y="337"/>
                      <a:pt x="30088" y="254"/>
                      <a:pt x="31433" y="230"/>
                    </a:cubicBezTo>
                    <a:cubicBezTo>
                      <a:pt x="31639" y="227"/>
                      <a:pt x="31843" y="225"/>
                      <a:pt x="32045" y="225"/>
                    </a:cubicBezTo>
                    <a:close/>
                    <a:moveTo>
                      <a:pt x="31896" y="1"/>
                    </a:moveTo>
                    <a:cubicBezTo>
                      <a:pt x="31743" y="1"/>
                      <a:pt x="31588" y="2"/>
                      <a:pt x="31433" y="4"/>
                    </a:cubicBezTo>
                    <a:cubicBezTo>
                      <a:pt x="30076" y="28"/>
                      <a:pt x="28647" y="99"/>
                      <a:pt x="27159" y="218"/>
                    </a:cubicBezTo>
                    <a:cubicBezTo>
                      <a:pt x="25683" y="326"/>
                      <a:pt x="24135" y="480"/>
                      <a:pt x="22539" y="611"/>
                    </a:cubicBezTo>
                    <a:cubicBezTo>
                      <a:pt x="21754" y="671"/>
                      <a:pt x="20944" y="730"/>
                      <a:pt x="20122" y="778"/>
                    </a:cubicBezTo>
                    <a:cubicBezTo>
                      <a:pt x="19495" y="814"/>
                      <a:pt x="18867" y="830"/>
                      <a:pt x="18229" y="830"/>
                    </a:cubicBezTo>
                    <a:cubicBezTo>
                      <a:pt x="18032" y="830"/>
                      <a:pt x="17834" y="828"/>
                      <a:pt x="17634" y="826"/>
                    </a:cubicBezTo>
                    <a:cubicBezTo>
                      <a:pt x="15955" y="814"/>
                      <a:pt x="14241" y="730"/>
                      <a:pt x="12502" y="718"/>
                    </a:cubicBezTo>
                    <a:cubicBezTo>
                      <a:pt x="12375" y="718"/>
                      <a:pt x="12248" y="717"/>
                      <a:pt x="12120" y="717"/>
                    </a:cubicBezTo>
                    <a:cubicBezTo>
                      <a:pt x="10502" y="717"/>
                      <a:pt x="8838" y="796"/>
                      <a:pt x="7216" y="1171"/>
                    </a:cubicBezTo>
                    <a:cubicBezTo>
                      <a:pt x="6347" y="1373"/>
                      <a:pt x="5490" y="1683"/>
                      <a:pt x="4704" y="2135"/>
                    </a:cubicBezTo>
                    <a:cubicBezTo>
                      <a:pt x="3906" y="2588"/>
                      <a:pt x="3204" y="3183"/>
                      <a:pt x="2644" y="3897"/>
                    </a:cubicBezTo>
                    <a:cubicBezTo>
                      <a:pt x="2073" y="4612"/>
                      <a:pt x="1656" y="5433"/>
                      <a:pt x="1346" y="6279"/>
                    </a:cubicBezTo>
                    <a:cubicBezTo>
                      <a:pt x="1251" y="6481"/>
                      <a:pt x="1192" y="6707"/>
                      <a:pt x="1132" y="6922"/>
                    </a:cubicBezTo>
                    <a:lnTo>
                      <a:pt x="1025" y="7243"/>
                    </a:lnTo>
                    <a:cubicBezTo>
                      <a:pt x="1001" y="7350"/>
                      <a:pt x="977" y="7457"/>
                      <a:pt x="942" y="7565"/>
                    </a:cubicBezTo>
                    <a:cubicBezTo>
                      <a:pt x="894" y="7779"/>
                      <a:pt x="834" y="7993"/>
                      <a:pt x="799" y="8219"/>
                    </a:cubicBezTo>
                    <a:lnTo>
                      <a:pt x="680" y="8874"/>
                    </a:lnTo>
                    <a:cubicBezTo>
                      <a:pt x="406" y="10624"/>
                      <a:pt x="215" y="12363"/>
                      <a:pt x="108" y="14089"/>
                    </a:cubicBezTo>
                    <a:cubicBezTo>
                      <a:pt x="1" y="15816"/>
                      <a:pt x="1" y="17518"/>
                      <a:pt x="180" y="19173"/>
                    </a:cubicBezTo>
                    <a:cubicBezTo>
                      <a:pt x="263" y="19995"/>
                      <a:pt x="382" y="20816"/>
                      <a:pt x="572" y="21602"/>
                    </a:cubicBezTo>
                    <a:cubicBezTo>
                      <a:pt x="763" y="22388"/>
                      <a:pt x="989" y="23162"/>
                      <a:pt x="1311" y="23888"/>
                    </a:cubicBezTo>
                    <a:cubicBezTo>
                      <a:pt x="1346" y="23971"/>
                      <a:pt x="1382" y="24067"/>
                      <a:pt x="1430" y="24162"/>
                    </a:cubicBezTo>
                    <a:lnTo>
                      <a:pt x="1561" y="24424"/>
                    </a:lnTo>
                    <a:lnTo>
                      <a:pt x="1692" y="24686"/>
                    </a:lnTo>
                    <a:lnTo>
                      <a:pt x="1763" y="24829"/>
                    </a:lnTo>
                    <a:lnTo>
                      <a:pt x="1834" y="24960"/>
                    </a:lnTo>
                    <a:cubicBezTo>
                      <a:pt x="1942" y="25126"/>
                      <a:pt x="2049" y="25305"/>
                      <a:pt x="2156" y="25471"/>
                    </a:cubicBezTo>
                    <a:cubicBezTo>
                      <a:pt x="2263" y="25638"/>
                      <a:pt x="2382" y="25805"/>
                      <a:pt x="2501" y="25972"/>
                    </a:cubicBezTo>
                    <a:cubicBezTo>
                      <a:pt x="3001" y="26626"/>
                      <a:pt x="3609" y="27210"/>
                      <a:pt x="4287" y="27698"/>
                    </a:cubicBezTo>
                    <a:cubicBezTo>
                      <a:pt x="4978" y="28198"/>
                      <a:pt x="5764" y="28555"/>
                      <a:pt x="6573" y="28829"/>
                    </a:cubicBezTo>
                    <a:cubicBezTo>
                      <a:pt x="6776" y="28889"/>
                      <a:pt x="6978" y="28948"/>
                      <a:pt x="7192" y="29008"/>
                    </a:cubicBezTo>
                    <a:cubicBezTo>
                      <a:pt x="7395" y="29055"/>
                      <a:pt x="7609" y="29103"/>
                      <a:pt x="7823" y="29139"/>
                    </a:cubicBezTo>
                    <a:cubicBezTo>
                      <a:pt x="8038" y="29198"/>
                      <a:pt x="8252" y="29222"/>
                      <a:pt x="8466" y="29246"/>
                    </a:cubicBezTo>
                    <a:cubicBezTo>
                      <a:pt x="8681" y="29270"/>
                      <a:pt x="8895" y="29305"/>
                      <a:pt x="9109" y="29317"/>
                    </a:cubicBezTo>
                    <a:cubicBezTo>
                      <a:pt x="9324" y="29329"/>
                      <a:pt x="9550" y="29341"/>
                      <a:pt x="9764" y="29353"/>
                    </a:cubicBezTo>
                    <a:cubicBezTo>
                      <a:pt x="9871" y="29353"/>
                      <a:pt x="9978" y="29365"/>
                      <a:pt x="10097" y="29365"/>
                    </a:cubicBezTo>
                    <a:lnTo>
                      <a:pt x="10419" y="29365"/>
                    </a:lnTo>
                    <a:cubicBezTo>
                      <a:pt x="10633" y="29353"/>
                      <a:pt x="10859" y="29353"/>
                      <a:pt x="11074" y="29353"/>
                    </a:cubicBezTo>
                    <a:cubicBezTo>
                      <a:pt x="11288" y="29341"/>
                      <a:pt x="11514" y="29329"/>
                      <a:pt x="11729" y="29317"/>
                    </a:cubicBezTo>
                    <a:cubicBezTo>
                      <a:pt x="12598" y="29270"/>
                      <a:pt x="13479" y="29234"/>
                      <a:pt x="14360" y="29186"/>
                    </a:cubicBezTo>
                    <a:cubicBezTo>
                      <a:pt x="16122" y="29103"/>
                      <a:pt x="17896" y="29008"/>
                      <a:pt x="19682" y="28924"/>
                    </a:cubicBezTo>
                    <a:cubicBezTo>
                      <a:pt x="21456" y="28829"/>
                      <a:pt x="23242" y="28746"/>
                      <a:pt x="25004" y="28662"/>
                    </a:cubicBezTo>
                    <a:cubicBezTo>
                      <a:pt x="25722" y="28614"/>
                      <a:pt x="26436" y="28597"/>
                      <a:pt x="27147" y="28597"/>
                    </a:cubicBezTo>
                    <a:cubicBezTo>
                      <a:pt x="28194" y="28597"/>
                      <a:pt x="29236" y="28634"/>
                      <a:pt x="30279" y="28662"/>
                    </a:cubicBezTo>
                    <a:cubicBezTo>
                      <a:pt x="31028" y="28688"/>
                      <a:pt x="31775" y="28707"/>
                      <a:pt x="32516" y="28707"/>
                    </a:cubicBezTo>
                    <a:cubicBezTo>
                      <a:pt x="33496" y="28707"/>
                      <a:pt x="34467" y="28674"/>
                      <a:pt x="35422" y="28579"/>
                    </a:cubicBezTo>
                    <a:cubicBezTo>
                      <a:pt x="36267" y="28508"/>
                      <a:pt x="37101" y="28353"/>
                      <a:pt x="37899" y="28150"/>
                    </a:cubicBezTo>
                    <a:cubicBezTo>
                      <a:pt x="38708" y="27936"/>
                      <a:pt x="39470" y="27638"/>
                      <a:pt x="40185" y="27234"/>
                    </a:cubicBezTo>
                    <a:cubicBezTo>
                      <a:pt x="41589" y="26436"/>
                      <a:pt x="42732" y="25281"/>
                      <a:pt x="43483" y="23971"/>
                    </a:cubicBezTo>
                    <a:cubicBezTo>
                      <a:pt x="43852" y="23316"/>
                      <a:pt x="44161" y="22650"/>
                      <a:pt x="44387" y="21959"/>
                    </a:cubicBezTo>
                    <a:cubicBezTo>
                      <a:pt x="44602" y="21280"/>
                      <a:pt x="44780" y="20602"/>
                      <a:pt x="44899" y="19935"/>
                    </a:cubicBezTo>
                    <a:cubicBezTo>
                      <a:pt x="45149" y="18590"/>
                      <a:pt x="45221" y="17304"/>
                      <a:pt x="45233" y="16113"/>
                    </a:cubicBezTo>
                    <a:cubicBezTo>
                      <a:pt x="45245" y="14923"/>
                      <a:pt x="45185" y="13815"/>
                      <a:pt x="45102" y="12815"/>
                    </a:cubicBezTo>
                    <a:cubicBezTo>
                      <a:pt x="44947" y="10803"/>
                      <a:pt x="44733" y="9208"/>
                      <a:pt x="44590" y="8112"/>
                    </a:cubicBezTo>
                    <a:cubicBezTo>
                      <a:pt x="44530" y="7565"/>
                      <a:pt x="44471" y="7136"/>
                      <a:pt x="44435" y="6850"/>
                    </a:cubicBezTo>
                    <a:cubicBezTo>
                      <a:pt x="44435" y="6838"/>
                      <a:pt x="44435" y="6814"/>
                      <a:pt x="44435" y="6803"/>
                    </a:cubicBezTo>
                    <a:cubicBezTo>
                      <a:pt x="44435" y="6791"/>
                      <a:pt x="44435" y="6791"/>
                      <a:pt x="44435" y="6791"/>
                    </a:cubicBezTo>
                    <a:lnTo>
                      <a:pt x="44435" y="6767"/>
                    </a:lnTo>
                    <a:cubicBezTo>
                      <a:pt x="44423" y="6731"/>
                      <a:pt x="44423" y="6695"/>
                      <a:pt x="44423" y="6672"/>
                    </a:cubicBezTo>
                    <a:cubicBezTo>
                      <a:pt x="44423" y="6612"/>
                      <a:pt x="44423" y="6564"/>
                      <a:pt x="44411" y="6529"/>
                    </a:cubicBezTo>
                    <a:cubicBezTo>
                      <a:pt x="44411" y="6457"/>
                      <a:pt x="44399" y="6410"/>
                      <a:pt x="44399" y="6410"/>
                    </a:cubicBezTo>
                    <a:cubicBezTo>
                      <a:pt x="44352" y="6088"/>
                      <a:pt x="44268" y="5850"/>
                      <a:pt x="44233" y="5695"/>
                    </a:cubicBezTo>
                    <a:cubicBezTo>
                      <a:pt x="44209" y="5624"/>
                      <a:pt x="44197" y="5564"/>
                      <a:pt x="44185" y="5517"/>
                    </a:cubicBezTo>
                    <a:cubicBezTo>
                      <a:pt x="44173" y="5481"/>
                      <a:pt x="44161" y="5457"/>
                      <a:pt x="44149" y="5457"/>
                    </a:cubicBezTo>
                    <a:cubicBezTo>
                      <a:pt x="44173" y="5445"/>
                      <a:pt x="44149" y="5374"/>
                      <a:pt x="44078" y="5231"/>
                    </a:cubicBezTo>
                    <a:cubicBezTo>
                      <a:pt x="44042" y="5148"/>
                      <a:pt x="43983" y="5064"/>
                      <a:pt x="43923" y="4957"/>
                    </a:cubicBezTo>
                    <a:cubicBezTo>
                      <a:pt x="43864" y="4850"/>
                      <a:pt x="43792" y="4719"/>
                      <a:pt x="43685" y="4588"/>
                    </a:cubicBezTo>
                    <a:cubicBezTo>
                      <a:pt x="43685" y="4588"/>
                      <a:pt x="43590" y="4457"/>
                      <a:pt x="43423" y="4231"/>
                    </a:cubicBezTo>
                    <a:cubicBezTo>
                      <a:pt x="43375" y="4171"/>
                      <a:pt x="43328" y="4100"/>
                      <a:pt x="43268" y="4040"/>
                    </a:cubicBezTo>
                    <a:cubicBezTo>
                      <a:pt x="43209" y="3969"/>
                      <a:pt x="43137" y="3897"/>
                      <a:pt x="43066" y="3814"/>
                    </a:cubicBezTo>
                    <a:cubicBezTo>
                      <a:pt x="42923" y="3659"/>
                      <a:pt x="42768" y="3469"/>
                      <a:pt x="42566" y="3278"/>
                    </a:cubicBezTo>
                    <a:cubicBezTo>
                      <a:pt x="42459" y="3183"/>
                      <a:pt x="42351" y="3076"/>
                      <a:pt x="42244" y="2969"/>
                    </a:cubicBezTo>
                    <a:cubicBezTo>
                      <a:pt x="42125" y="2873"/>
                      <a:pt x="41994" y="2766"/>
                      <a:pt x="41863" y="2659"/>
                    </a:cubicBezTo>
                    <a:cubicBezTo>
                      <a:pt x="41792" y="2612"/>
                      <a:pt x="41732" y="2552"/>
                      <a:pt x="41661" y="2492"/>
                    </a:cubicBezTo>
                    <a:cubicBezTo>
                      <a:pt x="41589" y="2445"/>
                      <a:pt x="41518" y="2397"/>
                      <a:pt x="41435" y="2338"/>
                    </a:cubicBezTo>
                    <a:cubicBezTo>
                      <a:pt x="41280" y="2242"/>
                      <a:pt x="41125" y="2123"/>
                      <a:pt x="40958" y="2016"/>
                    </a:cubicBezTo>
                    <a:cubicBezTo>
                      <a:pt x="40280" y="1599"/>
                      <a:pt x="39458" y="1195"/>
                      <a:pt x="38494" y="885"/>
                    </a:cubicBezTo>
                    <a:cubicBezTo>
                      <a:pt x="36676" y="279"/>
                      <a:pt x="34413" y="1"/>
                      <a:pt x="3189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" name="Google Shape;536;p44"/>
              <p:cNvSpPr/>
              <p:nvPr/>
            </p:nvSpPr>
            <p:spPr>
              <a:xfrm>
                <a:off x="6044375" y="2105625"/>
                <a:ext cx="1112175" cy="724775"/>
              </a:xfrm>
              <a:custGeom>
                <a:avLst/>
                <a:gdLst/>
                <a:ahLst/>
                <a:cxnLst/>
                <a:rect l="l" t="t" r="r" b="b"/>
                <a:pathLst>
                  <a:path w="44487" h="28991" extrusionOk="0">
                    <a:moveTo>
                      <a:pt x="39357" y="1"/>
                    </a:moveTo>
                    <a:cubicBezTo>
                      <a:pt x="39338" y="1"/>
                      <a:pt x="39325" y="7"/>
                      <a:pt x="39320" y="17"/>
                    </a:cubicBezTo>
                    <a:cubicBezTo>
                      <a:pt x="39308" y="29"/>
                      <a:pt x="39332" y="77"/>
                      <a:pt x="39403" y="124"/>
                    </a:cubicBezTo>
                    <a:cubicBezTo>
                      <a:pt x="39474" y="184"/>
                      <a:pt x="39594" y="255"/>
                      <a:pt x="39736" y="351"/>
                    </a:cubicBezTo>
                    <a:cubicBezTo>
                      <a:pt x="39736" y="351"/>
                      <a:pt x="39808" y="398"/>
                      <a:pt x="39939" y="493"/>
                    </a:cubicBezTo>
                    <a:cubicBezTo>
                      <a:pt x="40058" y="589"/>
                      <a:pt x="40248" y="720"/>
                      <a:pt x="40463" y="922"/>
                    </a:cubicBezTo>
                    <a:cubicBezTo>
                      <a:pt x="40903" y="1327"/>
                      <a:pt x="41475" y="2006"/>
                      <a:pt x="42022" y="2958"/>
                    </a:cubicBezTo>
                    <a:cubicBezTo>
                      <a:pt x="42558" y="3911"/>
                      <a:pt x="43070" y="5125"/>
                      <a:pt x="43475" y="6554"/>
                    </a:cubicBezTo>
                    <a:cubicBezTo>
                      <a:pt x="43677" y="7268"/>
                      <a:pt x="43844" y="8030"/>
                      <a:pt x="43987" y="8828"/>
                    </a:cubicBezTo>
                    <a:cubicBezTo>
                      <a:pt x="44118" y="9626"/>
                      <a:pt x="44225" y="10471"/>
                      <a:pt x="44237" y="11340"/>
                    </a:cubicBezTo>
                    <a:cubicBezTo>
                      <a:pt x="44237" y="11554"/>
                      <a:pt x="44237" y="11781"/>
                      <a:pt x="44225" y="11995"/>
                    </a:cubicBezTo>
                    <a:cubicBezTo>
                      <a:pt x="44201" y="12209"/>
                      <a:pt x="44189" y="12435"/>
                      <a:pt x="44166" y="12662"/>
                    </a:cubicBezTo>
                    <a:cubicBezTo>
                      <a:pt x="44142" y="13114"/>
                      <a:pt x="44106" y="13567"/>
                      <a:pt x="44082" y="14031"/>
                    </a:cubicBezTo>
                    <a:cubicBezTo>
                      <a:pt x="44023" y="14960"/>
                      <a:pt x="43963" y="15900"/>
                      <a:pt x="43880" y="16853"/>
                    </a:cubicBezTo>
                    <a:cubicBezTo>
                      <a:pt x="43701" y="18746"/>
                      <a:pt x="43415" y="20698"/>
                      <a:pt x="42701" y="22508"/>
                    </a:cubicBezTo>
                    <a:cubicBezTo>
                      <a:pt x="42522" y="22949"/>
                      <a:pt x="42308" y="23389"/>
                      <a:pt x="42082" y="23806"/>
                    </a:cubicBezTo>
                    <a:cubicBezTo>
                      <a:pt x="41832" y="24223"/>
                      <a:pt x="41558" y="24615"/>
                      <a:pt x="41260" y="24985"/>
                    </a:cubicBezTo>
                    <a:cubicBezTo>
                      <a:pt x="40951" y="25342"/>
                      <a:pt x="40617" y="25675"/>
                      <a:pt x="40248" y="25961"/>
                    </a:cubicBezTo>
                    <a:cubicBezTo>
                      <a:pt x="39891" y="26259"/>
                      <a:pt x="39486" y="26497"/>
                      <a:pt x="39070" y="26699"/>
                    </a:cubicBezTo>
                    <a:cubicBezTo>
                      <a:pt x="38236" y="27128"/>
                      <a:pt x="37355" y="27390"/>
                      <a:pt x="36474" y="27580"/>
                    </a:cubicBezTo>
                    <a:cubicBezTo>
                      <a:pt x="35593" y="27759"/>
                      <a:pt x="34724" y="27866"/>
                      <a:pt x="33879" y="27937"/>
                    </a:cubicBezTo>
                    <a:cubicBezTo>
                      <a:pt x="32602" y="28044"/>
                      <a:pt x="31258" y="28058"/>
                      <a:pt x="29867" y="28058"/>
                    </a:cubicBezTo>
                    <a:cubicBezTo>
                      <a:pt x="29403" y="28058"/>
                      <a:pt x="28934" y="28056"/>
                      <a:pt x="28461" y="28056"/>
                    </a:cubicBezTo>
                    <a:cubicBezTo>
                      <a:pt x="28239" y="28054"/>
                      <a:pt x="28016" y="28052"/>
                      <a:pt x="27791" y="28052"/>
                    </a:cubicBezTo>
                    <a:cubicBezTo>
                      <a:pt x="27065" y="28052"/>
                      <a:pt x="26326" y="28068"/>
                      <a:pt x="25580" y="28104"/>
                    </a:cubicBezTo>
                    <a:cubicBezTo>
                      <a:pt x="25092" y="28116"/>
                      <a:pt x="24615" y="28140"/>
                      <a:pt x="24127" y="28152"/>
                    </a:cubicBezTo>
                    <a:cubicBezTo>
                      <a:pt x="23639" y="28164"/>
                      <a:pt x="23151" y="28187"/>
                      <a:pt x="22663" y="28199"/>
                    </a:cubicBezTo>
                    <a:cubicBezTo>
                      <a:pt x="20698" y="28247"/>
                      <a:pt x="18734" y="28283"/>
                      <a:pt x="16817" y="28378"/>
                    </a:cubicBezTo>
                    <a:cubicBezTo>
                      <a:pt x="16341" y="28402"/>
                      <a:pt x="15864" y="28425"/>
                      <a:pt x="15400" y="28461"/>
                    </a:cubicBezTo>
                    <a:cubicBezTo>
                      <a:pt x="14924" y="28497"/>
                      <a:pt x="14459" y="28521"/>
                      <a:pt x="13995" y="28568"/>
                    </a:cubicBezTo>
                    <a:cubicBezTo>
                      <a:pt x="13531" y="28616"/>
                      <a:pt x="13078" y="28664"/>
                      <a:pt x="12626" y="28699"/>
                    </a:cubicBezTo>
                    <a:cubicBezTo>
                      <a:pt x="12412" y="28711"/>
                      <a:pt x="12185" y="28723"/>
                      <a:pt x="11971" y="28735"/>
                    </a:cubicBezTo>
                    <a:lnTo>
                      <a:pt x="11638" y="28735"/>
                    </a:lnTo>
                    <a:cubicBezTo>
                      <a:pt x="11530" y="28723"/>
                      <a:pt x="11423" y="28723"/>
                      <a:pt x="11316" y="28723"/>
                    </a:cubicBezTo>
                    <a:cubicBezTo>
                      <a:pt x="11197" y="28723"/>
                      <a:pt x="11090" y="28711"/>
                      <a:pt x="10983" y="28711"/>
                    </a:cubicBezTo>
                    <a:cubicBezTo>
                      <a:pt x="10876" y="28699"/>
                      <a:pt x="10768" y="28687"/>
                      <a:pt x="10661" y="28676"/>
                    </a:cubicBezTo>
                    <a:cubicBezTo>
                      <a:pt x="10447" y="28652"/>
                      <a:pt x="10245" y="28640"/>
                      <a:pt x="10030" y="28604"/>
                    </a:cubicBezTo>
                    <a:cubicBezTo>
                      <a:pt x="9828" y="28580"/>
                      <a:pt x="9614" y="28545"/>
                      <a:pt x="9411" y="28509"/>
                    </a:cubicBezTo>
                    <a:cubicBezTo>
                      <a:pt x="9209" y="28473"/>
                      <a:pt x="9018" y="28414"/>
                      <a:pt x="8816" y="28378"/>
                    </a:cubicBezTo>
                    <a:cubicBezTo>
                      <a:pt x="8423" y="28295"/>
                      <a:pt x="8042" y="28164"/>
                      <a:pt x="7673" y="28056"/>
                    </a:cubicBezTo>
                    <a:cubicBezTo>
                      <a:pt x="7482" y="27997"/>
                      <a:pt x="7304" y="27925"/>
                      <a:pt x="7125" y="27866"/>
                    </a:cubicBezTo>
                    <a:cubicBezTo>
                      <a:pt x="6947" y="27806"/>
                      <a:pt x="6768" y="27747"/>
                      <a:pt x="6601" y="27675"/>
                    </a:cubicBezTo>
                    <a:cubicBezTo>
                      <a:pt x="5232" y="27116"/>
                      <a:pt x="4089" y="26449"/>
                      <a:pt x="3184" y="25830"/>
                    </a:cubicBezTo>
                    <a:cubicBezTo>
                      <a:pt x="2958" y="25675"/>
                      <a:pt x="2732" y="25532"/>
                      <a:pt x="2541" y="25377"/>
                    </a:cubicBezTo>
                    <a:cubicBezTo>
                      <a:pt x="2351" y="25223"/>
                      <a:pt x="2160" y="25092"/>
                      <a:pt x="1994" y="24961"/>
                    </a:cubicBezTo>
                    <a:cubicBezTo>
                      <a:pt x="1660" y="24675"/>
                      <a:pt x="1374" y="24449"/>
                      <a:pt x="1160" y="24235"/>
                    </a:cubicBezTo>
                    <a:cubicBezTo>
                      <a:pt x="708" y="23830"/>
                      <a:pt x="481" y="23580"/>
                      <a:pt x="481" y="23580"/>
                    </a:cubicBezTo>
                    <a:cubicBezTo>
                      <a:pt x="256" y="23354"/>
                      <a:pt x="108" y="23247"/>
                      <a:pt x="59" y="23247"/>
                    </a:cubicBezTo>
                    <a:cubicBezTo>
                      <a:pt x="0" y="23247"/>
                      <a:pt x="88" y="23405"/>
                      <a:pt x="362" y="23699"/>
                    </a:cubicBezTo>
                    <a:cubicBezTo>
                      <a:pt x="362" y="23699"/>
                      <a:pt x="589" y="23949"/>
                      <a:pt x="1041" y="24365"/>
                    </a:cubicBezTo>
                    <a:cubicBezTo>
                      <a:pt x="1255" y="24580"/>
                      <a:pt x="1541" y="24818"/>
                      <a:pt x="1875" y="25104"/>
                    </a:cubicBezTo>
                    <a:cubicBezTo>
                      <a:pt x="2041" y="25235"/>
                      <a:pt x="2232" y="25377"/>
                      <a:pt x="2434" y="25532"/>
                    </a:cubicBezTo>
                    <a:cubicBezTo>
                      <a:pt x="2625" y="25687"/>
                      <a:pt x="2839" y="25842"/>
                      <a:pt x="3065" y="25997"/>
                    </a:cubicBezTo>
                    <a:cubicBezTo>
                      <a:pt x="3982" y="26628"/>
                      <a:pt x="5137" y="27306"/>
                      <a:pt x="6518" y="27878"/>
                    </a:cubicBezTo>
                    <a:cubicBezTo>
                      <a:pt x="6685" y="27949"/>
                      <a:pt x="6863" y="28009"/>
                      <a:pt x="7042" y="28080"/>
                    </a:cubicBezTo>
                    <a:cubicBezTo>
                      <a:pt x="7232" y="28140"/>
                      <a:pt x="7411" y="28223"/>
                      <a:pt x="7601" y="28271"/>
                    </a:cubicBezTo>
                    <a:cubicBezTo>
                      <a:pt x="7971" y="28390"/>
                      <a:pt x="8352" y="28521"/>
                      <a:pt x="8756" y="28604"/>
                    </a:cubicBezTo>
                    <a:cubicBezTo>
                      <a:pt x="8959" y="28652"/>
                      <a:pt x="9161" y="28711"/>
                      <a:pt x="9375" y="28747"/>
                    </a:cubicBezTo>
                    <a:cubicBezTo>
                      <a:pt x="9578" y="28783"/>
                      <a:pt x="9792" y="28818"/>
                      <a:pt x="9995" y="28854"/>
                    </a:cubicBezTo>
                    <a:cubicBezTo>
                      <a:pt x="10209" y="28890"/>
                      <a:pt x="10423" y="28902"/>
                      <a:pt x="10638" y="28926"/>
                    </a:cubicBezTo>
                    <a:cubicBezTo>
                      <a:pt x="10757" y="28937"/>
                      <a:pt x="10864" y="28949"/>
                      <a:pt x="10971" y="28961"/>
                    </a:cubicBezTo>
                    <a:cubicBezTo>
                      <a:pt x="11078" y="28961"/>
                      <a:pt x="11185" y="28973"/>
                      <a:pt x="11304" y="28973"/>
                    </a:cubicBezTo>
                    <a:cubicBezTo>
                      <a:pt x="11411" y="28973"/>
                      <a:pt x="11519" y="28985"/>
                      <a:pt x="11638" y="28985"/>
                    </a:cubicBezTo>
                    <a:cubicBezTo>
                      <a:pt x="11709" y="28985"/>
                      <a:pt x="11786" y="28990"/>
                      <a:pt x="11861" y="28990"/>
                    </a:cubicBezTo>
                    <a:cubicBezTo>
                      <a:pt x="11898" y="28990"/>
                      <a:pt x="11935" y="28989"/>
                      <a:pt x="11971" y="28985"/>
                    </a:cubicBezTo>
                    <a:cubicBezTo>
                      <a:pt x="12197" y="28973"/>
                      <a:pt x="12423" y="28961"/>
                      <a:pt x="12650" y="28961"/>
                    </a:cubicBezTo>
                    <a:cubicBezTo>
                      <a:pt x="13102" y="28926"/>
                      <a:pt x="13555" y="28878"/>
                      <a:pt x="14019" y="28830"/>
                    </a:cubicBezTo>
                    <a:cubicBezTo>
                      <a:pt x="14471" y="28783"/>
                      <a:pt x="14948" y="28771"/>
                      <a:pt x="15412" y="28735"/>
                    </a:cubicBezTo>
                    <a:cubicBezTo>
                      <a:pt x="15876" y="28699"/>
                      <a:pt x="16353" y="28676"/>
                      <a:pt x="16829" y="28664"/>
                    </a:cubicBezTo>
                    <a:cubicBezTo>
                      <a:pt x="18746" y="28568"/>
                      <a:pt x="20710" y="28545"/>
                      <a:pt x="22663" y="28497"/>
                    </a:cubicBezTo>
                    <a:cubicBezTo>
                      <a:pt x="23151" y="28485"/>
                      <a:pt x="23639" y="28473"/>
                      <a:pt x="24127" y="28461"/>
                    </a:cubicBezTo>
                    <a:cubicBezTo>
                      <a:pt x="24627" y="28449"/>
                      <a:pt x="25104" y="28437"/>
                      <a:pt x="25592" y="28414"/>
                    </a:cubicBezTo>
                    <a:cubicBezTo>
                      <a:pt x="26315" y="28387"/>
                      <a:pt x="27038" y="28373"/>
                      <a:pt x="27752" y="28373"/>
                    </a:cubicBezTo>
                    <a:cubicBezTo>
                      <a:pt x="27989" y="28373"/>
                      <a:pt x="28226" y="28375"/>
                      <a:pt x="28461" y="28378"/>
                    </a:cubicBezTo>
                    <a:cubicBezTo>
                      <a:pt x="29092" y="28382"/>
                      <a:pt x="29717" y="28387"/>
                      <a:pt x="30332" y="28387"/>
                    </a:cubicBezTo>
                    <a:cubicBezTo>
                      <a:pt x="31563" y="28387"/>
                      <a:pt x="32759" y="28366"/>
                      <a:pt x="33902" y="28271"/>
                    </a:cubicBezTo>
                    <a:cubicBezTo>
                      <a:pt x="34760" y="28199"/>
                      <a:pt x="35653" y="28092"/>
                      <a:pt x="36546" y="27902"/>
                    </a:cubicBezTo>
                    <a:cubicBezTo>
                      <a:pt x="37438" y="27699"/>
                      <a:pt x="38355" y="27425"/>
                      <a:pt x="39213" y="26997"/>
                    </a:cubicBezTo>
                    <a:cubicBezTo>
                      <a:pt x="39641" y="26771"/>
                      <a:pt x="40070" y="26532"/>
                      <a:pt x="40451" y="26211"/>
                    </a:cubicBezTo>
                    <a:cubicBezTo>
                      <a:pt x="40832" y="25901"/>
                      <a:pt x="41189" y="25568"/>
                      <a:pt x="41499" y="25187"/>
                    </a:cubicBezTo>
                    <a:cubicBezTo>
                      <a:pt x="41820" y="24806"/>
                      <a:pt x="42106" y="24389"/>
                      <a:pt x="42344" y="23961"/>
                    </a:cubicBezTo>
                    <a:cubicBezTo>
                      <a:pt x="42594" y="23532"/>
                      <a:pt x="42796" y="23080"/>
                      <a:pt x="42987" y="22615"/>
                    </a:cubicBezTo>
                    <a:cubicBezTo>
                      <a:pt x="43701" y="20758"/>
                      <a:pt x="43987" y="18781"/>
                      <a:pt x="44154" y="16876"/>
                    </a:cubicBezTo>
                    <a:cubicBezTo>
                      <a:pt x="44237" y="15912"/>
                      <a:pt x="44296" y="14971"/>
                      <a:pt x="44344" y="14055"/>
                    </a:cubicBezTo>
                    <a:cubicBezTo>
                      <a:pt x="44368" y="13590"/>
                      <a:pt x="44404" y="13138"/>
                      <a:pt x="44427" y="12685"/>
                    </a:cubicBezTo>
                    <a:cubicBezTo>
                      <a:pt x="44439" y="12459"/>
                      <a:pt x="44463" y="12233"/>
                      <a:pt x="44475" y="12007"/>
                    </a:cubicBezTo>
                    <a:cubicBezTo>
                      <a:pt x="44487" y="11781"/>
                      <a:pt x="44487" y="11554"/>
                      <a:pt x="44487" y="11340"/>
                    </a:cubicBezTo>
                    <a:cubicBezTo>
                      <a:pt x="44463" y="10447"/>
                      <a:pt x="44356" y="9602"/>
                      <a:pt x="44213" y="8792"/>
                    </a:cubicBezTo>
                    <a:cubicBezTo>
                      <a:pt x="44070" y="7983"/>
                      <a:pt x="43892" y="7209"/>
                      <a:pt x="43689" y="6494"/>
                    </a:cubicBezTo>
                    <a:cubicBezTo>
                      <a:pt x="43273" y="5054"/>
                      <a:pt x="42749" y="3827"/>
                      <a:pt x="42189" y="2863"/>
                    </a:cubicBezTo>
                    <a:cubicBezTo>
                      <a:pt x="41629" y="1887"/>
                      <a:pt x="41046" y="1208"/>
                      <a:pt x="40582" y="791"/>
                    </a:cubicBezTo>
                    <a:cubicBezTo>
                      <a:pt x="40356" y="589"/>
                      <a:pt x="40165" y="446"/>
                      <a:pt x="40034" y="351"/>
                    </a:cubicBezTo>
                    <a:cubicBezTo>
                      <a:pt x="39903" y="255"/>
                      <a:pt x="39832" y="208"/>
                      <a:pt x="39832" y="208"/>
                    </a:cubicBezTo>
                    <a:cubicBezTo>
                      <a:pt x="39677" y="112"/>
                      <a:pt x="39546" y="65"/>
                      <a:pt x="39463" y="29"/>
                    </a:cubicBezTo>
                    <a:cubicBezTo>
                      <a:pt x="39417" y="9"/>
                      <a:pt x="39382" y="1"/>
                      <a:pt x="3935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" name="Google Shape;537;p44"/>
              <p:cNvSpPr/>
              <p:nvPr/>
            </p:nvSpPr>
            <p:spPr>
              <a:xfrm>
                <a:off x="6165050" y="2743925"/>
                <a:ext cx="177300" cy="82550"/>
              </a:xfrm>
              <a:custGeom>
                <a:avLst/>
                <a:gdLst/>
                <a:ahLst/>
                <a:cxnLst/>
                <a:rect l="l" t="t" r="r" b="b"/>
                <a:pathLst>
                  <a:path w="7092" h="3302" extrusionOk="0">
                    <a:moveTo>
                      <a:pt x="84" y="0"/>
                    </a:moveTo>
                    <a:cubicBezTo>
                      <a:pt x="0" y="0"/>
                      <a:pt x="0" y="155"/>
                      <a:pt x="84" y="167"/>
                    </a:cubicBezTo>
                    <a:cubicBezTo>
                      <a:pt x="84" y="167"/>
                      <a:pt x="107" y="179"/>
                      <a:pt x="179" y="179"/>
                    </a:cubicBezTo>
                    <a:cubicBezTo>
                      <a:pt x="238" y="191"/>
                      <a:pt x="334" y="191"/>
                      <a:pt x="453" y="215"/>
                    </a:cubicBezTo>
                    <a:cubicBezTo>
                      <a:pt x="572" y="238"/>
                      <a:pt x="703" y="262"/>
                      <a:pt x="858" y="310"/>
                    </a:cubicBezTo>
                    <a:cubicBezTo>
                      <a:pt x="941" y="334"/>
                      <a:pt x="1012" y="357"/>
                      <a:pt x="1096" y="381"/>
                    </a:cubicBezTo>
                    <a:cubicBezTo>
                      <a:pt x="1179" y="405"/>
                      <a:pt x="1274" y="429"/>
                      <a:pt x="1358" y="465"/>
                    </a:cubicBezTo>
                    <a:cubicBezTo>
                      <a:pt x="2072" y="727"/>
                      <a:pt x="2917" y="1167"/>
                      <a:pt x="3572" y="1524"/>
                    </a:cubicBezTo>
                    <a:cubicBezTo>
                      <a:pt x="4227" y="1881"/>
                      <a:pt x="5072" y="2334"/>
                      <a:pt x="5739" y="2703"/>
                    </a:cubicBezTo>
                    <a:cubicBezTo>
                      <a:pt x="6084" y="2882"/>
                      <a:pt x="6382" y="3036"/>
                      <a:pt x="6608" y="3132"/>
                    </a:cubicBezTo>
                    <a:cubicBezTo>
                      <a:pt x="6823" y="3239"/>
                      <a:pt x="6965" y="3298"/>
                      <a:pt x="6965" y="3298"/>
                    </a:cubicBezTo>
                    <a:cubicBezTo>
                      <a:pt x="6971" y="3300"/>
                      <a:pt x="6977" y="3301"/>
                      <a:pt x="6983" y="3301"/>
                    </a:cubicBezTo>
                    <a:cubicBezTo>
                      <a:pt x="7046" y="3301"/>
                      <a:pt x="7091" y="3187"/>
                      <a:pt x="7037" y="3144"/>
                    </a:cubicBezTo>
                    <a:cubicBezTo>
                      <a:pt x="7037" y="3144"/>
                      <a:pt x="6906" y="3072"/>
                      <a:pt x="6692" y="2965"/>
                    </a:cubicBezTo>
                    <a:cubicBezTo>
                      <a:pt x="6489" y="2846"/>
                      <a:pt x="6192" y="2679"/>
                      <a:pt x="5870" y="2477"/>
                    </a:cubicBezTo>
                    <a:cubicBezTo>
                      <a:pt x="5203" y="2084"/>
                      <a:pt x="4394" y="1584"/>
                      <a:pt x="3727" y="1227"/>
                    </a:cubicBezTo>
                    <a:cubicBezTo>
                      <a:pt x="3060" y="869"/>
                      <a:pt x="2191" y="465"/>
                      <a:pt x="1441" y="226"/>
                    </a:cubicBezTo>
                    <a:cubicBezTo>
                      <a:pt x="1346" y="203"/>
                      <a:pt x="1250" y="179"/>
                      <a:pt x="1167" y="155"/>
                    </a:cubicBezTo>
                    <a:cubicBezTo>
                      <a:pt x="1072" y="131"/>
                      <a:pt x="988" y="107"/>
                      <a:pt x="917" y="96"/>
                    </a:cubicBezTo>
                    <a:cubicBezTo>
                      <a:pt x="750" y="60"/>
                      <a:pt x="596" y="36"/>
                      <a:pt x="477" y="24"/>
                    </a:cubicBezTo>
                    <a:cubicBezTo>
                      <a:pt x="357" y="0"/>
                      <a:pt x="250" y="12"/>
                      <a:pt x="1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8" name="Google Shape;538;p44"/>
              <p:cNvSpPr/>
              <p:nvPr/>
            </p:nvSpPr>
            <p:spPr>
              <a:xfrm>
                <a:off x="6306125" y="2749875"/>
                <a:ext cx="104750" cy="70350"/>
              </a:xfrm>
              <a:custGeom>
                <a:avLst/>
                <a:gdLst/>
                <a:ahLst/>
                <a:cxnLst/>
                <a:rect l="l" t="t" r="r" b="b"/>
                <a:pathLst>
                  <a:path w="4190" h="2814" extrusionOk="0">
                    <a:moveTo>
                      <a:pt x="72" y="0"/>
                    </a:moveTo>
                    <a:cubicBezTo>
                      <a:pt x="13" y="0"/>
                      <a:pt x="1" y="155"/>
                      <a:pt x="48" y="179"/>
                    </a:cubicBezTo>
                    <a:cubicBezTo>
                      <a:pt x="48" y="179"/>
                      <a:pt x="132" y="191"/>
                      <a:pt x="275" y="227"/>
                    </a:cubicBezTo>
                    <a:cubicBezTo>
                      <a:pt x="346" y="250"/>
                      <a:pt x="429" y="286"/>
                      <a:pt x="525" y="310"/>
                    </a:cubicBezTo>
                    <a:cubicBezTo>
                      <a:pt x="620" y="358"/>
                      <a:pt x="727" y="405"/>
                      <a:pt x="834" y="453"/>
                    </a:cubicBezTo>
                    <a:cubicBezTo>
                      <a:pt x="1263" y="667"/>
                      <a:pt x="1739" y="1024"/>
                      <a:pt x="2108" y="1322"/>
                    </a:cubicBezTo>
                    <a:cubicBezTo>
                      <a:pt x="2489" y="1620"/>
                      <a:pt x="2954" y="2001"/>
                      <a:pt x="3346" y="2310"/>
                    </a:cubicBezTo>
                    <a:cubicBezTo>
                      <a:pt x="3739" y="2620"/>
                      <a:pt x="4061" y="2810"/>
                      <a:pt x="4061" y="2810"/>
                    </a:cubicBezTo>
                    <a:cubicBezTo>
                      <a:pt x="4065" y="2812"/>
                      <a:pt x="4070" y="2813"/>
                      <a:pt x="4074" y="2813"/>
                    </a:cubicBezTo>
                    <a:cubicBezTo>
                      <a:pt x="4123" y="2813"/>
                      <a:pt x="4190" y="2712"/>
                      <a:pt x="4168" y="2679"/>
                    </a:cubicBezTo>
                    <a:cubicBezTo>
                      <a:pt x="4168" y="2679"/>
                      <a:pt x="3870" y="2453"/>
                      <a:pt x="3513" y="2120"/>
                    </a:cubicBezTo>
                    <a:cubicBezTo>
                      <a:pt x="3144" y="1786"/>
                      <a:pt x="2704" y="1370"/>
                      <a:pt x="2323" y="1060"/>
                    </a:cubicBezTo>
                    <a:cubicBezTo>
                      <a:pt x="1942" y="762"/>
                      <a:pt x="1406" y="417"/>
                      <a:pt x="941" y="227"/>
                    </a:cubicBezTo>
                    <a:cubicBezTo>
                      <a:pt x="822" y="179"/>
                      <a:pt x="703" y="131"/>
                      <a:pt x="596" y="108"/>
                    </a:cubicBezTo>
                    <a:cubicBezTo>
                      <a:pt x="501" y="84"/>
                      <a:pt x="406" y="60"/>
                      <a:pt x="322" y="36"/>
                    </a:cubicBezTo>
                    <a:cubicBezTo>
                      <a:pt x="168" y="12"/>
                      <a:pt x="72" y="0"/>
                      <a:pt x="7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9" name="Google Shape;539;p44"/>
              <p:cNvSpPr/>
              <p:nvPr/>
            </p:nvSpPr>
            <p:spPr>
              <a:xfrm>
                <a:off x="6404050" y="2744800"/>
                <a:ext cx="95250" cy="73275"/>
              </a:xfrm>
              <a:custGeom>
                <a:avLst/>
                <a:gdLst/>
                <a:ahLst/>
                <a:cxnLst/>
                <a:rect l="l" t="t" r="r" b="b"/>
                <a:pathLst>
                  <a:path w="3810" h="2931" extrusionOk="0">
                    <a:moveTo>
                      <a:pt x="72" y="1"/>
                    </a:moveTo>
                    <a:cubicBezTo>
                      <a:pt x="1" y="13"/>
                      <a:pt x="37" y="168"/>
                      <a:pt x="72" y="180"/>
                    </a:cubicBezTo>
                    <a:cubicBezTo>
                      <a:pt x="72" y="180"/>
                      <a:pt x="144" y="180"/>
                      <a:pt x="263" y="239"/>
                    </a:cubicBezTo>
                    <a:cubicBezTo>
                      <a:pt x="382" y="287"/>
                      <a:pt x="549" y="406"/>
                      <a:pt x="727" y="549"/>
                    </a:cubicBezTo>
                    <a:cubicBezTo>
                      <a:pt x="1084" y="823"/>
                      <a:pt x="1501" y="1227"/>
                      <a:pt x="1835" y="1525"/>
                    </a:cubicBezTo>
                    <a:cubicBezTo>
                      <a:pt x="2180" y="1823"/>
                      <a:pt x="2620" y="2204"/>
                      <a:pt x="3001" y="2489"/>
                    </a:cubicBezTo>
                    <a:cubicBezTo>
                      <a:pt x="3192" y="2620"/>
                      <a:pt x="3359" y="2739"/>
                      <a:pt x="3490" y="2823"/>
                    </a:cubicBezTo>
                    <a:cubicBezTo>
                      <a:pt x="3620" y="2894"/>
                      <a:pt x="3704" y="2930"/>
                      <a:pt x="3704" y="2930"/>
                    </a:cubicBezTo>
                    <a:cubicBezTo>
                      <a:pt x="3706" y="2930"/>
                      <a:pt x="3708" y="2931"/>
                      <a:pt x="3711" y="2931"/>
                    </a:cubicBezTo>
                    <a:cubicBezTo>
                      <a:pt x="3757" y="2931"/>
                      <a:pt x="3810" y="2821"/>
                      <a:pt x="3787" y="2775"/>
                    </a:cubicBezTo>
                    <a:cubicBezTo>
                      <a:pt x="3787" y="2775"/>
                      <a:pt x="3716" y="2739"/>
                      <a:pt x="3597" y="2656"/>
                    </a:cubicBezTo>
                    <a:cubicBezTo>
                      <a:pt x="3490" y="2573"/>
                      <a:pt x="3335" y="2442"/>
                      <a:pt x="3156" y="2287"/>
                    </a:cubicBezTo>
                    <a:cubicBezTo>
                      <a:pt x="2811" y="1977"/>
                      <a:pt x="2394" y="1585"/>
                      <a:pt x="2061" y="1275"/>
                    </a:cubicBezTo>
                    <a:cubicBezTo>
                      <a:pt x="1715" y="977"/>
                      <a:pt x="1275" y="608"/>
                      <a:pt x="870" y="334"/>
                    </a:cubicBezTo>
                    <a:cubicBezTo>
                      <a:pt x="680" y="203"/>
                      <a:pt x="489" y="108"/>
                      <a:pt x="334" y="49"/>
                    </a:cubicBezTo>
                    <a:cubicBezTo>
                      <a:pt x="263" y="25"/>
                      <a:pt x="191" y="13"/>
                      <a:pt x="1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0" name="Google Shape;540;p44"/>
              <p:cNvSpPr/>
              <p:nvPr/>
            </p:nvSpPr>
            <p:spPr>
              <a:xfrm>
                <a:off x="6492500" y="2740625"/>
                <a:ext cx="86275" cy="79600"/>
              </a:xfrm>
              <a:custGeom>
                <a:avLst/>
                <a:gdLst/>
                <a:ahLst/>
                <a:cxnLst/>
                <a:rect l="l" t="t" r="r" b="b"/>
                <a:pathLst>
                  <a:path w="3451" h="3184" extrusionOk="0">
                    <a:moveTo>
                      <a:pt x="102" y="1"/>
                    </a:moveTo>
                    <a:cubicBezTo>
                      <a:pt x="65" y="1"/>
                      <a:pt x="1" y="145"/>
                      <a:pt x="47" y="156"/>
                    </a:cubicBezTo>
                    <a:cubicBezTo>
                      <a:pt x="47" y="156"/>
                      <a:pt x="118" y="204"/>
                      <a:pt x="237" y="275"/>
                    </a:cubicBezTo>
                    <a:cubicBezTo>
                      <a:pt x="297" y="311"/>
                      <a:pt x="356" y="358"/>
                      <a:pt x="440" y="406"/>
                    </a:cubicBezTo>
                    <a:cubicBezTo>
                      <a:pt x="511" y="466"/>
                      <a:pt x="594" y="525"/>
                      <a:pt x="678" y="597"/>
                    </a:cubicBezTo>
                    <a:cubicBezTo>
                      <a:pt x="1011" y="882"/>
                      <a:pt x="1404" y="1287"/>
                      <a:pt x="1702" y="1597"/>
                    </a:cubicBezTo>
                    <a:cubicBezTo>
                      <a:pt x="1999" y="1918"/>
                      <a:pt x="2392" y="2323"/>
                      <a:pt x="2726" y="2633"/>
                    </a:cubicBezTo>
                    <a:cubicBezTo>
                      <a:pt x="3047" y="2954"/>
                      <a:pt x="3321" y="3180"/>
                      <a:pt x="3321" y="3180"/>
                    </a:cubicBezTo>
                    <a:cubicBezTo>
                      <a:pt x="3324" y="3183"/>
                      <a:pt x="3329" y="3184"/>
                      <a:pt x="3333" y="3184"/>
                    </a:cubicBezTo>
                    <a:cubicBezTo>
                      <a:pt x="3374" y="3184"/>
                      <a:pt x="3451" y="3092"/>
                      <a:pt x="3440" y="3049"/>
                    </a:cubicBezTo>
                    <a:cubicBezTo>
                      <a:pt x="3440" y="3049"/>
                      <a:pt x="3202" y="2811"/>
                      <a:pt x="2904" y="2466"/>
                    </a:cubicBezTo>
                    <a:cubicBezTo>
                      <a:pt x="2607" y="2121"/>
                      <a:pt x="2249" y="1692"/>
                      <a:pt x="1940" y="1371"/>
                    </a:cubicBezTo>
                    <a:cubicBezTo>
                      <a:pt x="1642" y="1049"/>
                      <a:pt x="1214" y="668"/>
                      <a:pt x="833" y="394"/>
                    </a:cubicBezTo>
                    <a:cubicBezTo>
                      <a:pt x="737" y="323"/>
                      <a:pt x="642" y="275"/>
                      <a:pt x="559" y="216"/>
                    </a:cubicBezTo>
                    <a:cubicBezTo>
                      <a:pt x="475" y="168"/>
                      <a:pt x="392" y="132"/>
                      <a:pt x="333" y="97"/>
                    </a:cubicBezTo>
                    <a:cubicBezTo>
                      <a:pt x="190" y="37"/>
                      <a:pt x="106" y="1"/>
                      <a:pt x="106" y="1"/>
                    </a:cubicBezTo>
                    <a:cubicBezTo>
                      <a:pt x="105" y="1"/>
                      <a:pt x="104" y="1"/>
                      <a:pt x="10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" name="Google Shape;541;p44"/>
              <p:cNvSpPr/>
              <p:nvPr/>
            </p:nvSpPr>
            <p:spPr>
              <a:xfrm>
                <a:off x="6569875" y="2733200"/>
                <a:ext cx="88025" cy="82250"/>
              </a:xfrm>
              <a:custGeom>
                <a:avLst/>
                <a:gdLst/>
                <a:ahLst/>
                <a:cxnLst/>
                <a:rect l="l" t="t" r="r" b="b"/>
                <a:pathLst>
                  <a:path w="3521" h="3290" extrusionOk="0">
                    <a:moveTo>
                      <a:pt x="66" y="0"/>
                    </a:moveTo>
                    <a:cubicBezTo>
                      <a:pt x="22" y="0"/>
                      <a:pt x="1" y="156"/>
                      <a:pt x="35" y="167"/>
                    </a:cubicBezTo>
                    <a:cubicBezTo>
                      <a:pt x="35" y="167"/>
                      <a:pt x="59" y="179"/>
                      <a:pt x="95" y="191"/>
                    </a:cubicBezTo>
                    <a:cubicBezTo>
                      <a:pt x="131" y="203"/>
                      <a:pt x="178" y="215"/>
                      <a:pt x="238" y="251"/>
                    </a:cubicBezTo>
                    <a:cubicBezTo>
                      <a:pt x="369" y="310"/>
                      <a:pt x="536" y="405"/>
                      <a:pt x="702" y="560"/>
                    </a:cubicBezTo>
                    <a:cubicBezTo>
                      <a:pt x="1048" y="858"/>
                      <a:pt x="1405" y="1310"/>
                      <a:pt x="1702" y="1656"/>
                    </a:cubicBezTo>
                    <a:cubicBezTo>
                      <a:pt x="2000" y="2001"/>
                      <a:pt x="2393" y="2441"/>
                      <a:pt x="2738" y="2763"/>
                    </a:cubicBezTo>
                    <a:cubicBezTo>
                      <a:pt x="2822" y="2846"/>
                      <a:pt x="2905" y="2930"/>
                      <a:pt x="2988" y="2989"/>
                    </a:cubicBezTo>
                    <a:cubicBezTo>
                      <a:pt x="3060" y="3049"/>
                      <a:pt x="3131" y="3108"/>
                      <a:pt x="3191" y="3156"/>
                    </a:cubicBezTo>
                    <a:cubicBezTo>
                      <a:pt x="3322" y="3239"/>
                      <a:pt x="3393" y="3287"/>
                      <a:pt x="3393" y="3287"/>
                    </a:cubicBezTo>
                    <a:cubicBezTo>
                      <a:pt x="3397" y="3289"/>
                      <a:pt x="3402" y="3290"/>
                      <a:pt x="3407" y="3290"/>
                    </a:cubicBezTo>
                    <a:cubicBezTo>
                      <a:pt x="3455" y="3290"/>
                      <a:pt x="3521" y="3188"/>
                      <a:pt x="3488" y="3156"/>
                    </a:cubicBezTo>
                    <a:cubicBezTo>
                      <a:pt x="3488" y="3156"/>
                      <a:pt x="3429" y="3096"/>
                      <a:pt x="3322" y="3001"/>
                    </a:cubicBezTo>
                    <a:cubicBezTo>
                      <a:pt x="3262" y="2953"/>
                      <a:pt x="3203" y="2894"/>
                      <a:pt x="3131" y="2822"/>
                    </a:cubicBezTo>
                    <a:cubicBezTo>
                      <a:pt x="3072" y="2751"/>
                      <a:pt x="2988" y="2680"/>
                      <a:pt x="2917" y="2596"/>
                    </a:cubicBezTo>
                    <a:cubicBezTo>
                      <a:pt x="2607" y="2251"/>
                      <a:pt x="2250" y="1787"/>
                      <a:pt x="1952" y="1429"/>
                    </a:cubicBezTo>
                    <a:cubicBezTo>
                      <a:pt x="1655" y="1084"/>
                      <a:pt x="1262" y="644"/>
                      <a:pt x="857" y="370"/>
                    </a:cubicBezTo>
                    <a:cubicBezTo>
                      <a:pt x="667" y="215"/>
                      <a:pt x="464" y="120"/>
                      <a:pt x="321" y="60"/>
                    </a:cubicBezTo>
                    <a:cubicBezTo>
                      <a:pt x="250" y="36"/>
                      <a:pt x="178" y="24"/>
                      <a:pt x="143" y="13"/>
                    </a:cubicBezTo>
                    <a:cubicBezTo>
                      <a:pt x="95" y="13"/>
                      <a:pt x="71" y="1"/>
                      <a:pt x="71" y="1"/>
                    </a:cubicBezTo>
                    <a:cubicBezTo>
                      <a:pt x="70" y="0"/>
                      <a:pt x="68" y="0"/>
                      <a:pt x="6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2" name="Google Shape;542;p44"/>
              <p:cNvSpPr/>
              <p:nvPr/>
            </p:nvSpPr>
            <p:spPr>
              <a:xfrm>
                <a:off x="6641600" y="2734550"/>
                <a:ext cx="129075" cy="83100"/>
              </a:xfrm>
              <a:custGeom>
                <a:avLst/>
                <a:gdLst/>
                <a:ahLst/>
                <a:cxnLst/>
                <a:rect l="l" t="t" r="r" b="b"/>
                <a:pathLst>
                  <a:path w="5163" h="3324" extrusionOk="0">
                    <a:moveTo>
                      <a:pt x="294" y="1"/>
                    </a:moveTo>
                    <a:cubicBezTo>
                      <a:pt x="233" y="1"/>
                      <a:pt x="183" y="6"/>
                      <a:pt x="143" y="6"/>
                    </a:cubicBezTo>
                    <a:cubicBezTo>
                      <a:pt x="95" y="18"/>
                      <a:pt x="60" y="30"/>
                      <a:pt x="60" y="30"/>
                    </a:cubicBezTo>
                    <a:cubicBezTo>
                      <a:pt x="0" y="42"/>
                      <a:pt x="36" y="197"/>
                      <a:pt x="84" y="197"/>
                    </a:cubicBezTo>
                    <a:cubicBezTo>
                      <a:pt x="84" y="197"/>
                      <a:pt x="119" y="197"/>
                      <a:pt x="167" y="185"/>
                    </a:cubicBezTo>
                    <a:cubicBezTo>
                      <a:pt x="191" y="191"/>
                      <a:pt x="220" y="191"/>
                      <a:pt x="255" y="191"/>
                    </a:cubicBezTo>
                    <a:cubicBezTo>
                      <a:pt x="289" y="191"/>
                      <a:pt x="328" y="191"/>
                      <a:pt x="369" y="197"/>
                    </a:cubicBezTo>
                    <a:cubicBezTo>
                      <a:pt x="548" y="220"/>
                      <a:pt x="798" y="292"/>
                      <a:pt x="1060" y="423"/>
                    </a:cubicBezTo>
                    <a:cubicBezTo>
                      <a:pt x="1596" y="673"/>
                      <a:pt x="2203" y="1102"/>
                      <a:pt x="2679" y="1447"/>
                    </a:cubicBezTo>
                    <a:cubicBezTo>
                      <a:pt x="3143" y="1792"/>
                      <a:pt x="3739" y="2256"/>
                      <a:pt x="4203" y="2637"/>
                    </a:cubicBezTo>
                    <a:cubicBezTo>
                      <a:pt x="4667" y="3018"/>
                      <a:pt x="5025" y="3316"/>
                      <a:pt x="5025" y="3316"/>
                    </a:cubicBezTo>
                    <a:cubicBezTo>
                      <a:pt x="5031" y="3321"/>
                      <a:pt x="5039" y="3323"/>
                      <a:pt x="5047" y="3323"/>
                    </a:cubicBezTo>
                    <a:cubicBezTo>
                      <a:pt x="5096" y="3323"/>
                      <a:pt x="5163" y="3236"/>
                      <a:pt x="5132" y="3185"/>
                    </a:cubicBezTo>
                    <a:cubicBezTo>
                      <a:pt x="5132" y="3185"/>
                      <a:pt x="4810" y="2864"/>
                      <a:pt x="4370" y="2447"/>
                    </a:cubicBezTo>
                    <a:cubicBezTo>
                      <a:pt x="3929" y="2030"/>
                      <a:pt x="3358" y="1530"/>
                      <a:pt x="2870" y="1173"/>
                    </a:cubicBezTo>
                    <a:cubicBezTo>
                      <a:pt x="2393" y="828"/>
                      <a:pt x="1738" y="411"/>
                      <a:pt x="1155" y="185"/>
                    </a:cubicBezTo>
                    <a:cubicBezTo>
                      <a:pt x="869" y="78"/>
                      <a:pt x="595" y="18"/>
                      <a:pt x="393" y="6"/>
                    </a:cubicBezTo>
                    <a:cubicBezTo>
                      <a:pt x="357" y="2"/>
                      <a:pt x="324" y="1"/>
                      <a:pt x="29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" name="Google Shape;543;p44"/>
              <p:cNvSpPr/>
              <p:nvPr/>
            </p:nvSpPr>
            <p:spPr>
              <a:xfrm>
                <a:off x="6744325" y="2733475"/>
                <a:ext cx="95175" cy="77750"/>
              </a:xfrm>
              <a:custGeom>
                <a:avLst/>
                <a:gdLst/>
                <a:ahLst/>
                <a:cxnLst/>
                <a:rect l="l" t="t" r="r" b="b"/>
                <a:pathLst>
                  <a:path w="3807" h="3110" extrusionOk="0">
                    <a:moveTo>
                      <a:pt x="100" y="1"/>
                    </a:moveTo>
                    <a:cubicBezTo>
                      <a:pt x="54" y="1"/>
                      <a:pt x="1" y="133"/>
                      <a:pt x="46" y="156"/>
                    </a:cubicBezTo>
                    <a:cubicBezTo>
                      <a:pt x="46" y="156"/>
                      <a:pt x="58" y="168"/>
                      <a:pt x="94" y="192"/>
                    </a:cubicBezTo>
                    <a:cubicBezTo>
                      <a:pt x="130" y="216"/>
                      <a:pt x="177" y="240"/>
                      <a:pt x="237" y="275"/>
                    </a:cubicBezTo>
                    <a:cubicBezTo>
                      <a:pt x="296" y="323"/>
                      <a:pt x="368" y="371"/>
                      <a:pt x="439" y="430"/>
                    </a:cubicBezTo>
                    <a:cubicBezTo>
                      <a:pt x="523" y="502"/>
                      <a:pt x="606" y="561"/>
                      <a:pt x="689" y="644"/>
                    </a:cubicBezTo>
                    <a:cubicBezTo>
                      <a:pt x="1035" y="966"/>
                      <a:pt x="1428" y="1406"/>
                      <a:pt x="1749" y="1740"/>
                    </a:cubicBezTo>
                    <a:cubicBezTo>
                      <a:pt x="2082" y="2073"/>
                      <a:pt x="2523" y="2478"/>
                      <a:pt x="2928" y="2764"/>
                    </a:cubicBezTo>
                    <a:cubicBezTo>
                      <a:pt x="3130" y="2895"/>
                      <a:pt x="3333" y="2990"/>
                      <a:pt x="3487" y="3050"/>
                    </a:cubicBezTo>
                    <a:cubicBezTo>
                      <a:pt x="3559" y="3085"/>
                      <a:pt x="3618" y="3085"/>
                      <a:pt x="3666" y="3097"/>
                    </a:cubicBezTo>
                    <a:cubicBezTo>
                      <a:pt x="3714" y="3109"/>
                      <a:pt x="3737" y="3109"/>
                      <a:pt x="3737" y="3109"/>
                    </a:cubicBezTo>
                    <a:cubicBezTo>
                      <a:pt x="3739" y="3110"/>
                      <a:pt x="3741" y="3110"/>
                      <a:pt x="3743" y="3110"/>
                    </a:cubicBezTo>
                    <a:cubicBezTo>
                      <a:pt x="3787" y="3110"/>
                      <a:pt x="3807" y="2977"/>
                      <a:pt x="3761" y="2942"/>
                    </a:cubicBezTo>
                    <a:cubicBezTo>
                      <a:pt x="3761" y="2942"/>
                      <a:pt x="3749" y="2942"/>
                      <a:pt x="3714" y="2930"/>
                    </a:cubicBezTo>
                    <a:cubicBezTo>
                      <a:pt x="3678" y="2907"/>
                      <a:pt x="3618" y="2907"/>
                      <a:pt x="3559" y="2871"/>
                    </a:cubicBezTo>
                    <a:cubicBezTo>
                      <a:pt x="3428" y="2800"/>
                      <a:pt x="3261" y="2704"/>
                      <a:pt x="3083" y="2549"/>
                    </a:cubicBezTo>
                    <a:cubicBezTo>
                      <a:pt x="2713" y="2264"/>
                      <a:pt x="2321" y="1835"/>
                      <a:pt x="1987" y="1502"/>
                    </a:cubicBezTo>
                    <a:cubicBezTo>
                      <a:pt x="1666" y="1168"/>
                      <a:pt x="1237" y="752"/>
                      <a:pt x="856" y="454"/>
                    </a:cubicBezTo>
                    <a:cubicBezTo>
                      <a:pt x="761" y="371"/>
                      <a:pt x="666" y="311"/>
                      <a:pt x="582" y="252"/>
                    </a:cubicBezTo>
                    <a:cubicBezTo>
                      <a:pt x="487" y="192"/>
                      <a:pt x="404" y="144"/>
                      <a:pt x="344" y="109"/>
                    </a:cubicBezTo>
                    <a:cubicBezTo>
                      <a:pt x="273" y="73"/>
                      <a:pt x="213" y="49"/>
                      <a:pt x="177" y="25"/>
                    </a:cubicBezTo>
                    <a:cubicBezTo>
                      <a:pt x="130" y="13"/>
                      <a:pt x="106" y="2"/>
                      <a:pt x="106" y="2"/>
                    </a:cubicBezTo>
                    <a:cubicBezTo>
                      <a:pt x="104" y="1"/>
                      <a:pt x="102" y="1"/>
                      <a:pt x="1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" name="Google Shape;544;p44"/>
              <p:cNvSpPr/>
              <p:nvPr/>
            </p:nvSpPr>
            <p:spPr>
              <a:xfrm>
                <a:off x="6825900" y="2731100"/>
                <a:ext cx="98150" cy="74825"/>
              </a:xfrm>
              <a:custGeom>
                <a:avLst/>
                <a:gdLst/>
                <a:ahLst/>
                <a:cxnLst/>
                <a:rect l="l" t="t" r="r" b="b"/>
                <a:pathLst>
                  <a:path w="3926" h="2993" extrusionOk="0">
                    <a:moveTo>
                      <a:pt x="100" y="1"/>
                    </a:moveTo>
                    <a:cubicBezTo>
                      <a:pt x="53" y="1"/>
                      <a:pt x="0" y="133"/>
                      <a:pt x="46" y="156"/>
                    </a:cubicBezTo>
                    <a:cubicBezTo>
                      <a:pt x="46" y="156"/>
                      <a:pt x="117" y="204"/>
                      <a:pt x="248" y="275"/>
                    </a:cubicBezTo>
                    <a:cubicBezTo>
                      <a:pt x="367" y="347"/>
                      <a:pt x="546" y="454"/>
                      <a:pt x="736" y="597"/>
                    </a:cubicBezTo>
                    <a:cubicBezTo>
                      <a:pt x="1117" y="870"/>
                      <a:pt x="1558" y="1251"/>
                      <a:pt x="1915" y="1549"/>
                    </a:cubicBezTo>
                    <a:cubicBezTo>
                      <a:pt x="2272" y="1835"/>
                      <a:pt x="2737" y="2204"/>
                      <a:pt x="3118" y="2502"/>
                    </a:cubicBezTo>
                    <a:cubicBezTo>
                      <a:pt x="3487" y="2787"/>
                      <a:pt x="3796" y="2990"/>
                      <a:pt x="3796" y="2990"/>
                    </a:cubicBezTo>
                    <a:cubicBezTo>
                      <a:pt x="3800" y="2992"/>
                      <a:pt x="3805" y="2993"/>
                      <a:pt x="3810" y="2993"/>
                    </a:cubicBezTo>
                    <a:cubicBezTo>
                      <a:pt x="3858" y="2993"/>
                      <a:pt x="3925" y="2890"/>
                      <a:pt x="3903" y="2847"/>
                    </a:cubicBezTo>
                    <a:cubicBezTo>
                      <a:pt x="3903" y="2847"/>
                      <a:pt x="3630" y="2621"/>
                      <a:pt x="3272" y="2299"/>
                    </a:cubicBezTo>
                    <a:cubicBezTo>
                      <a:pt x="2927" y="1990"/>
                      <a:pt x="2487" y="1585"/>
                      <a:pt x="2129" y="1287"/>
                    </a:cubicBezTo>
                    <a:cubicBezTo>
                      <a:pt x="1772" y="990"/>
                      <a:pt x="1284" y="632"/>
                      <a:pt x="867" y="382"/>
                    </a:cubicBezTo>
                    <a:cubicBezTo>
                      <a:pt x="665" y="263"/>
                      <a:pt x="474" y="156"/>
                      <a:pt x="332" y="97"/>
                    </a:cubicBezTo>
                    <a:cubicBezTo>
                      <a:pt x="201" y="37"/>
                      <a:pt x="105" y="1"/>
                      <a:pt x="105" y="1"/>
                    </a:cubicBezTo>
                    <a:cubicBezTo>
                      <a:pt x="103" y="1"/>
                      <a:pt x="101" y="1"/>
                      <a:pt x="1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" name="Google Shape;545;p44"/>
              <p:cNvSpPr/>
              <p:nvPr/>
            </p:nvSpPr>
            <p:spPr>
              <a:xfrm>
                <a:off x="6911925" y="2717050"/>
                <a:ext cx="105025" cy="70700"/>
              </a:xfrm>
              <a:custGeom>
                <a:avLst/>
                <a:gdLst/>
                <a:ahLst/>
                <a:cxnLst/>
                <a:rect l="l" t="t" r="r" b="b"/>
                <a:pathLst>
                  <a:path w="4201" h="2828" extrusionOk="0">
                    <a:moveTo>
                      <a:pt x="117" y="1"/>
                    </a:moveTo>
                    <a:cubicBezTo>
                      <a:pt x="68" y="1"/>
                      <a:pt x="1" y="114"/>
                      <a:pt x="34" y="147"/>
                    </a:cubicBezTo>
                    <a:cubicBezTo>
                      <a:pt x="34" y="147"/>
                      <a:pt x="117" y="194"/>
                      <a:pt x="236" y="289"/>
                    </a:cubicBezTo>
                    <a:cubicBezTo>
                      <a:pt x="355" y="385"/>
                      <a:pt x="522" y="528"/>
                      <a:pt x="712" y="682"/>
                    </a:cubicBezTo>
                    <a:cubicBezTo>
                      <a:pt x="1082" y="992"/>
                      <a:pt x="1546" y="1397"/>
                      <a:pt x="1927" y="1694"/>
                    </a:cubicBezTo>
                    <a:cubicBezTo>
                      <a:pt x="2308" y="1992"/>
                      <a:pt x="2820" y="2337"/>
                      <a:pt x="3272" y="2575"/>
                    </a:cubicBezTo>
                    <a:cubicBezTo>
                      <a:pt x="3498" y="2683"/>
                      <a:pt x="3713" y="2766"/>
                      <a:pt x="3868" y="2802"/>
                    </a:cubicBezTo>
                    <a:cubicBezTo>
                      <a:pt x="3968" y="2823"/>
                      <a:pt x="4046" y="2827"/>
                      <a:pt x="4093" y="2827"/>
                    </a:cubicBezTo>
                    <a:cubicBezTo>
                      <a:pt x="4124" y="2827"/>
                      <a:pt x="4141" y="2825"/>
                      <a:pt x="4141" y="2825"/>
                    </a:cubicBezTo>
                    <a:cubicBezTo>
                      <a:pt x="4201" y="2814"/>
                      <a:pt x="4177" y="2671"/>
                      <a:pt x="4141" y="2647"/>
                    </a:cubicBezTo>
                    <a:cubicBezTo>
                      <a:pt x="4141" y="2647"/>
                      <a:pt x="4132" y="2648"/>
                      <a:pt x="4115" y="2648"/>
                    </a:cubicBezTo>
                    <a:cubicBezTo>
                      <a:pt x="4079" y="2648"/>
                      <a:pt x="4010" y="2643"/>
                      <a:pt x="3915" y="2611"/>
                    </a:cubicBezTo>
                    <a:cubicBezTo>
                      <a:pt x="3784" y="2564"/>
                      <a:pt x="3594" y="2480"/>
                      <a:pt x="3391" y="2349"/>
                    </a:cubicBezTo>
                    <a:cubicBezTo>
                      <a:pt x="2987" y="2099"/>
                      <a:pt x="2510" y="1718"/>
                      <a:pt x="2129" y="1432"/>
                    </a:cubicBezTo>
                    <a:cubicBezTo>
                      <a:pt x="1748" y="1135"/>
                      <a:pt x="1260" y="766"/>
                      <a:pt x="855" y="480"/>
                    </a:cubicBezTo>
                    <a:cubicBezTo>
                      <a:pt x="665" y="337"/>
                      <a:pt x="474" y="218"/>
                      <a:pt x="343" y="135"/>
                    </a:cubicBezTo>
                    <a:cubicBezTo>
                      <a:pt x="212" y="51"/>
                      <a:pt x="129" y="4"/>
                      <a:pt x="129" y="4"/>
                    </a:cubicBezTo>
                    <a:cubicBezTo>
                      <a:pt x="125" y="2"/>
                      <a:pt x="121" y="1"/>
                      <a:pt x="11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" name="Google Shape;546;p44"/>
              <p:cNvSpPr/>
              <p:nvPr/>
            </p:nvSpPr>
            <p:spPr>
              <a:xfrm>
                <a:off x="6981575" y="2685800"/>
                <a:ext cx="97900" cy="58450"/>
              </a:xfrm>
              <a:custGeom>
                <a:avLst/>
                <a:gdLst/>
                <a:ahLst/>
                <a:cxnLst/>
                <a:rect l="l" t="t" r="r" b="b"/>
                <a:pathLst>
                  <a:path w="3916" h="2338" extrusionOk="0">
                    <a:moveTo>
                      <a:pt x="118" y="1"/>
                    </a:moveTo>
                    <a:cubicBezTo>
                      <a:pt x="69" y="1"/>
                      <a:pt x="1" y="124"/>
                      <a:pt x="34" y="146"/>
                    </a:cubicBezTo>
                    <a:cubicBezTo>
                      <a:pt x="34" y="146"/>
                      <a:pt x="296" y="337"/>
                      <a:pt x="653" y="599"/>
                    </a:cubicBezTo>
                    <a:cubicBezTo>
                      <a:pt x="1010" y="861"/>
                      <a:pt x="1451" y="1182"/>
                      <a:pt x="1820" y="1408"/>
                    </a:cubicBezTo>
                    <a:cubicBezTo>
                      <a:pt x="2189" y="1635"/>
                      <a:pt x="2665" y="1909"/>
                      <a:pt x="3082" y="2075"/>
                    </a:cubicBezTo>
                    <a:cubicBezTo>
                      <a:pt x="3189" y="2111"/>
                      <a:pt x="3284" y="2159"/>
                      <a:pt x="3368" y="2194"/>
                    </a:cubicBezTo>
                    <a:cubicBezTo>
                      <a:pt x="3463" y="2218"/>
                      <a:pt x="3546" y="2242"/>
                      <a:pt x="3618" y="2266"/>
                    </a:cubicBezTo>
                    <a:cubicBezTo>
                      <a:pt x="3749" y="2301"/>
                      <a:pt x="3832" y="2337"/>
                      <a:pt x="3832" y="2337"/>
                    </a:cubicBezTo>
                    <a:cubicBezTo>
                      <a:pt x="3880" y="2337"/>
                      <a:pt x="3915" y="2194"/>
                      <a:pt x="3880" y="2170"/>
                    </a:cubicBezTo>
                    <a:cubicBezTo>
                      <a:pt x="3880" y="2170"/>
                      <a:pt x="3808" y="2135"/>
                      <a:pt x="3677" y="2075"/>
                    </a:cubicBezTo>
                    <a:cubicBezTo>
                      <a:pt x="3618" y="2051"/>
                      <a:pt x="3546" y="2016"/>
                      <a:pt x="3463" y="1980"/>
                    </a:cubicBezTo>
                    <a:cubicBezTo>
                      <a:pt x="3379" y="1944"/>
                      <a:pt x="3284" y="1897"/>
                      <a:pt x="3189" y="1849"/>
                    </a:cubicBezTo>
                    <a:cubicBezTo>
                      <a:pt x="2808" y="1647"/>
                      <a:pt x="2356" y="1349"/>
                      <a:pt x="1998" y="1135"/>
                    </a:cubicBezTo>
                    <a:cubicBezTo>
                      <a:pt x="1629" y="908"/>
                      <a:pt x="1165" y="623"/>
                      <a:pt x="796" y="396"/>
                    </a:cubicBezTo>
                    <a:cubicBezTo>
                      <a:pt x="605" y="277"/>
                      <a:pt x="439" y="182"/>
                      <a:pt x="320" y="111"/>
                    </a:cubicBezTo>
                    <a:cubicBezTo>
                      <a:pt x="201" y="39"/>
                      <a:pt x="129" y="4"/>
                      <a:pt x="129" y="4"/>
                    </a:cubicBezTo>
                    <a:cubicBezTo>
                      <a:pt x="125" y="2"/>
                      <a:pt x="122" y="1"/>
                      <a:pt x="11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" name="Google Shape;547;p44"/>
              <p:cNvSpPr/>
              <p:nvPr/>
            </p:nvSpPr>
            <p:spPr>
              <a:xfrm>
                <a:off x="7035400" y="2639450"/>
                <a:ext cx="75325" cy="42275"/>
              </a:xfrm>
              <a:custGeom>
                <a:avLst/>
                <a:gdLst/>
                <a:ahLst/>
                <a:cxnLst/>
                <a:rect l="l" t="t" r="r" b="b"/>
                <a:pathLst>
                  <a:path w="3013" h="1691" extrusionOk="0">
                    <a:moveTo>
                      <a:pt x="36" y="0"/>
                    </a:moveTo>
                    <a:cubicBezTo>
                      <a:pt x="0" y="0"/>
                      <a:pt x="0" y="167"/>
                      <a:pt x="36" y="179"/>
                    </a:cubicBezTo>
                    <a:cubicBezTo>
                      <a:pt x="36" y="179"/>
                      <a:pt x="83" y="179"/>
                      <a:pt x="191" y="203"/>
                    </a:cubicBezTo>
                    <a:cubicBezTo>
                      <a:pt x="238" y="215"/>
                      <a:pt x="286" y="226"/>
                      <a:pt x="357" y="250"/>
                    </a:cubicBezTo>
                    <a:cubicBezTo>
                      <a:pt x="417" y="274"/>
                      <a:pt x="488" y="298"/>
                      <a:pt x="560" y="322"/>
                    </a:cubicBezTo>
                    <a:cubicBezTo>
                      <a:pt x="857" y="453"/>
                      <a:pt x="1203" y="679"/>
                      <a:pt x="1465" y="846"/>
                    </a:cubicBezTo>
                    <a:cubicBezTo>
                      <a:pt x="1738" y="1012"/>
                      <a:pt x="2096" y="1238"/>
                      <a:pt x="2381" y="1405"/>
                    </a:cubicBezTo>
                    <a:cubicBezTo>
                      <a:pt x="2679" y="1584"/>
                      <a:pt x="2917" y="1691"/>
                      <a:pt x="2917" y="1691"/>
                    </a:cubicBezTo>
                    <a:cubicBezTo>
                      <a:pt x="2953" y="1691"/>
                      <a:pt x="3012" y="1560"/>
                      <a:pt x="3001" y="1536"/>
                    </a:cubicBezTo>
                    <a:cubicBezTo>
                      <a:pt x="3001" y="1536"/>
                      <a:pt x="2786" y="1405"/>
                      <a:pt x="2524" y="1203"/>
                    </a:cubicBezTo>
                    <a:cubicBezTo>
                      <a:pt x="2262" y="1000"/>
                      <a:pt x="1929" y="738"/>
                      <a:pt x="1643" y="560"/>
                    </a:cubicBezTo>
                    <a:cubicBezTo>
                      <a:pt x="1369" y="393"/>
                      <a:pt x="988" y="191"/>
                      <a:pt x="643" y="95"/>
                    </a:cubicBezTo>
                    <a:cubicBezTo>
                      <a:pt x="560" y="60"/>
                      <a:pt x="476" y="48"/>
                      <a:pt x="405" y="36"/>
                    </a:cubicBezTo>
                    <a:cubicBezTo>
                      <a:pt x="334" y="24"/>
                      <a:pt x="274" y="12"/>
                      <a:pt x="21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" name="Google Shape;548;p44"/>
              <p:cNvSpPr/>
              <p:nvPr/>
            </p:nvSpPr>
            <p:spPr>
              <a:xfrm>
                <a:off x="7063675" y="2577225"/>
                <a:ext cx="66375" cy="32500"/>
              </a:xfrm>
              <a:custGeom>
                <a:avLst/>
                <a:gdLst/>
                <a:ahLst/>
                <a:cxnLst/>
                <a:rect l="l" t="t" r="r" b="b"/>
                <a:pathLst>
                  <a:path w="2655" h="1300" extrusionOk="0">
                    <a:moveTo>
                      <a:pt x="60" y="1"/>
                    </a:moveTo>
                    <a:cubicBezTo>
                      <a:pt x="36" y="1"/>
                      <a:pt x="0" y="156"/>
                      <a:pt x="24" y="167"/>
                    </a:cubicBezTo>
                    <a:cubicBezTo>
                      <a:pt x="24" y="167"/>
                      <a:pt x="72" y="191"/>
                      <a:pt x="155" y="227"/>
                    </a:cubicBezTo>
                    <a:cubicBezTo>
                      <a:pt x="226" y="251"/>
                      <a:pt x="346" y="310"/>
                      <a:pt x="465" y="370"/>
                    </a:cubicBezTo>
                    <a:cubicBezTo>
                      <a:pt x="715" y="489"/>
                      <a:pt x="1012" y="656"/>
                      <a:pt x="1262" y="775"/>
                    </a:cubicBezTo>
                    <a:cubicBezTo>
                      <a:pt x="1512" y="894"/>
                      <a:pt x="1834" y="1025"/>
                      <a:pt x="2096" y="1132"/>
                    </a:cubicBezTo>
                    <a:cubicBezTo>
                      <a:pt x="2227" y="1180"/>
                      <a:pt x="2346" y="1227"/>
                      <a:pt x="2429" y="1251"/>
                    </a:cubicBezTo>
                    <a:cubicBezTo>
                      <a:pt x="2512" y="1287"/>
                      <a:pt x="2560" y="1299"/>
                      <a:pt x="2560" y="1299"/>
                    </a:cubicBezTo>
                    <a:cubicBezTo>
                      <a:pt x="2562" y="1299"/>
                      <a:pt x="2563" y="1299"/>
                      <a:pt x="2564" y="1299"/>
                    </a:cubicBezTo>
                    <a:cubicBezTo>
                      <a:pt x="2600" y="1299"/>
                      <a:pt x="2654" y="1167"/>
                      <a:pt x="2632" y="1144"/>
                    </a:cubicBezTo>
                    <a:cubicBezTo>
                      <a:pt x="2632" y="1144"/>
                      <a:pt x="2441" y="1037"/>
                      <a:pt x="2203" y="906"/>
                    </a:cubicBezTo>
                    <a:cubicBezTo>
                      <a:pt x="1953" y="763"/>
                      <a:pt x="1655" y="596"/>
                      <a:pt x="1405" y="477"/>
                    </a:cubicBezTo>
                    <a:cubicBezTo>
                      <a:pt x="1155" y="358"/>
                      <a:pt x="834" y="227"/>
                      <a:pt x="560" y="132"/>
                    </a:cubicBezTo>
                    <a:cubicBezTo>
                      <a:pt x="417" y="96"/>
                      <a:pt x="310" y="48"/>
                      <a:pt x="215" y="37"/>
                    </a:cubicBezTo>
                    <a:cubicBezTo>
                      <a:pt x="119" y="13"/>
                      <a:pt x="60" y="1"/>
                      <a:pt x="6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" name="Google Shape;549;p44"/>
              <p:cNvSpPr/>
              <p:nvPr/>
            </p:nvSpPr>
            <p:spPr>
              <a:xfrm>
                <a:off x="7078250" y="2524550"/>
                <a:ext cx="61350" cy="27700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1108" extrusionOk="0">
                    <a:moveTo>
                      <a:pt x="48" y="0"/>
                    </a:moveTo>
                    <a:cubicBezTo>
                      <a:pt x="24" y="0"/>
                      <a:pt x="1" y="155"/>
                      <a:pt x="24" y="167"/>
                    </a:cubicBezTo>
                    <a:cubicBezTo>
                      <a:pt x="24" y="167"/>
                      <a:pt x="72" y="179"/>
                      <a:pt x="144" y="203"/>
                    </a:cubicBezTo>
                    <a:cubicBezTo>
                      <a:pt x="191" y="215"/>
                      <a:pt x="227" y="227"/>
                      <a:pt x="286" y="239"/>
                    </a:cubicBezTo>
                    <a:cubicBezTo>
                      <a:pt x="334" y="262"/>
                      <a:pt x="382" y="274"/>
                      <a:pt x="441" y="298"/>
                    </a:cubicBezTo>
                    <a:cubicBezTo>
                      <a:pt x="679" y="381"/>
                      <a:pt x="965" y="524"/>
                      <a:pt x="1179" y="620"/>
                    </a:cubicBezTo>
                    <a:cubicBezTo>
                      <a:pt x="1406" y="715"/>
                      <a:pt x="1703" y="834"/>
                      <a:pt x="1941" y="941"/>
                    </a:cubicBezTo>
                    <a:cubicBezTo>
                      <a:pt x="2179" y="1036"/>
                      <a:pt x="2358" y="1108"/>
                      <a:pt x="2358" y="1108"/>
                    </a:cubicBezTo>
                    <a:cubicBezTo>
                      <a:pt x="2394" y="1108"/>
                      <a:pt x="2453" y="977"/>
                      <a:pt x="2441" y="953"/>
                    </a:cubicBezTo>
                    <a:cubicBezTo>
                      <a:pt x="2441" y="953"/>
                      <a:pt x="2275" y="846"/>
                      <a:pt x="2049" y="715"/>
                    </a:cubicBezTo>
                    <a:cubicBezTo>
                      <a:pt x="1834" y="584"/>
                      <a:pt x="1548" y="417"/>
                      <a:pt x="1322" y="310"/>
                    </a:cubicBezTo>
                    <a:cubicBezTo>
                      <a:pt x="1084" y="215"/>
                      <a:pt x="775" y="108"/>
                      <a:pt x="513" y="60"/>
                    </a:cubicBezTo>
                    <a:cubicBezTo>
                      <a:pt x="453" y="48"/>
                      <a:pt x="382" y="36"/>
                      <a:pt x="334" y="24"/>
                    </a:cubicBezTo>
                    <a:cubicBezTo>
                      <a:pt x="274" y="12"/>
                      <a:pt x="227" y="12"/>
                      <a:pt x="179" y="12"/>
                    </a:cubicBezTo>
                    <a:cubicBezTo>
                      <a:pt x="96" y="0"/>
                      <a:pt x="48" y="0"/>
                      <a:pt x="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0" name="Google Shape;550;p44"/>
              <p:cNvSpPr/>
              <p:nvPr/>
            </p:nvSpPr>
            <p:spPr>
              <a:xfrm>
                <a:off x="7087500" y="2450425"/>
                <a:ext cx="54475" cy="34550"/>
              </a:xfrm>
              <a:custGeom>
                <a:avLst/>
                <a:gdLst/>
                <a:ahLst/>
                <a:cxnLst/>
                <a:rect l="l" t="t" r="r" b="b"/>
                <a:pathLst>
                  <a:path w="2179" h="1382" extrusionOk="0">
                    <a:moveTo>
                      <a:pt x="79" y="0"/>
                    </a:moveTo>
                    <a:cubicBezTo>
                      <a:pt x="44" y="0"/>
                      <a:pt x="1" y="144"/>
                      <a:pt x="24" y="156"/>
                    </a:cubicBezTo>
                    <a:cubicBezTo>
                      <a:pt x="24" y="156"/>
                      <a:pt x="59" y="179"/>
                      <a:pt x="131" y="215"/>
                    </a:cubicBezTo>
                    <a:cubicBezTo>
                      <a:pt x="190" y="251"/>
                      <a:pt x="274" y="298"/>
                      <a:pt x="381" y="370"/>
                    </a:cubicBezTo>
                    <a:cubicBezTo>
                      <a:pt x="571" y="501"/>
                      <a:pt x="809" y="679"/>
                      <a:pt x="1012" y="810"/>
                    </a:cubicBezTo>
                    <a:cubicBezTo>
                      <a:pt x="1202" y="941"/>
                      <a:pt x="1464" y="1084"/>
                      <a:pt x="1690" y="1203"/>
                    </a:cubicBezTo>
                    <a:cubicBezTo>
                      <a:pt x="1798" y="1263"/>
                      <a:pt x="1893" y="1310"/>
                      <a:pt x="1976" y="1334"/>
                    </a:cubicBezTo>
                    <a:cubicBezTo>
                      <a:pt x="2048" y="1370"/>
                      <a:pt x="2083" y="1382"/>
                      <a:pt x="2083" y="1382"/>
                    </a:cubicBezTo>
                    <a:cubicBezTo>
                      <a:pt x="2119" y="1382"/>
                      <a:pt x="2179" y="1263"/>
                      <a:pt x="2167" y="1227"/>
                    </a:cubicBezTo>
                    <a:cubicBezTo>
                      <a:pt x="2167" y="1227"/>
                      <a:pt x="2131" y="1203"/>
                      <a:pt x="2071" y="1168"/>
                    </a:cubicBezTo>
                    <a:cubicBezTo>
                      <a:pt x="2000" y="1120"/>
                      <a:pt x="1917" y="1060"/>
                      <a:pt x="1821" y="989"/>
                    </a:cubicBezTo>
                    <a:cubicBezTo>
                      <a:pt x="1631" y="846"/>
                      <a:pt x="1393" y="656"/>
                      <a:pt x="1190" y="525"/>
                    </a:cubicBezTo>
                    <a:cubicBezTo>
                      <a:pt x="988" y="394"/>
                      <a:pt x="726" y="251"/>
                      <a:pt x="500" y="144"/>
                    </a:cubicBezTo>
                    <a:cubicBezTo>
                      <a:pt x="381" y="96"/>
                      <a:pt x="285" y="60"/>
                      <a:pt x="202" y="36"/>
                    </a:cubicBezTo>
                    <a:cubicBezTo>
                      <a:pt x="119" y="13"/>
                      <a:pt x="83" y="1"/>
                      <a:pt x="83" y="1"/>
                    </a:cubicBezTo>
                    <a:cubicBezTo>
                      <a:pt x="82" y="0"/>
                      <a:pt x="80" y="0"/>
                      <a:pt x="7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1" name="Google Shape;551;p44"/>
              <p:cNvSpPr/>
              <p:nvPr/>
            </p:nvSpPr>
            <p:spPr>
              <a:xfrm>
                <a:off x="7073500" y="2209325"/>
                <a:ext cx="56575" cy="38425"/>
              </a:xfrm>
              <a:custGeom>
                <a:avLst/>
                <a:gdLst/>
                <a:ahLst/>
                <a:cxnLst/>
                <a:rect l="l" t="t" r="r" b="b"/>
                <a:pathLst>
                  <a:path w="2263" h="1537" extrusionOk="0">
                    <a:moveTo>
                      <a:pt x="48" y="1"/>
                    </a:moveTo>
                    <a:cubicBezTo>
                      <a:pt x="0" y="1"/>
                      <a:pt x="0" y="13"/>
                      <a:pt x="0" y="13"/>
                    </a:cubicBezTo>
                    <a:cubicBezTo>
                      <a:pt x="0" y="36"/>
                      <a:pt x="24" y="155"/>
                      <a:pt x="24" y="179"/>
                    </a:cubicBezTo>
                    <a:cubicBezTo>
                      <a:pt x="24" y="179"/>
                      <a:pt x="24" y="174"/>
                      <a:pt x="27" y="174"/>
                    </a:cubicBezTo>
                    <a:cubicBezTo>
                      <a:pt x="29" y="174"/>
                      <a:pt x="32" y="175"/>
                      <a:pt x="36" y="179"/>
                    </a:cubicBezTo>
                    <a:cubicBezTo>
                      <a:pt x="36" y="179"/>
                      <a:pt x="60" y="179"/>
                      <a:pt x="95" y="203"/>
                    </a:cubicBezTo>
                    <a:cubicBezTo>
                      <a:pt x="155" y="239"/>
                      <a:pt x="250" y="310"/>
                      <a:pt x="345" y="382"/>
                    </a:cubicBezTo>
                    <a:cubicBezTo>
                      <a:pt x="560" y="536"/>
                      <a:pt x="822" y="727"/>
                      <a:pt x="1024" y="870"/>
                    </a:cubicBezTo>
                    <a:cubicBezTo>
                      <a:pt x="1238" y="1013"/>
                      <a:pt x="1512" y="1191"/>
                      <a:pt x="1750" y="1310"/>
                    </a:cubicBezTo>
                    <a:cubicBezTo>
                      <a:pt x="1858" y="1382"/>
                      <a:pt x="1965" y="1441"/>
                      <a:pt x="2036" y="1477"/>
                    </a:cubicBezTo>
                    <a:cubicBezTo>
                      <a:pt x="2119" y="1513"/>
                      <a:pt x="2167" y="1537"/>
                      <a:pt x="2167" y="1537"/>
                    </a:cubicBezTo>
                    <a:cubicBezTo>
                      <a:pt x="2191" y="1537"/>
                      <a:pt x="2262" y="1406"/>
                      <a:pt x="2250" y="1382"/>
                    </a:cubicBezTo>
                    <a:cubicBezTo>
                      <a:pt x="2250" y="1382"/>
                      <a:pt x="2203" y="1358"/>
                      <a:pt x="2143" y="1310"/>
                    </a:cubicBezTo>
                    <a:cubicBezTo>
                      <a:pt x="2084" y="1251"/>
                      <a:pt x="1988" y="1191"/>
                      <a:pt x="1881" y="1108"/>
                    </a:cubicBezTo>
                    <a:cubicBezTo>
                      <a:pt x="1679" y="941"/>
                      <a:pt x="1429" y="739"/>
                      <a:pt x="1215" y="596"/>
                    </a:cubicBezTo>
                    <a:cubicBezTo>
                      <a:pt x="1000" y="453"/>
                      <a:pt x="715" y="286"/>
                      <a:pt x="488" y="167"/>
                    </a:cubicBezTo>
                    <a:cubicBezTo>
                      <a:pt x="369" y="108"/>
                      <a:pt x="262" y="60"/>
                      <a:pt x="167" y="25"/>
                    </a:cubicBezTo>
                    <a:cubicBezTo>
                      <a:pt x="131" y="13"/>
                      <a:pt x="95" y="1"/>
                      <a:pt x="4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2" name="Google Shape;552;p44"/>
              <p:cNvSpPr/>
              <p:nvPr/>
            </p:nvSpPr>
            <p:spPr>
              <a:xfrm>
                <a:off x="7077675" y="2265875"/>
                <a:ext cx="64300" cy="34550"/>
              </a:xfrm>
              <a:custGeom>
                <a:avLst/>
                <a:gdLst/>
                <a:ahLst/>
                <a:cxnLst/>
                <a:rect l="l" t="t" r="r" b="b"/>
                <a:pathLst>
                  <a:path w="2572" h="1382" extrusionOk="0">
                    <a:moveTo>
                      <a:pt x="92" y="0"/>
                    </a:moveTo>
                    <a:cubicBezTo>
                      <a:pt x="66" y="0"/>
                      <a:pt x="1" y="133"/>
                      <a:pt x="24" y="156"/>
                    </a:cubicBezTo>
                    <a:cubicBezTo>
                      <a:pt x="24" y="156"/>
                      <a:pt x="726" y="608"/>
                      <a:pt x="1202" y="870"/>
                    </a:cubicBezTo>
                    <a:cubicBezTo>
                      <a:pt x="1321" y="930"/>
                      <a:pt x="1452" y="989"/>
                      <a:pt x="1595" y="1061"/>
                    </a:cubicBezTo>
                    <a:cubicBezTo>
                      <a:pt x="1738" y="1120"/>
                      <a:pt x="1881" y="1180"/>
                      <a:pt x="2024" y="1227"/>
                    </a:cubicBezTo>
                    <a:cubicBezTo>
                      <a:pt x="2286" y="1322"/>
                      <a:pt x="2488" y="1382"/>
                      <a:pt x="2488" y="1382"/>
                    </a:cubicBezTo>
                    <a:cubicBezTo>
                      <a:pt x="2512" y="1382"/>
                      <a:pt x="2572" y="1251"/>
                      <a:pt x="2548" y="1227"/>
                    </a:cubicBezTo>
                    <a:cubicBezTo>
                      <a:pt x="2548" y="1227"/>
                      <a:pt x="2369" y="1132"/>
                      <a:pt x="2119" y="1001"/>
                    </a:cubicBezTo>
                    <a:cubicBezTo>
                      <a:pt x="2000" y="941"/>
                      <a:pt x="1869" y="858"/>
                      <a:pt x="1738" y="787"/>
                    </a:cubicBezTo>
                    <a:cubicBezTo>
                      <a:pt x="1607" y="703"/>
                      <a:pt x="1476" y="632"/>
                      <a:pt x="1357" y="572"/>
                    </a:cubicBezTo>
                    <a:cubicBezTo>
                      <a:pt x="881" y="322"/>
                      <a:pt x="95" y="1"/>
                      <a:pt x="95" y="1"/>
                    </a:cubicBezTo>
                    <a:cubicBezTo>
                      <a:pt x="94" y="0"/>
                      <a:pt x="93" y="0"/>
                      <a:pt x="9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3" name="Google Shape;553;p44"/>
              <p:cNvSpPr/>
              <p:nvPr/>
            </p:nvSpPr>
            <p:spPr>
              <a:xfrm>
                <a:off x="7082725" y="2325425"/>
                <a:ext cx="69675" cy="38550"/>
              </a:xfrm>
              <a:custGeom>
                <a:avLst/>
                <a:gdLst/>
                <a:ahLst/>
                <a:cxnLst/>
                <a:rect l="l" t="t" r="r" b="b"/>
                <a:pathLst>
                  <a:path w="2787" h="1542" extrusionOk="0">
                    <a:moveTo>
                      <a:pt x="72" y="0"/>
                    </a:moveTo>
                    <a:cubicBezTo>
                      <a:pt x="48" y="0"/>
                      <a:pt x="0" y="155"/>
                      <a:pt x="36" y="167"/>
                    </a:cubicBezTo>
                    <a:cubicBezTo>
                      <a:pt x="36" y="167"/>
                      <a:pt x="262" y="250"/>
                      <a:pt x="548" y="345"/>
                    </a:cubicBezTo>
                    <a:cubicBezTo>
                      <a:pt x="846" y="453"/>
                      <a:pt x="1203" y="595"/>
                      <a:pt x="1465" y="715"/>
                    </a:cubicBezTo>
                    <a:cubicBezTo>
                      <a:pt x="1739" y="834"/>
                      <a:pt x="2072" y="1000"/>
                      <a:pt x="2298" y="1191"/>
                    </a:cubicBezTo>
                    <a:cubicBezTo>
                      <a:pt x="2322" y="1215"/>
                      <a:pt x="2346" y="1226"/>
                      <a:pt x="2370" y="1250"/>
                    </a:cubicBezTo>
                    <a:cubicBezTo>
                      <a:pt x="2393" y="1250"/>
                      <a:pt x="2417" y="1250"/>
                      <a:pt x="2441" y="1262"/>
                    </a:cubicBezTo>
                    <a:lnTo>
                      <a:pt x="2465" y="1262"/>
                    </a:lnTo>
                    <a:cubicBezTo>
                      <a:pt x="2477" y="1262"/>
                      <a:pt x="2477" y="1274"/>
                      <a:pt x="2489" y="1274"/>
                    </a:cubicBezTo>
                    <a:cubicBezTo>
                      <a:pt x="2512" y="1298"/>
                      <a:pt x="2536" y="1346"/>
                      <a:pt x="2560" y="1393"/>
                    </a:cubicBezTo>
                    <a:cubicBezTo>
                      <a:pt x="2596" y="1476"/>
                      <a:pt x="2632" y="1536"/>
                      <a:pt x="2632" y="1536"/>
                    </a:cubicBezTo>
                    <a:cubicBezTo>
                      <a:pt x="2635" y="1540"/>
                      <a:pt x="2642" y="1541"/>
                      <a:pt x="2650" y="1541"/>
                    </a:cubicBezTo>
                    <a:cubicBezTo>
                      <a:pt x="2694" y="1541"/>
                      <a:pt x="2786" y="1495"/>
                      <a:pt x="2786" y="1465"/>
                    </a:cubicBezTo>
                    <a:cubicBezTo>
                      <a:pt x="2786" y="1465"/>
                      <a:pt x="2762" y="1417"/>
                      <a:pt x="2739" y="1322"/>
                    </a:cubicBezTo>
                    <a:cubicBezTo>
                      <a:pt x="2727" y="1274"/>
                      <a:pt x="2715" y="1203"/>
                      <a:pt x="2655" y="1131"/>
                    </a:cubicBezTo>
                    <a:cubicBezTo>
                      <a:pt x="2632" y="1107"/>
                      <a:pt x="2620" y="1084"/>
                      <a:pt x="2596" y="1072"/>
                    </a:cubicBezTo>
                    <a:lnTo>
                      <a:pt x="2548" y="1048"/>
                    </a:lnTo>
                    <a:cubicBezTo>
                      <a:pt x="2536" y="1036"/>
                      <a:pt x="2524" y="1036"/>
                      <a:pt x="2524" y="1036"/>
                    </a:cubicBezTo>
                    <a:lnTo>
                      <a:pt x="2477" y="1024"/>
                    </a:lnTo>
                    <a:lnTo>
                      <a:pt x="2477" y="1012"/>
                    </a:lnTo>
                    <a:lnTo>
                      <a:pt x="2465" y="1012"/>
                    </a:lnTo>
                    <a:cubicBezTo>
                      <a:pt x="2251" y="750"/>
                      <a:pt x="1893" y="548"/>
                      <a:pt x="1608" y="417"/>
                    </a:cubicBezTo>
                    <a:cubicBezTo>
                      <a:pt x="1310" y="274"/>
                      <a:pt x="929" y="179"/>
                      <a:pt x="619" y="107"/>
                    </a:cubicBezTo>
                    <a:cubicBezTo>
                      <a:pt x="310" y="36"/>
                      <a:pt x="72" y="0"/>
                      <a:pt x="7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4" name="Google Shape;554;p44"/>
              <p:cNvSpPr/>
              <p:nvPr/>
            </p:nvSpPr>
            <p:spPr>
              <a:xfrm>
                <a:off x="7087200" y="2373925"/>
                <a:ext cx="64600" cy="34275"/>
              </a:xfrm>
              <a:custGeom>
                <a:avLst/>
                <a:gdLst/>
                <a:ahLst/>
                <a:cxnLst/>
                <a:rect l="l" t="t" r="r" b="b"/>
                <a:pathLst>
                  <a:path w="2584" h="1371" extrusionOk="0">
                    <a:moveTo>
                      <a:pt x="104" y="0"/>
                    </a:moveTo>
                    <a:cubicBezTo>
                      <a:pt x="77" y="0"/>
                      <a:pt x="1" y="132"/>
                      <a:pt x="24" y="144"/>
                    </a:cubicBezTo>
                    <a:cubicBezTo>
                      <a:pt x="24" y="144"/>
                      <a:pt x="71" y="179"/>
                      <a:pt x="143" y="227"/>
                    </a:cubicBezTo>
                    <a:cubicBezTo>
                      <a:pt x="214" y="275"/>
                      <a:pt x="321" y="334"/>
                      <a:pt x="440" y="406"/>
                    </a:cubicBezTo>
                    <a:cubicBezTo>
                      <a:pt x="690" y="537"/>
                      <a:pt x="1000" y="691"/>
                      <a:pt x="1238" y="810"/>
                    </a:cubicBezTo>
                    <a:cubicBezTo>
                      <a:pt x="1476" y="918"/>
                      <a:pt x="1798" y="1037"/>
                      <a:pt x="2048" y="1156"/>
                    </a:cubicBezTo>
                    <a:cubicBezTo>
                      <a:pt x="2107" y="1180"/>
                      <a:pt x="2167" y="1215"/>
                      <a:pt x="2214" y="1239"/>
                    </a:cubicBezTo>
                    <a:cubicBezTo>
                      <a:pt x="2262" y="1263"/>
                      <a:pt x="2310" y="1287"/>
                      <a:pt x="2345" y="1299"/>
                    </a:cubicBezTo>
                    <a:cubicBezTo>
                      <a:pt x="2429" y="1346"/>
                      <a:pt x="2476" y="1370"/>
                      <a:pt x="2476" y="1370"/>
                    </a:cubicBezTo>
                    <a:cubicBezTo>
                      <a:pt x="2500" y="1370"/>
                      <a:pt x="2583" y="1251"/>
                      <a:pt x="2572" y="1227"/>
                    </a:cubicBezTo>
                    <a:cubicBezTo>
                      <a:pt x="2572" y="1227"/>
                      <a:pt x="2524" y="1191"/>
                      <a:pt x="2453" y="1144"/>
                    </a:cubicBezTo>
                    <a:cubicBezTo>
                      <a:pt x="2417" y="1108"/>
                      <a:pt x="2381" y="1084"/>
                      <a:pt x="2333" y="1037"/>
                    </a:cubicBezTo>
                    <a:cubicBezTo>
                      <a:pt x="2286" y="1013"/>
                      <a:pt x="2226" y="977"/>
                      <a:pt x="2167" y="930"/>
                    </a:cubicBezTo>
                    <a:cubicBezTo>
                      <a:pt x="1929" y="775"/>
                      <a:pt x="1619" y="620"/>
                      <a:pt x="1369" y="501"/>
                    </a:cubicBezTo>
                    <a:cubicBezTo>
                      <a:pt x="1131" y="394"/>
                      <a:pt x="809" y="275"/>
                      <a:pt x="548" y="179"/>
                    </a:cubicBezTo>
                    <a:cubicBezTo>
                      <a:pt x="417" y="132"/>
                      <a:pt x="309" y="84"/>
                      <a:pt x="238" y="48"/>
                    </a:cubicBezTo>
                    <a:cubicBezTo>
                      <a:pt x="155" y="13"/>
                      <a:pt x="107" y="1"/>
                      <a:pt x="107" y="1"/>
                    </a:cubicBezTo>
                    <a:cubicBezTo>
                      <a:pt x="106" y="0"/>
                      <a:pt x="105" y="0"/>
                      <a:pt x="10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5" name="Google Shape;555;p44"/>
              <p:cNvSpPr/>
              <p:nvPr/>
            </p:nvSpPr>
            <p:spPr>
              <a:xfrm>
                <a:off x="7087475" y="2414975"/>
                <a:ext cx="66400" cy="26850"/>
              </a:xfrm>
              <a:custGeom>
                <a:avLst/>
                <a:gdLst/>
                <a:ahLst/>
                <a:cxnLst/>
                <a:rect l="l" t="t" r="r" b="b"/>
                <a:pathLst>
                  <a:path w="2656" h="1074" extrusionOk="0">
                    <a:moveTo>
                      <a:pt x="391" y="1"/>
                    </a:moveTo>
                    <a:cubicBezTo>
                      <a:pt x="311" y="1"/>
                      <a:pt x="238" y="11"/>
                      <a:pt x="179" y="26"/>
                    </a:cubicBezTo>
                    <a:cubicBezTo>
                      <a:pt x="132" y="26"/>
                      <a:pt x="96" y="38"/>
                      <a:pt x="72" y="50"/>
                    </a:cubicBezTo>
                    <a:cubicBezTo>
                      <a:pt x="48" y="50"/>
                      <a:pt x="36" y="61"/>
                      <a:pt x="36" y="61"/>
                    </a:cubicBezTo>
                    <a:cubicBezTo>
                      <a:pt x="1" y="73"/>
                      <a:pt x="48" y="228"/>
                      <a:pt x="72" y="228"/>
                    </a:cubicBezTo>
                    <a:cubicBezTo>
                      <a:pt x="72" y="228"/>
                      <a:pt x="84" y="228"/>
                      <a:pt x="108" y="216"/>
                    </a:cubicBezTo>
                    <a:lnTo>
                      <a:pt x="203" y="216"/>
                    </a:lnTo>
                    <a:cubicBezTo>
                      <a:pt x="275" y="216"/>
                      <a:pt x="394" y="228"/>
                      <a:pt x="513" y="252"/>
                    </a:cubicBezTo>
                    <a:cubicBezTo>
                      <a:pt x="763" y="311"/>
                      <a:pt x="1072" y="442"/>
                      <a:pt x="1310" y="550"/>
                    </a:cubicBezTo>
                    <a:cubicBezTo>
                      <a:pt x="1549" y="657"/>
                      <a:pt x="1870" y="788"/>
                      <a:pt x="2120" y="895"/>
                    </a:cubicBezTo>
                    <a:cubicBezTo>
                      <a:pt x="2370" y="1002"/>
                      <a:pt x="2561" y="1073"/>
                      <a:pt x="2561" y="1073"/>
                    </a:cubicBezTo>
                    <a:cubicBezTo>
                      <a:pt x="2596" y="1073"/>
                      <a:pt x="2656" y="954"/>
                      <a:pt x="2644" y="919"/>
                    </a:cubicBezTo>
                    <a:cubicBezTo>
                      <a:pt x="2644" y="919"/>
                      <a:pt x="2465" y="812"/>
                      <a:pt x="2227" y="669"/>
                    </a:cubicBezTo>
                    <a:cubicBezTo>
                      <a:pt x="2001" y="526"/>
                      <a:pt x="1691" y="347"/>
                      <a:pt x="1441" y="240"/>
                    </a:cubicBezTo>
                    <a:cubicBezTo>
                      <a:pt x="1191" y="133"/>
                      <a:pt x="846" y="26"/>
                      <a:pt x="548" y="14"/>
                    </a:cubicBezTo>
                    <a:cubicBezTo>
                      <a:pt x="494" y="5"/>
                      <a:pt x="441" y="1"/>
                      <a:pt x="3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56" name="Google Shape;556;p44"/>
          <p:cNvGrpSpPr/>
          <p:nvPr/>
        </p:nvGrpSpPr>
        <p:grpSpPr>
          <a:xfrm>
            <a:off x="6361639" y="1286360"/>
            <a:ext cx="1900132" cy="1288484"/>
            <a:chOff x="6426144" y="2052182"/>
            <a:chExt cx="1900132" cy="1288484"/>
          </a:xfrm>
        </p:grpSpPr>
        <p:sp>
          <p:nvSpPr>
            <p:cNvPr id="557" name="Google Shape;557;p44"/>
            <p:cNvSpPr/>
            <p:nvPr/>
          </p:nvSpPr>
          <p:spPr>
            <a:xfrm>
              <a:off x="6493263" y="2108199"/>
              <a:ext cx="1702084" cy="1061715"/>
            </a:xfrm>
            <a:custGeom>
              <a:avLst/>
              <a:gdLst/>
              <a:ahLst/>
              <a:cxnLst/>
              <a:rect l="l" t="t" r="r" b="b"/>
              <a:pathLst>
                <a:path w="46674" h="29114" extrusionOk="0">
                  <a:moveTo>
                    <a:pt x="31458" y="1"/>
                  </a:moveTo>
                  <a:cubicBezTo>
                    <a:pt x="31330" y="1"/>
                    <a:pt x="31203" y="2"/>
                    <a:pt x="31076" y="4"/>
                  </a:cubicBezTo>
                  <a:cubicBezTo>
                    <a:pt x="28981" y="28"/>
                    <a:pt x="26909" y="433"/>
                    <a:pt x="24837" y="754"/>
                  </a:cubicBezTo>
                  <a:cubicBezTo>
                    <a:pt x="23873" y="897"/>
                    <a:pt x="22909" y="1016"/>
                    <a:pt x="21932" y="1147"/>
                  </a:cubicBezTo>
                  <a:cubicBezTo>
                    <a:pt x="20606" y="1225"/>
                    <a:pt x="19281" y="1244"/>
                    <a:pt x="17957" y="1244"/>
                  </a:cubicBezTo>
                  <a:cubicBezTo>
                    <a:pt x="16561" y="1244"/>
                    <a:pt x="15166" y="1222"/>
                    <a:pt x="13770" y="1222"/>
                  </a:cubicBezTo>
                  <a:cubicBezTo>
                    <a:pt x="12828" y="1222"/>
                    <a:pt x="11886" y="1232"/>
                    <a:pt x="10943" y="1266"/>
                  </a:cubicBezTo>
                  <a:cubicBezTo>
                    <a:pt x="7859" y="1373"/>
                    <a:pt x="3918" y="2040"/>
                    <a:pt x="1954" y="4695"/>
                  </a:cubicBezTo>
                  <a:cubicBezTo>
                    <a:pt x="1" y="7350"/>
                    <a:pt x="84" y="11196"/>
                    <a:pt x="180" y="14339"/>
                  </a:cubicBezTo>
                  <a:cubicBezTo>
                    <a:pt x="287" y="17637"/>
                    <a:pt x="465" y="20840"/>
                    <a:pt x="2180" y="23769"/>
                  </a:cubicBezTo>
                  <a:cubicBezTo>
                    <a:pt x="4216" y="27269"/>
                    <a:pt x="7645" y="28853"/>
                    <a:pt x="11586" y="29091"/>
                  </a:cubicBezTo>
                  <a:cubicBezTo>
                    <a:pt x="11858" y="29106"/>
                    <a:pt x="12131" y="29113"/>
                    <a:pt x="12404" y="29113"/>
                  </a:cubicBezTo>
                  <a:cubicBezTo>
                    <a:pt x="14258" y="29113"/>
                    <a:pt x="16129" y="28789"/>
                    <a:pt x="17956" y="28519"/>
                  </a:cubicBezTo>
                  <a:cubicBezTo>
                    <a:pt x="20265" y="28174"/>
                    <a:pt x="22575" y="28150"/>
                    <a:pt x="24909" y="28115"/>
                  </a:cubicBezTo>
                  <a:cubicBezTo>
                    <a:pt x="25259" y="28111"/>
                    <a:pt x="25608" y="28109"/>
                    <a:pt x="25957" y="28109"/>
                  </a:cubicBezTo>
                  <a:cubicBezTo>
                    <a:pt x="27759" y="28109"/>
                    <a:pt x="29555" y="28162"/>
                    <a:pt x="31350" y="28281"/>
                  </a:cubicBezTo>
                  <a:cubicBezTo>
                    <a:pt x="32770" y="28376"/>
                    <a:pt x="34160" y="28561"/>
                    <a:pt x="35568" y="28561"/>
                  </a:cubicBezTo>
                  <a:cubicBezTo>
                    <a:pt x="35931" y="28561"/>
                    <a:pt x="36294" y="28549"/>
                    <a:pt x="36660" y="28519"/>
                  </a:cubicBezTo>
                  <a:cubicBezTo>
                    <a:pt x="39982" y="28269"/>
                    <a:pt x="43042" y="26781"/>
                    <a:pt x="44554" y="23674"/>
                  </a:cubicBezTo>
                  <a:cubicBezTo>
                    <a:pt x="46328" y="20006"/>
                    <a:pt x="46673" y="15482"/>
                    <a:pt x="46328" y="11470"/>
                  </a:cubicBezTo>
                  <a:cubicBezTo>
                    <a:pt x="46019" y="7826"/>
                    <a:pt x="44530" y="5005"/>
                    <a:pt x="41542" y="2838"/>
                  </a:cubicBezTo>
                  <a:cubicBezTo>
                    <a:pt x="38718" y="783"/>
                    <a:pt x="34898" y="1"/>
                    <a:pt x="314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chemeClr val="dk1"/>
                  </a:solidFill>
                  <a:latin typeface="Quicksand Light"/>
                  <a:ea typeface="Quicksand Light"/>
                  <a:cs typeface="Quicksand Light"/>
                  <a:sym typeface="Quicksand Light"/>
                </a:rPr>
                <a:t>Chatbot Functionality</a:t>
              </a:r>
              <a:endParaRPr sz="1600" dirty="0">
                <a:solidFill>
                  <a:schemeClr val="dk1"/>
                </a:solidFill>
                <a:latin typeface="Quicksand Light"/>
                <a:ea typeface="Quicksand Light"/>
                <a:cs typeface="Quicksand Light"/>
                <a:sym typeface="Quicksand Light"/>
              </a:endParaRPr>
            </a:p>
          </p:txBody>
        </p:sp>
        <p:grpSp>
          <p:nvGrpSpPr>
            <p:cNvPr id="558" name="Google Shape;558;p44"/>
            <p:cNvGrpSpPr/>
            <p:nvPr/>
          </p:nvGrpSpPr>
          <p:grpSpPr>
            <a:xfrm>
              <a:off x="6426144" y="2052182"/>
              <a:ext cx="1900132" cy="1288484"/>
              <a:chOff x="5962925" y="3831725"/>
              <a:chExt cx="1193625" cy="809400"/>
            </a:xfrm>
          </p:grpSpPr>
          <p:sp>
            <p:nvSpPr>
              <p:cNvPr id="559" name="Google Shape;559;p44"/>
              <p:cNvSpPr/>
              <p:nvPr/>
            </p:nvSpPr>
            <p:spPr>
              <a:xfrm>
                <a:off x="5962925" y="3831725"/>
                <a:ext cx="1131125" cy="734000"/>
              </a:xfrm>
              <a:custGeom>
                <a:avLst/>
                <a:gdLst/>
                <a:ahLst/>
                <a:cxnLst/>
                <a:rect l="l" t="t" r="r" b="b"/>
                <a:pathLst>
                  <a:path w="45245" h="29360" extrusionOk="0">
                    <a:moveTo>
                      <a:pt x="32146" y="224"/>
                    </a:moveTo>
                    <a:cubicBezTo>
                      <a:pt x="34551" y="224"/>
                      <a:pt x="36710" y="501"/>
                      <a:pt x="38434" y="1065"/>
                    </a:cubicBezTo>
                    <a:cubicBezTo>
                      <a:pt x="39375" y="1375"/>
                      <a:pt x="40196" y="1756"/>
                      <a:pt x="40863" y="2172"/>
                    </a:cubicBezTo>
                    <a:cubicBezTo>
                      <a:pt x="41030" y="2280"/>
                      <a:pt x="41185" y="2387"/>
                      <a:pt x="41328" y="2482"/>
                    </a:cubicBezTo>
                    <a:cubicBezTo>
                      <a:pt x="41411" y="2542"/>
                      <a:pt x="41482" y="2589"/>
                      <a:pt x="41554" y="2637"/>
                    </a:cubicBezTo>
                    <a:cubicBezTo>
                      <a:pt x="41613" y="2696"/>
                      <a:pt x="41685" y="2744"/>
                      <a:pt x="41756" y="2803"/>
                    </a:cubicBezTo>
                    <a:cubicBezTo>
                      <a:pt x="41875" y="2911"/>
                      <a:pt x="42006" y="3006"/>
                      <a:pt x="42125" y="3101"/>
                    </a:cubicBezTo>
                    <a:cubicBezTo>
                      <a:pt x="42232" y="3208"/>
                      <a:pt x="42340" y="3304"/>
                      <a:pt x="42435" y="3399"/>
                    </a:cubicBezTo>
                    <a:cubicBezTo>
                      <a:pt x="42637" y="3577"/>
                      <a:pt x="42804" y="3768"/>
                      <a:pt x="42935" y="3923"/>
                    </a:cubicBezTo>
                    <a:cubicBezTo>
                      <a:pt x="43006" y="4006"/>
                      <a:pt x="43078" y="4077"/>
                      <a:pt x="43137" y="4137"/>
                    </a:cubicBezTo>
                    <a:cubicBezTo>
                      <a:pt x="43197" y="4208"/>
                      <a:pt x="43233" y="4280"/>
                      <a:pt x="43280" y="4327"/>
                    </a:cubicBezTo>
                    <a:cubicBezTo>
                      <a:pt x="43459" y="4554"/>
                      <a:pt x="43542" y="4673"/>
                      <a:pt x="43542" y="4673"/>
                    </a:cubicBezTo>
                    <a:cubicBezTo>
                      <a:pt x="43649" y="4804"/>
                      <a:pt x="43721" y="4923"/>
                      <a:pt x="43792" y="5018"/>
                    </a:cubicBezTo>
                    <a:cubicBezTo>
                      <a:pt x="43852" y="5125"/>
                      <a:pt x="43923" y="5209"/>
                      <a:pt x="43971" y="5268"/>
                    </a:cubicBezTo>
                    <a:cubicBezTo>
                      <a:pt x="44059" y="5390"/>
                      <a:pt x="44127" y="5450"/>
                      <a:pt x="44146" y="5458"/>
                    </a:cubicBezTo>
                    <a:lnTo>
                      <a:pt x="44146" y="5458"/>
                    </a:lnTo>
                    <a:cubicBezTo>
                      <a:pt x="44142" y="5464"/>
                      <a:pt x="44134" y="5486"/>
                      <a:pt x="44125" y="5518"/>
                    </a:cubicBezTo>
                    <a:cubicBezTo>
                      <a:pt x="44125" y="5554"/>
                      <a:pt x="44114" y="5613"/>
                      <a:pt x="44125" y="5709"/>
                    </a:cubicBezTo>
                    <a:cubicBezTo>
                      <a:pt x="44125" y="5875"/>
                      <a:pt x="44185" y="6113"/>
                      <a:pt x="44233" y="6435"/>
                    </a:cubicBezTo>
                    <a:cubicBezTo>
                      <a:pt x="44233" y="6435"/>
                      <a:pt x="44233" y="6471"/>
                      <a:pt x="44245" y="6542"/>
                    </a:cubicBezTo>
                    <a:cubicBezTo>
                      <a:pt x="44245" y="6578"/>
                      <a:pt x="44256" y="6625"/>
                      <a:pt x="44256" y="6673"/>
                    </a:cubicBezTo>
                    <a:cubicBezTo>
                      <a:pt x="44256" y="6697"/>
                      <a:pt x="44256" y="6733"/>
                      <a:pt x="44256" y="6756"/>
                    </a:cubicBezTo>
                    <a:lnTo>
                      <a:pt x="44256" y="6780"/>
                    </a:lnTo>
                    <a:cubicBezTo>
                      <a:pt x="44256" y="6792"/>
                      <a:pt x="44256" y="6816"/>
                      <a:pt x="44256" y="6816"/>
                    </a:cubicBezTo>
                    <a:cubicBezTo>
                      <a:pt x="44256" y="6840"/>
                      <a:pt x="44268" y="6852"/>
                      <a:pt x="44268" y="6875"/>
                    </a:cubicBezTo>
                    <a:cubicBezTo>
                      <a:pt x="44304" y="7161"/>
                      <a:pt x="44352" y="7578"/>
                      <a:pt x="44411" y="8126"/>
                    </a:cubicBezTo>
                    <a:cubicBezTo>
                      <a:pt x="44542" y="9233"/>
                      <a:pt x="44757" y="10828"/>
                      <a:pt x="44911" y="12817"/>
                    </a:cubicBezTo>
                    <a:cubicBezTo>
                      <a:pt x="44983" y="13817"/>
                      <a:pt x="45042" y="14924"/>
                      <a:pt x="45018" y="16103"/>
                    </a:cubicBezTo>
                    <a:cubicBezTo>
                      <a:pt x="45007" y="17293"/>
                      <a:pt x="44923" y="18567"/>
                      <a:pt x="44685" y="19889"/>
                    </a:cubicBezTo>
                    <a:cubicBezTo>
                      <a:pt x="44566" y="20544"/>
                      <a:pt x="44387" y="21211"/>
                      <a:pt x="44161" y="21889"/>
                    </a:cubicBezTo>
                    <a:cubicBezTo>
                      <a:pt x="43947" y="22556"/>
                      <a:pt x="43637" y="23211"/>
                      <a:pt x="43280" y="23854"/>
                    </a:cubicBezTo>
                    <a:cubicBezTo>
                      <a:pt x="42542" y="25128"/>
                      <a:pt x="41435" y="26247"/>
                      <a:pt x="40054" y="27009"/>
                    </a:cubicBezTo>
                    <a:cubicBezTo>
                      <a:pt x="39375" y="27402"/>
                      <a:pt x="38625" y="27688"/>
                      <a:pt x="37839" y="27890"/>
                    </a:cubicBezTo>
                    <a:cubicBezTo>
                      <a:pt x="37041" y="28092"/>
                      <a:pt x="36232" y="28235"/>
                      <a:pt x="35398" y="28307"/>
                    </a:cubicBezTo>
                    <a:cubicBezTo>
                      <a:pt x="34497" y="28397"/>
                      <a:pt x="33581" y="28428"/>
                      <a:pt x="32656" y="28428"/>
                    </a:cubicBezTo>
                    <a:cubicBezTo>
                      <a:pt x="31870" y="28428"/>
                      <a:pt x="31077" y="28405"/>
                      <a:pt x="30279" y="28378"/>
                    </a:cubicBezTo>
                    <a:cubicBezTo>
                      <a:pt x="29200" y="28341"/>
                      <a:pt x="28097" y="28299"/>
                      <a:pt x="26989" y="28299"/>
                    </a:cubicBezTo>
                    <a:cubicBezTo>
                      <a:pt x="26324" y="28299"/>
                      <a:pt x="25657" y="28314"/>
                      <a:pt x="24992" y="28354"/>
                    </a:cubicBezTo>
                    <a:cubicBezTo>
                      <a:pt x="23218" y="28438"/>
                      <a:pt x="21444" y="28533"/>
                      <a:pt x="19658" y="28616"/>
                    </a:cubicBezTo>
                    <a:cubicBezTo>
                      <a:pt x="17884" y="28700"/>
                      <a:pt x="16110" y="28783"/>
                      <a:pt x="14348" y="28866"/>
                    </a:cubicBezTo>
                    <a:cubicBezTo>
                      <a:pt x="13467" y="28902"/>
                      <a:pt x="12586" y="28950"/>
                      <a:pt x="11717" y="28997"/>
                    </a:cubicBezTo>
                    <a:cubicBezTo>
                      <a:pt x="11502" y="28997"/>
                      <a:pt x="11276" y="29009"/>
                      <a:pt x="11062" y="29021"/>
                    </a:cubicBezTo>
                    <a:cubicBezTo>
                      <a:pt x="10848" y="29021"/>
                      <a:pt x="10633" y="29033"/>
                      <a:pt x="10419" y="29033"/>
                    </a:cubicBezTo>
                    <a:lnTo>
                      <a:pt x="10097" y="29033"/>
                    </a:lnTo>
                    <a:cubicBezTo>
                      <a:pt x="10066" y="29036"/>
                      <a:pt x="10035" y="29038"/>
                      <a:pt x="10003" y="29038"/>
                    </a:cubicBezTo>
                    <a:cubicBezTo>
                      <a:pt x="9927" y="29038"/>
                      <a:pt x="9852" y="29029"/>
                      <a:pt x="9776" y="29021"/>
                    </a:cubicBezTo>
                    <a:cubicBezTo>
                      <a:pt x="9562" y="29009"/>
                      <a:pt x="9347" y="28997"/>
                      <a:pt x="9133" y="28985"/>
                    </a:cubicBezTo>
                    <a:cubicBezTo>
                      <a:pt x="8931" y="28973"/>
                      <a:pt x="8716" y="28938"/>
                      <a:pt x="8514" y="28914"/>
                    </a:cubicBezTo>
                    <a:cubicBezTo>
                      <a:pt x="8300" y="28890"/>
                      <a:pt x="8085" y="28866"/>
                      <a:pt x="7883" y="28819"/>
                    </a:cubicBezTo>
                    <a:cubicBezTo>
                      <a:pt x="7680" y="28771"/>
                      <a:pt x="7478" y="28735"/>
                      <a:pt x="7276" y="28688"/>
                    </a:cubicBezTo>
                    <a:cubicBezTo>
                      <a:pt x="7073" y="28628"/>
                      <a:pt x="6871" y="28569"/>
                      <a:pt x="6668" y="28509"/>
                    </a:cubicBezTo>
                    <a:cubicBezTo>
                      <a:pt x="5883" y="28247"/>
                      <a:pt x="5133" y="27902"/>
                      <a:pt x="4478" y="27426"/>
                    </a:cubicBezTo>
                    <a:cubicBezTo>
                      <a:pt x="3823" y="26961"/>
                      <a:pt x="3251" y="26390"/>
                      <a:pt x="2775" y="25771"/>
                    </a:cubicBezTo>
                    <a:cubicBezTo>
                      <a:pt x="2656" y="25604"/>
                      <a:pt x="2537" y="25449"/>
                      <a:pt x="2430" y="25282"/>
                    </a:cubicBezTo>
                    <a:cubicBezTo>
                      <a:pt x="2323" y="25116"/>
                      <a:pt x="2227" y="24949"/>
                      <a:pt x="2132" y="24782"/>
                    </a:cubicBezTo>
                    <a:lnTo>
                      <a:pt x="2049" y="24663"/>
                    </a:lnTo>
                    <a:lnTo>
                      <a:pt x="1989" y="24532"/>
                    </a:lnTo>
                    <a:lnTo>
                      <a:pt x="1858" y="24270"/>
                    </a:lnTo>
                    <a:lnTo>
                      <a:pt x="1727" y="24008"/>
                    </a:lnTo>
                    <a:cubicBezTo>
                      <a:pt x="1692" y="23925"/>
                      <a:pt x="1656" y="23842"/>
                      <a:pt x="1620" y="23747"/>
                    </a:cubicBezTo>
                    <a:cubicBezTo>
                      <a:pt x="1311" y="23044"/>
                      <a:pt x="1084" y="22294"/>
                      <a:pt x="894" y="21520"/>
                    </a:cubicBezTo>
                    <a:cubicBezTo>
                      <a:pt x="703" y="20746"/>
                      <a:pt x="596" y="19948"/>
                      <a:pt x="501" y="19139"/>
                    </a:cubicBezTo>
                    <a:cubicBezTo>
                      <a:pt x="334" y="17508"/>
                      <a:pt x="334" y="15817"/>
                      <a:pt x="430" y="14103"/>
                    </a:cubicBezTo>
                    <a:cubicBezTo>
                      <a:pt x="537" y="12388"/>
                      <a:pt x="727" y="10662"/>
                      <a:pt x="989" y="8923"/>
                    </a:cubicBezTo>
                    <a:lnTo>
                      <a:pt x="1108" y="8280"/>
                    </a:lnTo>
                    <a:cubicBezTo>
                      <a:pt x="1144" y="8066"/>
                      <a:pt x="1203" y="7852"/>
                      <a:pt x="1251" y="7637"/>
                    </a:cubicBezTo>
                    <a:cubicBezTo>
                      <a:pt x="1275" y="7530"/>
                      <a:pt x="1299" y="7423"/>
                      <a:pt x="1334" y="7316"/>
                    </a:cubicBezTo>
                    <a:lnTo>
                      <a:pt x="1430" y="7006"/>
                    </a:lnTo>
                    <a:cubicBezTo>
                      <a:pt x="1489" y="6792"/>
                      <a:pt x="1549" y="6578"/>
                      <a:pt x="1632" y="6387"/>
                    </a:cubicBezTo>
                    <a:cubicBezTo>
                      <a:pt x="1930" y="5566"/>
                      <a:pt x="2335" y="4780"/>
                      <a:pt x="2882" y="4089"/>
                    </a:cubicBezTo>
                    <a:cubicBezTo>
                      <a:pt x="3418" y="3399"/>
                      <a:pt x="4097" y="2827"/>
                      <a:pt x="4847" y="2399"/>
                    </a:cubicBezTo>
                    <a:cubicBezTo>
                      <a:pt x="5609" y="1958"/>
                      <a:pt x="6442" y="1660"/>
                      <a:pt x="7288" y="1458"/>
                    </a:cubicBezTo>
                    <a:cubicBezTo>
                      <a:pt x="9002" y="1053"/>
                      <a:pt x="10764" y="994"/>
                      <a:pt x="12502" y="994"/>
                    </a:cubicBezTo>
                    <a:cubicBezTo>
                      <a:pt x="14241" y="994"/>
                      <a:pt x="15955" y="1077"/>
                      <a:pt x="17634" y="1089"/>
                    </a:cubicBezTo>
                    <a:cubicBezTo>
                      <a:pt x="18479" y="1089"/>
                      <a:pt x="19313" y="1089"/>
                      <a:pt x="20134" y="1029"/>
                    </a:cubicBezTo>
                    <a:cubicBezTo>
                      <a:pt x="20956" y="982"/>
                      <a:pt x="21766" y="922"/>
                      <a:pt x="22563" y="851"/>
                    </a:cubicBezTo>
                    <a:cubicBezTo>
                      <a:pt x="24159" y="720"/>
                      <a:pt x="25695" y="565"/>
                      <a:pt x="27183" y="446"/>
                    </a:cubicBezTo>
                    <a:cubicBezTo>
                      <a:pt x="28659" y="327"/>
                      <a:pt x="30088" y="244"/>
                      <a:pt x="31433" y="232"/>
                    </a:cubicBezTo>
                    <a:cubicBezTo>
                      <a:pt x="31673" y="226"/>
                      <a:pt x="31911" y="224"/>
                      <a:pt x="32146" y="224"/>
                    </a:cubicBezTo>
                    <a:close/>
                    <a:moveTo>
                      <a:pt x="32008" y="0"/>
                    </a:moveTo>
                    <a:cubicBezTo>
                      <a:pt x="31818" y="0"/>
                      <a:pt x="31626" y="2"/>
                      <a:pt x="31433" y="6"/>
                    </a:cubicBezTo>
                    <a:cubicBezTo>
                      <a:pt x="30076" y="17"/>
                      <a:pt x="28647" y="101"/>
                      <a:pt x="27159" y="208"/>
                    </a:cubicBezTo>
                    <a:cubicBezTo>
                      <a:pt x="25683" y="327"/>
                      <a:pt x="24135" y="470"/>
                      <a:pt x="22539" y="601"/>
                    </a:cubicBezTo>
                    <a:cubicBezTo>
                      <a:pt x="21754" y="672"/>
                      <a:pt x="20944" y="732"/>
                      <a:pt x="20122" y="779"/>
                    </a:cubicBezTo>
                    <a:cubicBezTo>
                      <a:pt x="19575" y="811"/>
                      <a:pt x="19027" y="822"/>
                      <a:pt x="18472" y="822"/>
                    </a:cubicBezTo>
                    <a:cubicBezTo>
                      <a:pt x="18195" y="822"/>
                      <a:pt x="17916" y="819"/>
                      <a:pt x="17634" y="815"/>
                    </a:cubicBezTo>
                    <a:cubicBezTo>
                      <a:pt x="15955" y="803"/>
                      <a:pt x="14241" y="720"/>
                      <a:pt x="12502" y="708"/>
                    </a:cubicBezTo>
                    <a:cubicBezTo>
                      <a:pt x="10764" y="708"/>
                      <a:pt x="8966" y="756"/>
                      <a:pt x="7216" y="1160"/>
                    </a:cubicBezTo>
                    <a:cubicBezTo>
                      <a:pt x="6347" y="1375"/>
                      <a:pt x="5490" y="1684"/>
                      <a:pt x="4704" y="2137"/>
                    </a:cubicBezTo>
                    <a:cubicBezTo>
                      <a:pt x="3906" y="2577"/>
                      <a:pt x="3204" y="3184"/>
                      <a:pt x="2644" y="3899"/>
                    </a:cubicBezTo>
                    <a:cubicBezTo>
                      <a:pt x="2073" y="4613"/>
                      <a:pt x="1656" y="5423"/>
                      <a:pt x="1346" y="6268"/>
                    </a:cubicBezTo>
                    <a:cubicBezTo>
                      <a:pt x="1251" y="6483"/>
                      <a:pt x="1192" y="6697"/>
                      <a:pt x="1132" y="6911"/>
                    </a:cubicBezTo>
                    <a:lnTo>
                      <a:pt x="1025" y="7233"/>
                    </a:lnTo>
                    <a:cubicBezTo>
                      <a:pt x="1001" y="7340"/>
                      <a:pt x="977" y="7447"/>
                      <a:pt x="942" y="7554"/>
                    </a:cubicBezTo>
                    <a:cubicBezTo>
                      <a:pt x="894" y="7780"/>
                      <a:pt x="834" y="7995"/>
                      <a:pt x="799" y="8209"/>
                    </a:cubicBezTo>
                    <a:lnTo>
                      <a:pt x="680" y="8876"/>
                    </a:lnTo>
                    <a:cubicBezTo>
                      <a:pt x="406" y="10614"/>
                      <a:pt x="215" y="12364"/>
                      <a:pt x="108" y="14079"/>
                    </a:cubicBezTo>
                    <a:cubicBezTo>
                      <a:pt x="1" y="15805"/>
                      <a:pt x="1" y="17508"/>
                      <a:pt x="180" y="19163"/>
                    </a:cubicBezTo>
                    <a:cubicBezTo>
                      <a:pt x="263" y="19996"/>
                      <a:pt x="382" y="20806"/>
                      <a:pt x="572" y="21592"/>
                    </a:cubicBezTo>
                    <a:cubicBezTo>
                      <a:pt x="763" y="22389"/>
                      <a:pt x="989" y="23151"/>
                      <a:pt x="1311" y="23878"/>
                    </a:cubicBezTo>
                    <a:cubicBezTo>
                      <a:pt x="1346" y="23973"/>
                      <a:pt x="1382" y="24056"/>
                      <a:pt x="1430" y="24151"/>
                    </a:cubicBezTo>
                    <a:lnTo>
                      <a:pt x="1561" y="24413"/>
                    </a:lnTo>
                    <a:lnTo>
                      <a:pt x="1692" y="24687"/>
                    </a:lnTo>
                    <a:lnTo>
                      <a:pt x="1763" y="24818"/>
                    </a:lnTo>
                    <a:lnTo>
                      <a:pt x="1834" y="24949"/>
                    </a:lnTo>
                    <a:cubicBezTo>
                      <a:pt x="1942" y="25128"/>
                      <a:pt x="2049" y="25294"/>
                      <a:pt x="2156" y="25473"/>
                    </a:cubicBezTo>
                    <a:cubicBezTo>
                      <a:pt x="2263" y="25640"/>
                      <a:pt x="2382" y="25794"/>
                      <a:pt x="2501" y="25961"/>
                    </a:cubicBezTo>
                    <a:cubicBezTo>
                      <a:pt x="3001" y="26616"/>
                      <a:pt x="3609" y="27211"/>
                      <a:pt x="4287" y="27699"/>
                    </a:cubicBezTo>
                    <a:cubicBezTo>
                      <a:pt x="4978" y="28188"/>
                      <a:pt x="5764" y="28545"/>
                      <a:pt x="6573" y="28819"/>
                    </a:cubicBezTo>
                    <a:cubicBezTo>
                      <a:pt x="6776" y="28878"/>
                      <a:pt x="6978" y="28950"/>
                      <a:pt x="7192" y="29009"/>
                    </a:cubicBezTo>
                    <a:cubicBezTo>
                      <a:pt x="7395" y="29045"/>
                      <a:pt x="7609" y="29092"/>
                      <a:pt x="7823" y="29140"/>
                    </a:cubicBezTo>
                    <a:cubicBezTo>
                      <a:pt x="8038" y="29188"/>
                      <a:pt x="8252" y="29212"/>
                      <a:pt x="8466" y="29235"/>
                    </a:cubicBezTo>
                    <a:cubicBezTo>
                      <a:pt x="8681" y="29259"/>
                      <a:pt x="8895" y="29307"/>
                      <a:pt x="9109" y="29319"/>
                    </a:cubicBezTo>
                    <a:cubicBezTo>
                      <a:pt x="9335" y="29331"/>
                      <a:pt x="9550" y="29331"/>
                      <a:pt x="9764" y="29342"/>
                    </a:cubicBezTo>
                    <a:cubicBezTo>
                      <a:pt x="9840" y="29351"/>
                      <a:pt x="9916" y="29359"/>
                      <a:pt x="9996" y="29359"/>
                    </a:cubicBezTo>
                    <a:cubicBezTo>
                      <a:pt x="10029" y="29359"/>
                      <a:pt x="10063" y="29358"/>
                      <a:pt x="10097" y="29354"/>
                    </a:cubicBezTo>
                    <a:lnTo>
                      <a:pt x="10419" y="29354"/>
                    </a:lnTo>
                    <a:cubicBezTo>
                      <a:pt x="10633" y="29354"/>
                      <a:pt x="10859" y="29342"/>
                      <a:pt x="11074" y="29342"/>
                    </a:cubicBezTo>
                    <a:cubicBezTo>
                      <a:pt x="11300" y="29331"/>
                      <a:pt x="11514" y="29319"/>
                      <a:pt x="11729" y="29307"/>
                    </a:cubicBezTo>
                    <a:cubicBezTo>
                      <a:pt x="12598" y="29271"/>
                      <a:pt x="13479" y="29223"/>
                      <a:pt x="14360" y="29176"/>
                    </a:cubicBezTo>
                    <a:cubicBezTo>
                      <a:pt x="16122" y="29092"/>
                      <a:pt x="17896" y="29009"/>
                      <a:pt x="19682" y="28914"/>
                    </a:cubicBezTo>
                    <a:cubicBezTo>
                      <a:pt x="21456" y="28831"/>
                      <a:pt x="23242" y="28735"/>
                      <a:pt x="25004" y="28652"/>
                    </a:cubicBezTo>
                    <a:cubicBezTo>
                      <a:pt x="25718" y="28609"/>
                      <a:pt x="26428" y="28593"/>
                      <a:pt x="27136" y="28593"/>
                    </a:cubicBezTo>
                    <a:cubicBezTo>
                      <a:pt x="28187" y="28593"/>
                      <a:pt x="29233" y="28628"/>
                      <a:pt x="30279" y="28664"/>
                    </a:cubicBezTo>
                    <a:cubicBezTo>
                      <a:pt x="31046" y="28685"/>
                      <a:pt x="31811" y="28704"/>
                      <a:pt x="32570" y="28704"/>
                    </a:cubicBezTo>
                    <a:cubicBezTo>
                      <a:pt x="33532" y="28704"/>
                      <a:pt x="34484" y="28674"/>
                      <a:pt x="35422" y="28580"/>
                    </a:cubicBezTo>
                    <a:cubicBezTo>
                      <a:pt x="36267" y="28497"/>
                      <a:pt x="37101" y="28342"/>
                      <a:pt x="37899" y="28140"/>
                    </a:cubicBezTo>
                    <a:cubicBezTo>
                      <a:pt x="38708" y="27926"/>
                      <a:pt x="39470" y="27628"/>
                      <a:pt x="40185" y="27235"/>
                    </a:cubicBezTo>
                    <a:cubicBezTo>
                      <a:pt x="41589" y="26437"/>
                      <a:pt x="42732" y="25282"/>
                      <a:pt x="43483" y="23973"/>
                    </a:cubicBezTo>
                    <a:cubicBezTo>
                      <a:pt x="43852" y="23318"/>
                      <a:pt x="44161" y="22639"/>
                      <a:pt x="44387" y="21961"/>
                    </a:cubicBezTo>
                    <a:cubicBezTo>
                      <a:pt x="44602" y="21270"/>
                      <a:pt x="44780" y="20591"/>
                      <a:pt x="44899" y="19925"/>
                    </a:cubicBezTo>
                    <a:cubicBezTo>
                      <a:pt x="45149" y="18591"/>
                      <a:pt x="45221" y="17305"/>
                      <a:pt x="45233" y="16103"/>
                    </a:cubicBezTo>
                    <a:cubicBezTo>
                      <a:pt x="45245" y="14912"/>
                      <a:pt x="45185" y="13805"/>
                      <a:pt x="45102" y="12805"/>
                    </a:cubicBezTo>
                    <a:cubicBezTo>
                      <a:pt x="44947" y="10804"/>
                      <a:pt x="44733" y="9209"/>
                      <a:pt x="44590" y="8114"/>
                    </a:cubicBezTo>
                    <a:cubicBezTo>
                      <a:pt x="44530" y="7566"/>
                      <a:pt x="44471" y="7137"/>
                      <a:pt x="44435" y="6852"/>
                    </a:cubicBezTo>
                    <a:cubicBezTo>
                      <a:pt x="44435" y="6828"/>
                      <a:pt x="44435" y="6816"/>
                      <a:pt x="44435" y="6792"/>
                    </a:cubicBezTo>
                    <a:cubicBezTo>
                      <a:pt x="44435" y="6792"/>
                      <a:pt x="44435" y="6780"/>
                      <a:pt x="44435" y="6780"/>
                    </a:cubicBezTo>
                    <a:lnTo>
                      <a:pt x="44435" y="6756"/>
                    </a:lnTo>
                    <a:cubicBezTo>
                      <a:pt x="44423" y="6721"/>
                      <a:pt x="44423" y="6697"/>
                      <a:pt x="44423" y="6661"/>
                    </a:cubicBezTo>
                    <a:cubicBezTo>
                      <a:pt x="44423" y="6613"/>
                      <a:pt x="44423" y="6566"/>
                      <a:pt x="44411" y="6518"/>
                    </a:cubicBezTo>
                    <a:cubicBezTo>
                      <a:pt x="44411" y="6447"/>
                      <a:pt x="44399" y="6411"/>
                      <a:pt x="44399" y="6411"/>
                    </a:cubicBezTo>
                    <a:cubicBezTo>
                      <a:pt x="44352" y="6078"/>
                      <a:pt x="44268" y="5851"/>
                      <a:pt x="44233" y="5697"/>
                    </a:cubicBezTo>
                    <a:cubicBezTo>
                      <a:pt x="44209" y="5613"/>
                      <a:pt x="44197" y="5554"/>
                      <a:pt x="44185" y="5518"/>
                    </a:cubicBezTo>
                    <a:cubicBezTo>
                      <a:pt x="44173" y="5470"/>
                      <a:pt x="44161" y="5459"/>
                      <a:pt x="44149" y="5459"/>
                    </a:cubicBezTo>
                    <a:cubicBezTo>
                      <a:pt x="44173" y="5447"/>
                      <a:pt x="44149" y="5363"/>
                      <a:pt x="44078" y="5220"/>
                    </a:cubicBezTo>
                    <a:cubicBezTo>
                      <a:pt x="44042" y="5149"/>
                      <a:pt x="43983" y="5054"/>
                      <a:pt x="43923" y="4947"/>
                    </a:cubicBezTo>
                    <a:cubicBezTo>
                      <a:pt x="43864" y="4839"/>
                      <a:pt x="43792" y="4708"/>
                      <a:pt x="43685" y="4578"/>
                    </a:cubicBezTo>
                    <a:cubicBezTo>
                      <a:pt x="43685" y="4578"/>
                      <a:pt x="43590" y="4458"/>
                      <a:pt x="43423" y="4220"/>
                    </a:cubicBezTo>
                    <a:cubicBezTo>
                      <a:pt x="43375" y="4161"/>
                      <a:pt x="43328" y="4101"/>
                      <a:pt x="43268" y="4030"/>
                    </a:cubicBezTo>
                    <a:cubicBezTo>
                      <a:pt x="43209" y="3958"/>
                      <a:pt x="43137" y="3887"/>
                      <a:pt x="43066" y="3804"/>
                    </a:cubicBezTo>
                    <a:cubicBezTo>
                      <a:pt x="42923" y="3649"/>
                      <a:pt x="42768" y="3458"/>
                      <a:pt x="42566" y="3268"/>
                    </a:cubicBezTo>
                    <a:cubicBezTo>
                      <a:pt x="42459" y="3173"/>
                      <a:pt x="42351" y="3077"/>
                      <a:pt x="42244" y="2970"/>
                    </a:cubicBezTo>
                    <a:cubicBezTo>
                      <a:pt x="42125" y="2863"/>
                      <a:pt x="41994" y="2768"/>
                      <a:pt x="41863" y="2661"/>
                    </a:cubicBezTo>
                    <a:cubicBezTo>
                      <a:pt x="41792" y="2601"/>
                      <a:pt x="41732" y="2553"/>
                      <a:pt x="41661" y="2494"/>
                    </a:cubicBezTo>
                    <a:cubicBezTo>
                      <a:pt x="41589" y="2434"/>
                      <a:pt x="41518" y="2387"/>
                      <a:pt x="41435" y="2339"/>
                    </a:cubicBezTo>
                    <a:cubicBezTo>
                      <a:pt x="41280" y="2232"/>
                      <a:pt x="41125" y="2113"/>
                      <a:pt x="40958" y="2018"/>
                    </a:cubicBezTo>
                    <a:cubicBezTo>
                      <a:pt x="40280" y="1589"/>
                      <a:pt x="39458" y="1196"/>
                      <a:pt x="38494" y="875"/>
                    </a:cubicBezTo>
                    <a:cubicBezTo>
                      <a:pt x="36703" y="289"/>
                      <a:pt x="34480" y="0"/>
                      <a:pt x="3200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" name="Google Shape;560;p44"/>
              <p:cNvSpPr/>
              <p:nvPr/>
            </p:nvSpPr>
            <p:spPr>
              <a:xfrm>
                <a:off x="6044375" y="3916475"/>
                <a:ext cx="1112175" cy="724650"/>
              </a:xfrm>
              <a:custGeom>
                <a:avLst/>
                <a:gdLst/>
                <a:ahLst/>
                <a:cxnLst/>
                <a:rect l="l" t="t" r="r" b="b"/>
                <a:pathLst>
                  <a:path w="44487" h="28986" extrusionOk="0">
                    <a:moveTo>
                      <a:pt x="39348" y="1"/>
                    </a:moveTo>
                    <a:cubicBezTo>
                      <a:pt x="39330" y="1"/>
                      <a:pt x="39320" y="4"/>
                      <a:pt x="39320" y="9"/>
                    </a:cubicBezTo>
                    <a:cubicBezTo>
                      <a:pt x="39308" y="33"/>
                      <a:pt x="39332" y="68"/>
                      <a:pt x="39403" y="128"/>
                    </a:cubicBezTo>
                    <a:cubicBezTo>
                      <a:pt x="39474" y="187"/>
                      <a:pt x="39594" y="247"/>
                      <a:pt x="39736" y="354"/>
                    </a:cubicBezTo>
                    <a:cubicBezTo>
                      <a:pt x="39736" y="354"/>
                      <a:pt x="39808" y="402"/>
                      <a:pt x="39939" y="485"/>
                    </a:cubicBezTo>
                    <a:cubicBezTo>
                      <a:pt x="40058" y="580"/>
                      <a:pt x="40248" y="711"/>
                      <a:pt x="40463" y="926"/>
                    </a:cubicBezTo>
                    <a:cubicBezTo>
                      <a:pt x="40903" y="1330"/>
                      <a:pt x="41475" y="1997"/>
                      <a:pt x="42022" y="2950"/>
                    </a:cubicBezTo>
                    <a:cubicBezTo>
                      <a:pt x="42558" y="3902"/>
                      <a:pt x="43070" y="5128"/>
                      <a:pt x="43475" y="6545"/>
                    </a:cubicBezTo>
                    <a:cubicBezTo>
                      <a:pt x="43677" y="7260"/>
                      <a:pt x="43844" y="8022"/>
                      <a:pt x="43987" y="8819"/>
                    </a:cubicBezTo>
                    <a:cubicBezTo>
                      <a:pt x="44118" y="9629"/>
                      <a:pt x="44225" y="10474"/>
                      <a:pt x="44237" y="11344"/>
                    </a:cubicBezTo>
                    <a:cubicBezTo>
                      <a:pt x="44237" y="11558"/>
                      <a:pt x="44237" y="11772"/>
                      <a:pt x="44225" y="11986"/>
                    </a:cubicBezTo>
                    <a:cubicBezTo>
                      <a:pt x="44201" y="12213"/>
                      <a:pt x="44189" y="12439"/>
                      <a:pt x="44166" y="12665"/>
                    </a:cubicBezTo>
                    <a:cubicBezTo>
                      <a:pt x="44142" y="13118"/>
                      <a:pt x="44106" y="13570"/>
                      <a:pt x="44082" y="14034"/>
                    </a:cubicBezTo>
                    <a:cubicBezTo>
                      <a:pt x="44023" y="14951"/>
                      <a:pt x="43963" y="15892"/>
                      <a:pt x="43880" y="16844"/>
                    </a:cubicBezTo>
                    <a:cubicBezTo>
                      <a:pt x="43701" y="18737"/>
                      <a:pt x="43415" y="20690"/>
                      <a:pt x="42701" y="22500"/>
                    </a:cubicBezTo>
                    <a:cubicBezTo>
                      <a:pt x="42522" y="22952"/>
                      <a:pt x="42308" y="23381"/>
                      <a:pt x="42082" y="23797"/>
                    </a:cubicBezTo>
                    <a:cubicBezTo>
                      <a:pt x="41832" y="24214"/>
                      <a:pt x="41558" y="24607"/>
                      <a:pt x="41260" y="24976"/>
                    </a:cubicBezTo>
                    <a:cubicBezTo>
                      <a:pt x="40951" y="25345"/>
                      <a:pt x="40617" y="25667"/>
                      <a:pt x="40248" y="25964"/>
                    </a:cubicBezTo>
                    <a:cubicBezTo>
                      <a:pt x="39891" y="26262"/>
                      <a:pt x="39486" y="26488"/>
                      <a:pt x="39070" y="26703"/>
                    </a:cubicBezTo>
                    <a:cubicBezTo>
                      <a:pt x="38236" y="27119"/>
                      <a:pt x="37355" y="27381"/>
                      <a:pt x="36474" y="27572"/>
                    </a:cubicBezTo>
                    <a:cubicBezTo>
                      <a:pt x="35593" y="27762"/>
                      <a:pt x="34724" y="27869"/>
                      <a:pt x="33879" y="27941"/>
                    </a:cubicBezTo>
                    <a:cubicBezTo>
                      <a:pt x="32667" y="28034"/>
                      <a:pt x="31396" y="28055"/>
                      <a:pt x="30082" y="28055"/>
                    </a:cubicBezTo>
                    <a:cubicBezTo>
                      <a:pt x="29548" y="28055"/>
                      <a:pt x="29008" y="28051"/>
                      <a:pt x="28461" y="28048"/>
                    </a:cubicBezTo>
                    <a:cubicBezTo>
                      <a:pt x="27521" y="28048"/>
                      <a:pt x="26556" y="28048"/>
                      <a:pt x="25580" y="28096"/>
                    </a:cubicBezTo>
                    <a:cubicBezTo>
                      <a:pt x="25092" y="28119"/>
                      <a:pt x="24615" y="28131"/>
                      <a:pt x="24127" y="28155"/>
                    </a:cubicBezTo>
                    <a:cubicBezTo>
                      <a:pt x="23639" y="28167"/>
                      <a:pt x="23151" y="28179"/>
                      <a:pt x="22663" y="28191"/>
                    </a:cubicBezTo>
                    <a:cubicBezTo>
                      <a:pt x="20698" y="28238"/>
                      <a:pt x="18734" y="28286"/>
                      <a:pt x="16817" y="28381"/>
                    </a:cubicBezTo>
                    <a:cubicBezTo>
                      <a:pt x="16341" y="28405"/>
                      <a:pt x="15864" y="28417"/>
                      <a:pt x="15400" y="28465"/>
                    </a:cubicBezTo>
                    <a:cubicBezTo>
                      <a:pt x="14924" y="28500"/>
                      <a:pt x="14459" y="28512"/>
                      <a:pt x="13995" y="28572"/>
                    </a:cubicBezTo>
                    <a:cubicBezTo>
                      <a:pt x="13531" y="28608"/>
                      <a:pt x="13078" y="28655"/>
                      <a:pt x="12626" y="28691"/>
                    </a:cubicBezTo>
                    <a:cubicBezTo>
                      <a:pt x="12412" y="28703"/>
                      <a:pt x="12185" y="28715"/>
                      <a:pt x="11971" y="28727"/>
                    </a:cubicBezTo>
                    <a:cubicBezTo>
                      <a:pt x="11931" y="28731"/>
                      <a:pt x="11893" y="28732"/>
                      <a:pt x="11855" y="28732"/>
                    </a:cubicBezTo>
                    <a:cubicBezTo>
                      <a:pt x="11781" y="28732"/>
                      <a:pt x="11709" y="28727"/>
                      <a:pt x="11638" y="28727"/>
                    </a:cubicBezTo>
                    <a:cubicBezTo>
                      <a:pt x="11530" y="28727"/>
                      <a:pt x="11423" y="28727"/>
                      <a:pt x="11316" y="28715"/>
                    </a:cubicBezTo>
                    <a:cubicBezTo>
                      <a:pt x="11197" y="28715"/>
                      <a:pt x="11090" y="28715"/>
                      <a:pt x="10983" y="28703"/>
                    </a:cubicBezTo>
                    <a:cubicBezTo>
                      <a:pt x="10876" y="28703"/>
                      <a:pt x="10768" y="28691"/>
                      <a:pt x="10661" y="28679"/>
                    </a:cubicBezTo>
                    <a:cubicBezTo>
                      <a:pt x="10447" y="28655"/>
                      <a:pt x="10245" y="28643"/>
                      <a:pt x="10030" y="28608"/>
                    </a:cubicBezTo>
                    <a:cubicBezTo>
                      <a:pt x="9828" y="28572"/>
                      <a:pt x="9614" y="28536"/>
                      <a:pt x="9411" y="28500"/>
                    </a:cubicBezTo>
                    <a:cubicBezTo>
                      <a:pt x="9209" y="28477"/>
                      <a:pt x="9018" y="28417"/>
                      <a:pt x="8816" y="28369"/>
                    </a:cubicBezTo>
                    <a:cubicBezTo>
                      <a:pt x="8423" y="28286"/>
                      <a:pt x="8042" y="28167"/>
                      <a:pt x="7673" y="28060"/>
                    </a:cubicBezTo>
                    <a:cubicBezTo>
                      <a:pt x="7482" y="28000"/>
                      <a:pt x="7304" y="27929"/>
                      <a:pt x="7125" y="27869"/>
                    </a:cubicBezTo>
                    <a:cubicBezTo>
                      <a:pt x="6947" y="27798"/>
                      <a:pt x="6768" y="27738"/>
                      <a:pt x="6601" y="27667"/>
                    </a:cubicBezTo>
                    <a:cubicBezTo>
                      <a:pt x="5232" y="27107"/>
                      <a:pt x="4089" y="26453"/>
                      <a:pt x="3184" y="25833"/>
                    </a:cubicBezTo>
                    <a:cubicBezTo>
                      <a:pt x="2958" y="25679"/>
                      <a:pt x="2732" y="25524"/>
                      <a:pt x="2541" y="25381"/>
                    </a:cubicBezTo>
                    <a:cubicBezTo>
                      <a:pt x="2351" y="25226"/>
                      <a:pt x="2160" y="25095"/>
                      <a:pt x="1994" y="24952"/>
                    </a:cubicBezTo>
                    <a:cubicBezTo>
                      <a:pt x="1660" y="24667"/>
                      <a:pt x="1374" y="24440"/>
                      <a:pt x="1160" y="24226"/>
                    </a:cubicBezTo>
                    <a:cubicBezTo>
                      <a:pt x="708" y="23821"/>
                      <a:pt x="481" y="23583"/>
                      <a:pt x="481" y="23583"/>
                    </a:cubicBezTo>
                    <a:cubicBezTo>
                      <a:pt x="256" y="23357"/>
                      <a:pt x="108" y="23251"/>
                      <a:pt x="59" y="23251"/>
                    </a:cubicBezTo>
                    <a:cubicBezTo>
                      <a:pt x="0" y="23251"/>
                      <a:pt x="88" y="23408"/>
                      <a:pt x="362" y="23702"/>
                    </a:cubicBezTo>
                    <a:cubicBezTo>
                      <a:pt x="362" y="23702"/>
                      <a:pt x="589" y="23952"/>
                      <a:pt x="1029" y="24357"/>
                    </a:cubicBezTo>
                    <a:cubicBezTo>
                      <a:pt x="1255" y="24571"/>
                      <a:pt x="1541" y="24809"/>
                      <a:pt x="1875" y="25095"/>
                    </a:cubicBezTo>
                    <a:cubicBezTo>
                      <a:pt x="2041" y="25238"/>
                      <a:pt x="2232" y="25381"/>
                      <a:pt x="2434" y="25524"/>
                    </a:cubicBezTo>
                    <a:cubicBezTo>
                      <a:pt x="2625" y="25679"/>
                      <a:pt x="2839" y="25833"/>
                      <a:pt x="3065" y="25988"/>
                    </a:cubicBezTo>
                    <a:cubicBezTo>
                      <a:pt x="3982" y="26619"/>
                      <a:pt x="5137" y="27298"/>
                      <a:pt x="6518" y="27869"/>
                    </a:cubicBezTo>
                    <a:cubicBezTo>
                      <a:pt x="6685" y="27953"/>
                      <a:pt x="6863" y="28012"/>
                      <a:pt x="7042" y="28072"/>
                    </a:cubicBezTo>
                    <a:cubicBezTo>
                      <a:pt x="7232" y="28143"/>
                      <a:pt x="7411" y="28215"/>
                      <a:pt x="7601" y="28274"/>
                    </a:cubicBezTo>
                    <a:cubicBezTo>
                      <a:pt x="7971" y="28381"/>
                      <a:pt x="8352" y="28512"/>
                      <a:pt x="8756" y="28596"/>
                    </a:cubicBezTo>
                    <a:cubicBezTo>
                      <a:pt x="8959" y="28643"/>
                      <a:pt x="9161" y="28703"/>
                      <a:pt x="9364" y="28739"/>
                    </a:cubicBezTo>
                    <a:cubicBezTo>
                      <a:pt x="9578" y="28774"/>
                      <a:pt x="9780" y="28810"/>
                      <a:pt x="9995" y="28846"/>
                    </a:cubicBezTo>
                    <a:cubicBezTo>
                      <a:pt x="10209" y="28881"/>
                      <a:pt x="10423" y="28893"/>
                      <a:pt x="10638" y="28917"/>
                    </a:cubicBezTo>
                    <a:cubicBezTo>
                      <a:pt x="10745" y="28929"/>
                      <a:pt x="10864" y="28941"/>
                      <a:pt x="10971" y="28953"/>
                    </a:cubicBezTo>
                    <a:cubicBezTo>
                      <a:pt x="11078" y="28965"/>
                      <a:pt x="11185" y="28965"/>
                      <a:pt x="11304" y="28965"/>
                    </a:cubicBezTo>
                    <a:cubicBezTo>
                      <a:pt x="11411" y="28977"/>
                      <a:pt x="11519" y="28977"/>
                      <a:pt x="11638" y="28977"/>
                    </a:cubicBezTo>
                    <a:cubicBezTo>
                      <a:pt x="11691" y="28983"/>
                      <a:pt x="11745" y="28986"/>
                      <a:pt x="11800" y="28986"/>
                    </a:cubicBezTo>
                    <a:cubicBezTo>
                      <a:pt x="11855" y="28986"/>
                      <a:pt x="11911" y="28983"/>
                      <a:pt x="11971" y="28977"/>
                    </a:cubicBezTo>
                    <a:cubicBezTo>
                      <a:pt x="12197" y="28977"/>
                      <a:pt x="12423" y="28965"/>
                      <a:pt x="12650" y="28953"/>
                    </a:cubicBezTo>
                    <a:cubicBezTo>
                      <a:pt x="13102" y="28917"/>
                      <a:pt x="13555" y="28869"/>
                      <a:pt x="14019" y="28834"/>
                    </a:cubicBezTo>
                    <a:cubicBezTo>
                      <a:pt x="14471" y="28786"/>
                      <a:pt x="14948" y="28762"/>
                      <a:pt x="15412" y="28727"/>
                    </a:cubicBezTo>
                    <a:cubicBezTo>
                      <a:pt x="15876" y="28703"/>
                      <a:pt x="16353" y="28679"/>
                      <a:pt x="16829" y="28655"/>
                    </a:cubicBezTo>
                    <a:cubicBezTo>
                      <a:pt x="18746" y="28572"/>
                      <a:pt x="20710" y="28536"/>
                      <a:pt x="22663" y="28500"/>
                    </a:cubicBezTo>
                    <a:cubicBezTo>
                      <a:pt x="23151" y="28488"/>
                      <a:pt x="23639" y="28477"/>
                      <a:pt x="24127" y="28465"/>
                    </a:cubicBezTo>
                    <a:cubicBezTo>
                      <a:pt x="24615" y="28453"/>
                      <a:pt x="25104" y="28429"/>
                      <a:pt x="25592" y="28417"/>
                    </a:cubicBezTo>
                    <a:cubicBezTo>
                      <a:pt x="26556" y="28369"/>
                      <a:pt x="27521" y="28369"/>
                      <a:pt x="28461" y="28369"/>
                    </a:cubicBezTo>
                    <a:cubicBezTo>
                      <a:pt x="29092" y="28373"/>
                      <a:pt x="29717" y="28379"/>
                      <a:pt x="30332" y="28379"/>
                    </a:cubicBezTo>
                    <a:cubicBezTo>
                      <a:pt x="31563" y="28379"/>
                      <a:pt x="32759" y="28358"/>
                      <a:pt x="33902" y="28262"/>
                    </a:cubicBezTo>
                    <a:cubicBezTo>
                      <a:pt x="34760" y="28203"/>
                      <a:pt x="35653" y="28084"/>
                      <a:pt x="36546" y="27893"/>
                    </a:cubicBezTo>
                    <a:cubicBezTo>
                      <a:pt x="37438" y="27703"/>
                      <a:pt x="38355" y="27429"/>
                      <a:pt x="39213" y="26988"/>
                    </a:cubicBezTo>
                    <a:cubicBezTo>
                      <a:pt x="39641" y="26774"/>
                      <a:pt x="40070" y="26524"/>
                      <a:pt x="40451" y="26214"/>
                    </a:cubicBezTo>
                    <a:cubicBezTo>
                      <a:pt x="40832" y="25905"/>
                      <a:pt x="41189" y="25560"/>
                      <a:pt x="41499" y="25179"/>
                    </a:cubicBezTo>
                    <a:cubicBezTo>
                      <a:pt x="41820" y="24798"/>
                      <a:pt x="42094" y="24393"/>
                      <a:pt x="42344" y="23952"/>
                    </a:cubicBezTo>
                    <a:cubicBezTo>
                      <a:pt x="42594" y="23524"/>
                      <a:pt x="42796" y="23071"/>
                      <a:pt x="42987" y="22607"/>
                    </a:cubicBezTo>
                    <a:cubicBezTo>
                      <a:pt x="43701" y="20761"/>
                      <a:pt x="43987" y="18773"/>
                      <a:pt x="44154" y="16868"/>
                    </a:cubicBezTo>
                    <a:cubicBezTo>
                      <a:pt x="44237" y="15916"/>
                      <a:pt x="44296" y="14975"/>
                      <a:pt x="44344" y="14046"/>
                    </a:cubicBezTo>
                    <a:cubicBezTo>
                      <a:pt x="44368" y="13582"/>
                      <a:pt x="44404" y="13129"/>
                      <a:pt x="44427" y="12677"/>
                    </a:cubicBezTo>
                    <a:cubicBezTo>
                      <a:pt x="44439" y="12451"/>
                      <a:pt x="44463" y="12225"/>
                      <a:pt x="44475" y="12010"/>
                    </a:cubicBezTo>
                    <a:cubicBezTo>
                      <a:pt x="44487" y="11784"/>
                      <a:pt x="44487" y="11558"/>
                      <a:pt x="44487" y="11332"/>
                    </a:cubicBezTo>
                    <a:cubicBezTo>
                      <a:pt x="44463" y="10451"/>
                      <a:pt x="44356" y="9593"/>
                      <a:pt x="44213" y="8784"/>
                    </a:cubicBezTo>
                    <a:cubicBezTo>
                      <a:pt x="44070" y="7974"/>
                      <a:pt x="43892" y="7200"/>
                      <a:pt x="43677" y="6486"/>
                    </a:cubicBezTo>
                    <a:cubicBezTo>
                      <a:pt x="43273" y="5057"/>
                      <a:pt x="42749" y="3819"/>
                      <a:pt x="42189" y="2854"/>
                    </a:cubicBezTo>
                    <a:cubicBezTo>
                      <a:pt x="41629" y="1890"/>
                      <a:pt x="41046" y="1199"/>
                      <a:pt x="40582" y="795"/>
                    </a:cubicBezTo>
                    <a:cubicBezTo>
                      <a:pt x="40356" y="580"/>
                      <a:pt x="40165" y="437"/>
                      <a:pt x="40034" y="342"/>
                    </a:cubicBezTo>
                    <a:cubicBezTo>
                      <a:pt x="39903" y="259"/>
                      <a:pt x="39832" y="211"/>
                      <a:pt x="39832" y="211"/>
                    </a:cubicBezTo>
                    <a:cubicBezTo>
                      <a:pt x="39677" y="104"/>
                      <a:pt x="39546" y="56"/>
                      <a:pt x="39463" y="21"/>
                    </a:cubicBezTo>
                    <a:cubicBezTo>
                      <a:pt x="39414" y="7"/>
                      <a:pt x="39373" y="1"/>
                      <a:pt x="3934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1" name="Google Shape;561;p44"/>
              <p:cNvSpPr/>
              <p:nvPr/>
            </p:nvSpPr>
            <p:spPr>
              <a:xfrm>
                <a:off x="6165050" y="4554550"/>
                <a:ext cx="177300" cy="82550"/>
              </a:xfrm>
              <a:custGeom>
                <a:avLst/>
                <a:gdLst/>
                <a:ahLst/>
                <a:cxnLst/>
                <a:rect l="l" t="t" r="r" b="b"/>
                <a:pathLst>
                  <a:path w="7092" h="3302" extrusionOk="0">
                    <a:moveTo>
                      <a:pt x="84" y="1"/>
                    </a:moveTo>
                    <a:cubicBezTo>
                      <a:pt x="0" y="1"/>
                      <a:pt x="0" y="168"/>
                      <a:pt x="84" y="179"/>
                    </a:cubicBezTo>
                    <a:cubicBezTo>
                      <a:pt x="84" y="179"/>
                      <a:pt x="107" y="179"/>
                      <a:pt x="179" y="191"/>
                    </a:cubicBezTo>
                    <a:cubicBezTo>
                      <a:pt x="238" y="191"/>
                      <a:pt x="334" y="191"/>
                      <a:pt x="453" y="215"/>
                    </a:cubicBezTo>
                    <a:cubicBezTo>
                      <a:pt x="572" y="251"/>
                      <a:pt x="703" y="275"/>
                      <a:pt x="858" y="310"/>
                    </a:cubicBezTo>
                    <a:cubicBezTo>
                      <a:pt x="929" y="334"/>
                      <a:pt x="1012" y="358"/>
                      <a:pt x="1096" y="382"/>
                    </a:cubicBezTo>
                    <a:cubicBezTo>
                      <a:pt x="1179" y="418"/>
                      <a:pt x="1274" y="441"/>
                      <a:pt x="1358" y="477"/>
                    </a:cubicBezTo>
                    <a:cubicBezTo>
                      <a:pt x="2072" y="739"/>
                      <a:pt x="2917" y="1168"/>
                      <a:pt x="3572" y="1525"/>
                    </a:cubicBezTo>
                    <a:cubicBezTo>
                      <a:pt x="4227" y="1882"/>
                      <a:pt x="5060" y="2334"/>
                      <a:pt x="5739" y="2704"/>
                    </a:cubicBezTo>
                    <a:cubicBezTo>
                      <a:pt x="6084" y="2882"/>
                      <a:pt x="6382" y="3037"/>
                      <a:pt x="6608" y="3144"/>
                    </a:cubicBezTo>
                    <a:cubicBezTo>
                      <a:pt x="6823" y="3239"/>
                      <a:pt x="6965" y="3299"/>
                      <a:pt x="6965" y="3299"/>
                    </a:cubicBezTo>
                    <a:cubicBezTo>
                      <a:pt x="6971" y="3301"/>
                      <a:pt x="6977" y="3302"/>
                      <a:pt x="6983" y="3302"/>
                    </a:cubicBezTo>
                    <a:cubicBezTo>
                      <a:pt x="7046" y="3302"/>
                      <a:pt x="7091" y="3188"/>
                      <a:pt x="7037" y="3144"/>
                    </a:cubicBezTo>
                    <a:cubicBezTo>
                      <a:pt x="7037" y="3144"/>
                      <a:pt x="6906" y="3085"/>
                      <a:pt x="6692" y="2965"/>
                    </a:cubicBezTo>
                    <a:cubicBezTo>
                      <a:pt x="6489" y="2846"/>
                      <a:pt x="6192" y="2680"/>
                      <a:pt x="5870" y="2489"/>
                    </a:cubicBezTo>
                    <a:cubicBezTo>
                      <a:pt x="5203" y="2096"/>
                      <a:pt x="4394" y="1596"/>
                      <a:pt x="3727" y="1239"/>
                    </a:cubicBezTo>
                    <a:cubicBezTo>
                      <a:pt x="3060" y="882"/>
                      <a:pt x="2191" y="465"/>
                      <a:pt x="1441" y="239"/>
                    </a:cubicBezTo>
                    <a:cubicBezTo>
                      <a:pt x="1346" y="203"/>
                      <a:pt x="1250" y="179"/>
                      <a:pt x="1167" y="156"/>
                    </a:cubicBezTo>
                    <a:cubicBezTo>
                      <a:pt x="1072" y="144"/>
                      <a:pt x="988" y="120"/>
                      <a:pt x="917" y="96"/>
                    </a:cubicBezTo>
                    <a:cubicBezTo>
                      <a:pt x="750" y="60"/>
                      <a:pt x="596" y="48"/>
                      <a:pt x="477" y="25"/>
                    </a:cubicBezTo>
                    <a:cubicBezTo>
                      <a:pt x="357" y="13"/>
                      <a:pt x="250" y="13"/>
                      <a:pt x="191" y="13"/>
                    </a:cubicBezTo>
                    <a:cubicBezTo>
                      <a:pt x="119" y="1"/>
                      <a:pt x="84" y="1"/>
                      <a:pt x="8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2" name="Google Shape;562;p44"/>
              <p:cNvSpPr/>
              <p:nvPr/>
            </p:nvSpPr>
            <p:spPr>
              <a:xfrm>
                <a:off x="6306175" y="4560800"/>
                <a:ext cx="104700" cy="70350"/>
              </a:xfrm>
              <a:custGeom>
                <a:avLst/>
                <a:gdLst/>
                <a:ahLst/>
                <a:cxnLst/>
                <a:rect l="l" t="t" r="r" b="b"/>
                <a:pathLst>
                  <a:path w="4188" h="2814" extrusionOk="0">
                    <a:moveTo>
                      <a:pt x="64" y="0"/>
                    </a:moveTo>
                    <a:cubicBezTo>
                      <a:pt x="10" y="0"/>
                      <a:pt x="0" y="156"/>
                      <a:pt x="46" y="168"/>
                    </a:cubicBezTo>
                    <a:cubicBezTo>
                      <a:pt x="46" y="168"/>
                      <a:pt x="130" y="191"/>
                      <a:pt x="273" y="227"/>
                    </a:cubicBezTo>
                    <a:cubicBezTo>
                      <a:pt x="344" y="251"/>
                      <a:pt x="427" y="275"/>
                      <a:pt x="523" y="310"/>
                    </a:cubicBezTo>
                    <a:cubicBezTo>
                      <a:pt x="618" y="346"/>
                      <a:pt x="725" y="394"/>
                      <a:pt x="832" y="441"/>
                    </a:cubicBezTo>
                    <a:cubicBezTo>
                      <a:pt x="1261" y="656"/>
                      <a:pt x="1737" y="1025"/>
                      <a:pt x="2106" y="1322"/>
                    </a:cubicBezTo>
                    <a:cubicBezTo>
                      <a:pt x="2487" y="1608"/>
                      <a:pt x="2952" y="2001"/>
                      <a:pt x="3344" y="2299"/>
                    </a:cubicBezTo>
                    <a:cubicBezTo>
                      <a:pt x="3737" y="2608"/>
                      <a:pt x="4059" y="2811"/>
                      <a:pt x="4059" y="2811"/>
                    </a:cubicBezTo>
                    <a:cubicBezTo>
                      <a:pt x="4063" y="2813"/>
                      <a:pt x="4068" y="2814"/>
                      <a:pt x="4072" y="2814"/>
                    </a:cubicBezTo>
                    <a:cubicBezTo>
                      <a:pt x="4121" y="2814"/>
                      <a:pt x="4188" y="2711"/>
                      <a:pt x="4166" y="2668"/>
                    </a:cubicBezTo>
                    <a:cubicBezTo>
                      <a:pt x="4166" y="2668"/>
                      <a:pt x="3868" y="2442"/>
                      <a:pt x="3511" y="2108"/>
                    </a:cubicBezTo>
                    <a:cubicBezTo>
                      <a:pt x="3142" y="1787"/>
                      <a:pt x="2702" y="1358"/>
                      <a:pt x="2321" y="1061"/>
                    </a:cubicBezTo>
                    <a:cubicBezTo>
                      <a:pt x="1940" y="751"/>
                      <a:pt x="1404" y="406"/>
                      <a:pt x="939" y="215"/>
                    </a:cubicBezTo>
                    <a:cubicBezTo>
                      <a:pt x="820" y="168"/>
                      <a:pt x="701" y="132"/>
                      <a:pt x="594" y="96"/>
                    </a:cubicBezTo>
                    <a:cubicBezTo>
                      <a:pt x="499" y="72"/>
                      <a:pt x="404" y="49"/>
                      <a:pt x="320" y="37"/>
                    </a:cubicBezTo>
                    <a:cubicBezTo>
                      <a:pt x="166" y="13"/>
                      <a:pt x="70" y="1"/>
                      <a:pt x="70" y="1"/>
                    </a:cubicBezTo>
                    <a:cubicBezTo>
                      <a:pt x="68" y="0"/>
                      <a:pt x="66" y="0"/>
                      <a:pt x="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3" name="Google Shape;563;p44"/>
              <p:cNvSpPr/>
              <p:nvPr/>
            </p:nvSpPr>
            <p:spPr>
              <a:xfrm>
                <a:off x="6404050" y="4555625"/>
                <a:ext cx="95250" cy="73400"/>
              </a:xfrm>
              <a:custGeom>
                <a:avLst/>
                <a:gdLst/>
                <a:ahLst/>
                <a:cxnLst/>
                <a:rect l="l" t="t" r="r" b="b"/>
                <a:pathLst>
                  <a:path w="3810" h="2936" extrusionOk="0">
                    <a:moveTo>
                      <a:pt x="104" y="0"/>
                    </a:moveTo>
                    <a:cubicBezTo>
                      <a:pt x="83" y="0"/>
                      <a:pt x="72" y="5"/>
                      <a:pt x="72" y="5"/>
                    </a:cubicBezTo>
                    <a:cubicBezTo>
                      <a:pt x="1" y="5"/>
                      <a:pt x="49" y="172"/>
                      <a:pt x="72" y="172"/>
                    </a:cubicBezTo>
                    <a:cubicBezTo>
                      <a:pt x="72" y="172"/>
                      <a:pt x="144" y="172"/>
                      <a:pt x="263" y="232"/>
                    </a:cubicBezTo>
                    <a:cubicBezTo>
                      <a:pt x="382" y="291"/>
                      <a:pt x="549" y="398"/>
                      <a:pt x="727" y="541"/>
                    </a:cubicBezTo>
                    <a:cubicBezTo>
                      <a:pt x="1084" y="827"/>
                      <a:pt x="1501" y="1220"/>
                      <a:pt x="1835" y="1518"/>
                    </a:cubicBezTo>
                    <a:cubicBezTo>
                      <a:pt x="2180" y="1827"/>
                      <a:pt x="2620" y="2196"/>
                      <a:pt x="3001" y="2482"/>
                    </a:cubicBezTo>
                    <a:cubicBezTo>
                      <a:pt x="3192" y="2625"/>
                      <a:pt x="3359" y="2744"/>
                      <a:pt x="3490" y="2815"/>
                    </a:cubicBezTo>
                    <a:cubicBezTo>
                      <a:pt x="3620" y="2899"/>
                      <a:pt x="3704" y="2934"/>
                      <a:pt x="3704" y="2934"/>
                    </a:cubicBezTo>
                    <a:cubicBezTo>
                      <a:pt x="3706" y="2935"/>
                      <a:pt x="3708" y="2935"/>
                      <a:pt x="3710" y="2935"/>
                    </a:cubicBezTo>
                    <a:cubicBezTo>
                      <a:pt x="3756" y="2935"/>
                      <a:pt x="3810" y="2814"/>
                      <a:pt x="3787" y="2780"/>
                    </a:cubicBezTo>
                    <a:cubicBezTo>
                      <a:pt x="3787" y="2780"/>
                      <a:pt x="3716" y="2732"/>
                      <a:pt x="3597" y="2649"/>
                    </a:cubicBezTo>
                    <a:cubicBezTo>
                      <a:pt x="3490" y="2565"/>
                      <a:pt x="3335" y="2434"/>
                      <a:pt x="3156" y="2291"/>
                    </a:cubicBezTo>
                    <a:cubicBezTo>
                      <a:pt x="2811" y="1982"/>
                      <a:pt x="2394" y="1577"/>
                      <a:pt x="2061" y="1279"/>
                    </a:cubicBezTo>
                    <a:cubicBezTo>
                      <a:pt x="1715" y="970"/>
                      <a:pt x="1275" y="601"/>
                      <a:pt x="870" y="339"/>
                    </a:cubicBezTo>
                    <a:cubicBezTo>
                      <a:pt x="680" y="208"/>
                      <a:pt x="489" y="101"/>
                      <a:pt x="334" y="53"/>
                    </a:cubicBezTo>
                    <a:cubicBezTo>
                      <a:pt x="263" y="17"/>
                      <a:pt x="191" y="5"/>
                      <a:pt x="144" y="5"/>
                    </a:cubicBezTo>
                    <a:cubicBezTo>
                      <a:pt x="128" y="2"/>
                      <a:pt x="115" y="0"/>
                      <a:pt x="10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4" name="Google Shape;564;p44"/>
              <p:cNvSpPr/>
              <p:nvPr/>
            </p:nvSpPr>
            <p:spPr>
              <a:xfrm>
                <a:off x="6492550" y="4551525"/>
                <a:ext cx="86225" cy="79350"/>
              </a:xfrm>
              <a:custGeom>
                <a:avLst/>
                <a:gdLst/>
                <a:ahLst/>
                <a:cxnLst/>
                <a:rect l="l" t="t" r="r" b="b"/>
                <a:pathLst>
                  <a:path w="3449" h="3174" extrusionOk="0">
                    <a:moveTo>
                      <a:pt x="96" y="0"/>
                    </a:moveTo>
                    <a:cubicBezTo>
                      <a:pt x="59" y="0"/>
                      <a:pt x="1" y="135"/>
                      <a:pt x="45" y="158"/>
                    </a:cubicBezTo>
                    <a:cubicBezTo>
                      <a:pt x="45" y="158"/>
                      <a:pt x="116" y="193"/>
                      <a:pt x="235" y="265"/>
                    </a:cubicBezTo>
                    <a:cubicBezTo>
                      <a:pt x="295" y="300"/>
                      <a:pt x="354" y="348"/>
                      <a:pt x="438" y="396"/>
                    </a:cubicBezTo>
                    <a:cubicBezTo>
                      <a:pt x="509" y="455"/>
                      <a:pt x="592" y="515"/>
                      <a:pt x="676" y="586"/>
                    </a:cubicBezTo>
                    <a:cubicBezTo>
                      <a:pt x="1009" y="872"/>
                      <a:pt x="1402" y="1277"/>
                      <a:pt x="1700" y="1598"/>
                    </a:cubicBezTo>
                    <a:cubicBezTo>
                      <a:pt x="1997" y="1908"/>
                      <a:pt x="2390" y="2313"/>
                      <a:pt x="2724" y="2634"/>
                    </a:cubicBezTo>
                    <a:cubicBezTo>
                      <a:pt x="3045" y="2956"/>
                      <a:pt x="3319" y="3170"/>
                      <a:pt x="3319" y="3170"/>
                    </a:cubicBezTo>
                    <a:cubicBezTo>
                      <a:pt x="3322" y="3172"/>
                      <a:pt x="3327" y="3173"/>
                      <a:pt x="3331" y="3173"/>
                    </a:cubicBezTo>
                    <a:cubicBezTo>
                      <a:pt x="3372" y="3173"/>
                      <a:pt x="3449" y="3082"/>
                      <a:pt x="3438" y="3039"/>
                    </a:cubicBezTo>
                    <a:cubicBezTo>
                      <a:pt x="3438" y="3039"/>
                      <a:pt x="3200" y="2801"/>
                      <a:pt x="2902" y="2455"/>
                    </a:cubicBezTo>
                    <a:cubicBezTo>
                      <a:pt x="2605" y="2122"/>
                      <a:pt x="2247" y="1682"/>
                      <a:pt x="1938" y="1360"/>
                    </a:cubicBezTo>
                    <a:cubicBezTo>
                      <a:pt x="1640" y="1039"/>
                      <a:pt x="1212" y="658"/>
                      <a:pt x="831" y="396"/>
                    </a:cubicBezTo>
                    <a:cubicBezTo>
                      <a:pt x="735" y="324"/>
                      <a:pt x="640" y="265"/>
                      <a:pt x="557" y="217"/>
                    </a:cubicBezTo>
                    <a:cubicBezTo>
                      <a:pt x="473" y="169"/>
                      <a:pt x="390" y="122"/>
                      <a:pt x="331" y="86"/>
                    </a:cubicBezTo>
                    <a:cubicBezTo>
                      <a:pt x="188" y="27"/>
                      <a:pt x="104" y="3"/>
                      <a:pt x="104" y="3"/>
                    </a:cubicBezTo>
                    <a:cubicBezTo>
                      <a:pt x="102" y="1"/>
                      <a:pt x="99" y="0"/>
                      <a:pt x="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5" name="Google Shape;565;p44"/>
              <p:cNvSpPr/>
              <p:nvPr/>
            </p:nvSpPr>
            <p:spPr>
              <a:xfrm>
                <a:off x="6569900" y="4544125"/>
                <a:ext cx="88025" cy="82275"/>
              </a:xfrm>
              <a:custGeom>
                <a:avLst/>
                <a:gdLst/>
                <a:ahLst/>
                <a:cxnLst/>
                <a:rect l="l" t="t" r="r" b="b"/>
                <a:pathLst>
                  <a:path w="3521" h="3291" extrusionOk="0">
                    <a:moveTo>
                      <a:pt x="65" y="0"/>
                    </a:moveTo>
                    <a:cubicBezTo>
                      <a:pt x="21" y="0"/>
                      <a:pt x="0" y="145"/>
                      <a:pt x="34" y="168"/>
                    </a:cubicBezTo>
                    <a:cubicBezTo>
                      <a:pt x="34" y="168"/>
                      <a:pt x="58" y="168"/>
                      <a:pt x="94" y="180"/>
                    </a:cubicBezTo>
                    <a:cubicBezTo>
                      <a:pt x="130" y="204"/>
                      <a:pt x="177" y="204"/>
                      <a:pt x="237" y="239"/>
                    </a:cubicBezTo>
                    <a:cubicBezTo>
                      <a:pt x="368" y="299"/>
                      <a:pt x="535" y="406"/>
                      <a:pt x="701" y="561"/>
                    </a:cubicBezTo>
                    <a:cubicBezTo>
                      <a:pt x="1047" y="846"/>
                      <a:pt x="1404" y="1299"/>
                      <a:pt x="1701" y="1644"/>
                    </a:cubicBezTo>
                    <a:cubicBezTo>
                      <a:pt x="1999" y="1989"/>
                      <a:pt x="2392" y="2430"/>
                      <a:pt x="2737" y="2763"/>
                    </a:cubicBezTo>
                    <a:cubicBezTo>
                      <a:pt x="2821" y="2847"/>
                      <a:pt x="2904" y="2918"/>
                      <a:pt x="2987" y="2990"/>
                    </a:cubicBezTo>
                    <a:cubicBezTo>
                      <a:pt x="3059" y="3049"/>
                      <a:pt x="3130" y="3109"/>
                      <a:pt x="3190" y="3156"/>
                    </a:cubicBezTo>
                    <a:cubicBezTo>
                      <a:pt x="3321" y="3240"/>
                      <a:pt x="3392" y="3287"/>
                      <a:pt x="3392" y="3287"/>
                    </a:cubicBezTo>
                    <a:cubicBezTo>
                      <a:pt x="3396" y="3289"/>
                      <a:pt x="3400" y="3290"/>
                      <a:pt x="3404" y="3290"/>
                    </a:cubicBezTo>
                    <a:cubicBezTo>
                      <a:pt x="3453" y="3290"/>
                      <a:pt x="3520" y="3177"/>
                      <a:pt x="3487" y="3144"/>
                    </a:cubicBezTo>
                    <a:cubicBezTo>
                      <a:pt x="3487" y="3144"/>
                      <a:pt x="3428" y="3085"/>
                      <a:pt x="3321" y="3001"/>
                    </a:cubicBezTo>
                    <a:cubicBezTo>
                      <a:pt x="3261" y="2942"/>
                      <a:pt x="3202" y="2882"/>
                      <a:pt x="3130" y="2823"/>
                    </a:cubicBezTo>
                    <a:cubicBezTo>
                      <a:pt x="3071" y="2751"/>
                      <a:pt x="2987" y="2668"/>
                      <a:pt x="2916" y="2585"/>
                    </a:cubicBezTo>
                    <a:cubicBezTo>
                      <a:pt x="2606" y="2239"/>
                      <a:pt x="2249" y="1775"/>
                      <a:pt x="1951" y="1430"/>
                    </a:cubicBezTo>
                    <a:cubicBezTo>
                      <a:pt x="1654" y="1085"/>
                      <a:pt x="1261" y="644"/>
                      <a:pt x="856" y="358"/>
                    </a:cubicBezTo>
                    <a:cubicBezTo>
                      <a:pt x="666" y="215"/>
                      <a:pt x="463" y="120"/>
                      <a:pt x="320" y="61"/>
                    </a:cubicBezTo>
                    <a:cubicBezTo>
                      <a:pt x="249" y="25"/>
                      <a:pt x="177" y="25"/>
                      <a:pt x="142" y="13"/>
                    </a:cubicBezTo>
                    <a:cubicBezTo>
                      <a:pt x="94" y="1"/>
                      <a:pt x="70" y="1"/>
                      <a:pt x="70" y="1"/>
                    </a:cubicBezTo>
                    <a:cubicBezTo>
                      <a:pt x="68" y="1"/>
                      <a:pt x="67" y="0"/>
                      <a:pt x="6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6" name="Google Shape;566;p44"/>
              <p:cNvSpPr/>
              <p:nvPr/>
            </p:nvSpPr>
            <p:spPr>
              <a:xfrm>
                <a:off x="6641650" y="4545325"/>
                <a:ext cx="129050" cy="83150"/>
              </a:xfrm>
              <a:custGeom>
                <a:avLst/>
                <a:gdLst/>
                <a:ahLst/>
                <a:cxnLst/>
                <a:rect l="l" t="t" r="r" b="b"/>
                <a:pathLst>
                  <a:path w="5162" h="3326" extrusionOk="0">
                    <a:moveTo>
                      <a:pt x="391" y="1"/>
                    </a:moveTo>
                    <a:cubicBezTo>
                      <a:pt x="284" y="1"/>
                      <a:pt x="201" y="13"/>
                      <a:pt x="141" y="13"/>
                    </a:cubicBezTo>
                    <a:cubicBezTo>
                      <a:pt x="93" y="25"/>
                      <a:pt x="58" y="25"/>
                      <a:pt x="58" y="25"/>
                    </a:cubicBezTo>
                    <a:cubicBezTo>
                      <a:pt x="0" y="47"/>
                      <a:pt x="31" y="192"/>
                      <a:pt x="87" y="192"/>
                    </a:cubicBezTo>
                    <a:cubicBezTo>
                      <a:pt x="89" y="192"/>
                      <a:pt x="91" y="192"/>
                      <a:pt x="93" y="191"/>
                    </a:cubicBezTo>
                    <a:lnTo>
                      <a:pt x="165" y="191"/>
                    </a:lnTo>
                    <a:cubicBezTo>
                      <a:pt x="212" y="191"/>
                      <a:pt x="284" y="191"/>
                      <a:pt x="367" y="203"/>
                    </a:cubicBezTo>
                    <a:cubicBezTo>
                      <a:pt x="546" y="227"/>
                      <a:pt x="796" y="298"/>
                      <a:pt x="1058" y="417"/>
                    </a:cubicBezTo>
                    <a:cubicBezTo>
                      <a:pt x="1594" y="668"/>
                      <a:pt x="2201" y="1096"/>
                      <a:pt x="2677" y="1441"/>
                    </a:cubicBezTo>
                    <a:cubicBezTo>
                      <a:pt x="3141" y="1787"/>
                      <a:pt x="3737" y="2251"/>
                      <a:pt x="4201" y="2632"/>
                    </a:cubicBezTo>
                    <a:cubicBezTo>
                      <a:pt x="4665" y="3025"/>
                      <a:pt x="5023" y="3323"/>
                      <a:pt x="5023" y="3323"/>
                    </a:cubicBezTo>
                    <a:cubicBezTo>
                      <a:pt x="5027" y="3325"/>
                      <a:pt x="5032" y="3326"/>
                      <a:pt x="5038" y="3326"/>
                    </a:cubicBezTo>
                    <a:cubicBezTo>
                      <a:pt x="5088" y="3326"/>
                      <a:pt x="5162" y="3235"/>
                      <a:pt x="5130" y="3192"/>
                    </a:cubicBezTo>
                    <a:cubicBezTo>
                      <a:pt x="5130" y="3192"/>
                      <a:pt x="4808" y="2870"/>
                      <a:pt x="4368" y="2453"/>
                    </a:cubicBezTo>
                    <a:cubicBezTo>
                      <a:pt x="3927" y="2037"/>
                      <a:pt x="3356" y="1537"/>
                      <a:pt x="2868" y="1179"/>
                    </a:cubicBezTo>
                    <a:cubicBezTo>
                      <a:pt x="2391" y="822"/>
                      <a:pt x="1736" y="417"/>
                      <a:pt x="1153" y="191"/>
                    </a:cubicBezTo>
                    <a:cubicBezTo>
                      <a:pt x="867" y="72"/>
                      <a:pt x="593" y="13"/>
                      <a:pt x="3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7" name="Google Shape;567;p44"/>
              <p:cNvSpPr/>
              <p:nvPr/>
            </p:nvSpPr>
            <p:spPr>
              <a:xfrm>
                <a:off x="6744375" y="4544375"/>
                <a:ext cx="95175" cy="77775"/>
              </a:xfrm>
              <a:custGeom>
                <a:avLst/>
                <a:gdLst/>
                <a:ahLst/>
                <a:cxnLst/>
                <a:rect l="l" t="t" r="r" b="b"/>
                <a:pathLst>
                  <a:path w="3807" h="3111" extrusionOk="0">
                    <a:moveTo>
                      <a:pt x="94" y="1"/>
                    </a:moveTo>
                    <a:cubicBezTo>
                      <a:pt x="48" y="1"/>
                      <a:pt x="0" y="136"/>
                      <a:pt x="44" y="158"/>
                    </a:cubicBezTo>
                    <a:cubicBezTo>
                      <a:pt x="44" y="158"/>
                      <a:pt x="56" y="170"/>
                      <a:pt x="92" y="182"/>
                    </a:cubicBezTo>
                    <a:cubicBezTo>
                      <a:pt x="128" y="205"/>
                      <a:pt x="175" y="229"/>
                      <a:pt x="235" y="277"/>
                    </a:cubicBezTo>
                    <a:cubicBezTo>
                      <a:pt x="294" y="313"/>
                      <a:pt x="366" y="360"/>
                      <a:pt x="437" y="432"/>
                    </a:cubicBezTo>
                    <a:cubicBezTo>
                      <a:pt x="521" y="491"/>
                      <a:pt x="604" y="563"/>
                      <a:pt x="687" y="634"/>
                    </a:cubicBezTo>
                    <a:cubicBezTo>
                      <a:pt x="1033" y="956"/>
                      <a:pt x="1426" y="1396"/>
                      <a:pt x="1747" y="1729"/>
                    </a:cubicBezTo>
                    <a:cubicBezTo>
                      <a:pt x="2080" y="2063"/>
                      <a:pt x="2521" y="2480"/>
                      <a:pt x="2926" y="2753"/>
                    </a:cubicBezTo>
                    <a:cubicBezTo>
                      <a:pt x="3128" y="2896"/>
                      <a:pt x="3331" y="2991"/>
                      <a:pt x="3485" y="3039"/>
                    </a:cubicBezTo>
                    <a:cubicBezTo>
                      <a:pt x="3557" y="3075"/>
                      <a:pt x="3616" y="3087"/>
                      <a:pt x="3664" y="3099"/>
                    </a:cubicBezTo>
                    <a:cubicBezTo>
                      <a:pt x="3712" y="3099"/>
                      <a:pt x="3735" y="3111"/>
                      <a:pt x="3735" y="3111"/>
                    </a:cubicBezTo>
                    <a:cubicBezTo>
                      <a:pt x="3783" y="3111"/>
                      <a:pt x="3807" y="2968"/>
                      <a:pt x="3759" y="2944"/>
                    </a:cubicBezTo>
                    <a:cubicBezTo>
                      <a:pt x="3759" y="2944"/>
                      <a:pt x="3747" y="2932"/>
                      <a:pt x="3712" y="2920"/>
                    </a:cubicBezTo>
                    <a:cubicBezTo>
                      <a:pt x="3676" y="2908"/>
                      <a:pt x="3616" y="2896"/>
                      <a:pt x="3557" y="2861"/>
                    </a:cubicBezTo>
                    <a:cubicBezTo>
                      <a:pt x="3426" y="2801"/>
                      <a:pt x="3259" y="2694"/>
                      <a:pt x="3081" y="2551"/>
                    </a:cubicBezTo>
                    <a:cubicBezTo>
                      <a:pt x="2711" y="2265"/>
                      <a:pt x="2319" y="1825"/>
                      <a:pt x="1985" y="1491"/>
                    </a:cubicBezTo>
                    <a:cubicBezTo>
                      <a:pt x="1664" y="1170"/>
                      <a:pt x="1235" y="753"/>
                      <a:pt x="854" y="444"/>
                    </a:cubicBezTo>
                    <a:cubicBezTo>
                      <a:pt x="759" y="372"/>
                      <a:pt x="664" y="313"/>
                      <a:pt x="580" y="241"/>
                    </a:cubicBezTo>
                    <a:cubicBezTo>
                      <a:pt x="485" y="194"/>
                      <a:pt x="402" y="146"/>
                      <a:pt x="342" y="110"/>
                    </a:cubicBezTo>
                    <a:cubicBezTo>
                      <a:pt x="271" y="63"/>
                      <a:pt x="211" y="39"/>
                      <a:pt x="175" y="27"/>
                    </a:cubicBezTo>
                    <a:cubicBezTo>
                      <a:pt x="128" y="3"/>
                      <a:pt x="104" y="3"/>
                      <a:pt x="104" y="3"/>
                    </a:cubicBezTo>
                    <a:cubicBezTo>
                      <a:pt x="101" y="1"/>
                      <a:pt x="97" y="1"/>
                      <a:pt x="9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8" name="Google Shape;568;p44"/>
              <p:cNvSpPr/>
              <p:nvPr/>
            </p:nvSpPr>
            <p:spPr>
              <a:xfrm>
                <a:off x="6825875" y="4541750"/>
                <a:ext cx="98175" cy="74825"/>
              </a:xfrm>
              <a:custGeom>
                <a:avLst/>
                <a:gdLst/>
                <a:ahLst/>
                <a:cxnLst/>
                <a:rect l="l" t="t" r="r" b="b"/>
                <a:pathLst>
                  <a:path w="3927" h="2993" extrusionOk="0">
                    <a:moveTo>
                      <a:pt x="101" y="0"/>
                    </a:moveTo>
                    <a:cubicBezTo>
                      <a:pt x="54" y="0"/>
                      <a:pt x="1" y="145"/>
                      <a:pt x="47" y="168"/>
                    </a:cubicBezTo>
                    <a:cubicBezTo>
                      <a:pt x="47" y="168"/>
                      <a:pt x="118" y="203"/>
                      <a:pt x="249" y="275"/>
                    </a:cubicBezTo>
                    <a:cubicBezTo>
                      <a:pt x="368" y="346"/>
                      <a:pt x="547" y="465"/>
                      <a:pt x="737" y="596"/>
                    </a:cubicBezTo>
                    <a:cubicBezTo>
                      <a:pt x="1118" y="870"/>
                      <a:pt x="1559" y="1251"/>
                      <a:pt x="1916" y="1549"/>
                    </a:cubicBezTo>
                    <a:cubicBezTo>
                      <a:pt x="2273" y="1846"/>
                      <a:pt x="2738" y="2215"/>
                      <a:pt x="3119" y="2501"/>
                    </a:cubicBezTo>
                    <a:cubicBezTo>
                      <a:pt x="3488" y="2799"/>
                      <a:pt x="3797" y="2989"/>
                      <a:pt x="3797" y="2989"/>
                    </a:cubicBezTo>
                    <a:cubicBezTo>
                      <a:pt x="3802" y="2991"/>
                      <a:pt x="3806" y="2992"/>
                      <a:pt x="3811" y="2992"/>
                    </a:cubicBezTo>
                    <a:cubicBezTo>
                      <a:pt x="3859" y="2992"/>
                      <a:pt x="3926" y="2891"/>
                      <a:pt x="3904" y="2858"/>
                    </a:cubicBezTo>
                    <a:cubicBezTo>
                      <a:pt x="3904" y="2858"/>
                      <a:pt x="3631" y="2632"/>
                      <a:pt x="3273" y="2311"/>
                    </a:cubicBezTo>
                    <a:cubicBezTo>
                      <a:pt x="2928" y="1989"/>
                      <a:pt x="2488" y="1584"/>
                      <a:pt x="2130" y="1299"/>
                    </a:cubicBezTo>
                    <a:cubicBezTo>
                      <a:pt x="1773" y="1001"/>
                      <a:pt x="1285" y="644"/>
                      <a:pt x="868" y="394"/>
                    </a:cubicBezTo>
                    <a:cubicBezTo>
                      <a:pt x="666" y="263"/>
                      <a:pt x="475" y="168"/>
                      <a:pt x="333" y="96"/>
                    </a:cubicBezTo>
                    <a:cubicBezTo>
                      <a:pt x="202" y="37"/>
                      <a:pt x="106" y="1"/>
                      <a:pt x="106" y="1"/>
                    </a:cubicBezTo>
                    <a:cubicBezTo>
                      <a:pt x="105" y="0"/>
                      <a:pt x="103" y="0"/>
                      <a:pt x="10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9" name="Google Shape;569;p44"/>
              <p:cNvSpPr/>
              <p:nvPr/>
            </p:nvSpPr>
            <p:spPr>
              <a:xfrm>
                <a:off x="6911925" y="4527700"/>
                <a:ext cx="105025" cy="70775"/>
              </a:xfrm>
              <a:custGeom>
                <a:avLst/>
                <a:gdLst/>
                <a:ahLst/>
                <a:cxnLst/>
                <a:rect l="l" t="t" r="r" b="b"/>
                <a:pathLst>
                  <a:path w="4201" h="2831" extrusionOk="0">
                    <a:moveTo>
                      <a:pt x="118" y="1"/>
                    </a:moveTo>
                    <a:cubicBezTo>
                      <a:pt x="69" y="1"/>
                      <a:pt x="1" y="124"/>
                      <a:pt x="34" y="146"/>
                    </a:cubicBezTo>
                    <a:cubicBezTo>
                      <a:pt x="34" y="146"/>
                      <a:pt x="117" y="206"/>
                      <a:pt x="236" y="301"/>
                    </a:cubicBezTo>
                    <a:cubicBezTo>
                      <a:pt x="355" y="396"/>
                      <a:pt x="522" y="527"/>
                      <a:pt x="712" y="682"/>
                    </a:cubicBezTo>
                    <a:cubicBezTo>
                      <a:pt x="1082" y="1003"/>
                      <a:pt x="1546" y="1408"/>
                      <a:pt x="1927" y="1694"/>
                    </a:cubicBezTo>
                    <a:cubicBezTo>
                      <a:pt x="2308" y="1992"/>
                      <a:pt x="2820" y="2349"/>
                      <a:pt x="3272" y="2575"/>
                    </a:cubicBezTo>
                    <a:cubicBezTo>
                      <a:pt x="3498" y="2694"/>
                      <a:pt x="3713" y="2766"/>
                      <a:pt x="3868" y="2801"/>
                    </a:cubicBezTo>
                    <a:cubicBezTo>
                      <a:pt x="3951" y="2825"/>
                      <a:pt x="4019" y="2831"/>
                      <a:pt x="4067" y="2831"/>
                    </a:cubicBezTo>
                    <a:cubicBezTo>
                      <a:pt x="4115" y="2831"/>
                      <a:pt x="4141" y="2825"/>
                      <a:pt x="4141" y="2825"/>
                    </a:cubicBezTo>
                    <a:cubicBezTo>
                      <a:pt x="4201" y="2813"/>
                      <a:pt x="4177" y="2670"/>
                      <a:pt x="4141" y="2658"/>
                    </a:cubicBezTo>
                    <a:cubicBezTo>
                      <a:pt x="4141" y="2658"/>
                      <a:pt x="4058" y="2658"/>
                      <a:pt x="3915" y="2611"/>
                    </a:cubicBezTo>
                    <a:cubicBezTo>
                      <a:pt x="3784" y="2575"/>
                      <a:pt x="3594" y="2480"/>
                      <a:pt x="3391" y="2361"/>
                    </a:cubicBezTo>
                    <a:cubicBezTo>
                      <a:pt x="2987" y="2099"/>
                      <a:pt x="2510" y="1730"/>
                      <a:pt x="2129" y="1432"/>
                    </a:cubicBezTo>
                    <a:cubicBezTo>
                      <a:pt x="1748" y="1146"/>
                      <a:pt x="1260" y="777"/>
                      <a:pt x="855" y="491"/>
                    </a:cubicBezTo>
                    <a:cubicBezTo>
                      <a:pt x="665" y="349"/>
                      <a:pt x="474" y="218"/>
                      <a:pt x="343" y="134"/>
                    </a:cubicBezTo>
                    <a:cubicBezTo>
                      <a:pt x="212" y="51"/>
                      <a:pt x="129" y="3"/>
                      <a:pt x="129" y="3"/>
                    </a:cubicBezTo>
                    <a:cubicBezTo>
                      <a:pt x="125" y="1"/>
                      <a:pt x="122" y="1"/>
                      <a:pt x="11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0" name="Google Shape;570;p44"/>
              <p:cNvSpPr/>
              <p:nvPr/>
            </p:nvSpPr>
            <p:spPr>
              <a:xfrm>
                <a:off x="6981550" y="4496500"/>
                <a:ext cx="97925" cy="58375"/>
              </a:xfrm>
              <a:custGeom>
                <a:avLst/>
                <a:gdLst/>
                <a:ahLst/>
                <a:cxnLst/>
                <a:rect l="l" t="t" r="r" b="b"/>
                <a:pathLst>
                  <a:path w="3917" h="2335" extrusionOk="0">
                    <a:moveTo>
                      <a:pt x="124" y="0"/>
                    </a:moveTo>
                    <a:cubicBezTo>
                      <a:pt x="75" y="0"/>
                      <a:pt x="1" y="121"/>
                      <a:pt x="35" y="144"/>
                    </a:cubicBezTo>
                    <a:cubicBezTo>
                      <a:pt x="35" y="144"/>
                      <a:pt x="297" y="346"/>
                      <a:pt x="654" y="608"/>
                    </a:cubicBezTo>
                    <a:cubicBezTo>
                      <a:pt x="1011" y="870"/>
                      <a:pt x="1452" y="1180"/>
                      <a:pt x="1821" y="1418"/>
                    </a:cubicBezTo>
                    <a:cubicBezTo>
                      <a:pt x="2190" y="1644"/>
                      <a:pt x="2666" y="1906"/>
                      <a:pt x="3083" y="2073"/>
                    </a:cubicBezTo>
                    <a:cubicBezTo>
                      <a:pt x="3190" y="2120"/>
                      <a:pt x="3285" y="2156"/>
                      <a:pt x="3369" y="2192"/>
                    </a:cubicBezTo>
                    <a:cubicBezTo>
                      <a:pt x="3464" y="2216"/>
                      <a:pt x="3547" y="2251"/>
                      <a:pt x="3619" y="2263"/>
                    </a:cubicBezTo>
                    <a:cubicBezTo>
                      <a:pt x="3750" y="2311"/>
                      <a:pt x="3833" y="2335"/>
                      <a:pt x="3833" y="2335"/>
                    </a:cubicBezTo>
                    <a:cubicBezTo>
                      <a:pt x="3881" y="2335"/>
                      <a:pt x="3916" y="2204"/>
                      <a:pt x="3881" y="2168"/>
                    </a:cubicBezTo>
                    <a:cubicBezTo>
                      <a:pt x="3881" y="2168"/>
                      <a:pt x="3809" y="2132"/>
                      <a:pt x="3678" y="2085"/>
                    </a:cubicBezTo>
                    <a:cubicBezTo>
                      <a:pt x="3619" y="2061"/>
                      <a:pt x="3547" y="2025"/>
                      <a:pt x="3464" y="1989"/>
                    </a:cubicBezTo>
                    <a:cubicBezTo>
                      <a:pt x="3380" y="1942"/>
                      <a:pt x="3285" y="1894"/>
                      <a:pt x="3190" y="1847"/>
                    </a:cubicBezTo>
                    <a:cubicBezTo>
                      <a:pt x="2809" y="1656"/>
                      <a:pt x="2357" y="1358"/>
                      <a:pt x="1999" y="1132"/>
                    </a:cubicBezTo>
                    <a:cubicBezTo>
                      <a:pt x="1630" y="906"/>
                      <a:pt x="1166" y="620"/>
                      <a:pt x="797" y="394"/>
                    </a:cubicBezTo>
                    <a:cubicBezTo>
                      <a:pt x="606" y="287"/>
                      <a:pt x="440" y="180"/>
                      <a:pt x="321" y="108"/>
                    </a:cubicBezTo>
                    <a:cubicBezTo>
                      <a:pt x="202" y="49"/>
                      <a:pt x="130" y="1"/>
                      <a:pt x="130" y="1"/>
                    </a:cubicBezTo>
                    <a:cubicBezTo>
                      <a:pt x="128" y="1"/>
                      <a:pt x="126" y="0"/>
                      <a:pt x="12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1" name="Google Shape;571;p44"/>
              <p:cNvSpPr/>
              <p:nvPr/>
            </p:nvSpPr>
            <p:spPr>
              <a:xfrm>
                <a:off x="7035400" y="4450250"/>
                <a:ext cx="75300" cy="42150"/>
              </a:xfrm>
              <a:custGeom>
                <a:avLst/>
                <a:gdLst/>
                <a:ahLst/>
                <a:cxnLst/>
                <a:rect l="l" t="t" r="r" b="b"/>
                <a:pathLst>
                  <a:path w="3012" h="1686" extrusionOk="0">
                    <a:moveTo>
                      <a:pt x="115" y="0"/>
                    </a:moveTo>
                    <a:cubicBezTo>
                      <a:pt x="62" y="0"/>
                      <a:pt x="36" y="6"/>
                      <a:pt x="36" y="6"/>
                    </a:cubicBezTo>
                    <a:cubicBezTo>
                      <a:pt x="0" y="6"/>
                      <a:pt x="0" y="172"/>
                      <a:pt x="36" y="172"/>
                    </a:cubicBezTo>
                    <a:cubicBezTo>
                      <a:pt x="36" y="172"/>
                      <a:pt x="83" y="184"/>
                      <a:pt x="191" y="196"/>
                    </a:cubicBezTo>
                    <a:cubicBezTo>
                      <a:pt x="238" y="208"/>
                      <a:pt x="286" y="232"/>
                      <a:pt x="357" y="244"/>
                    </a:cubicBezTo>
                    <a:cubicBezTo>
                      <a:pt x="417" y="268"/>
                      <a:pt x="488" y="291"/>
                      <a:pt x="560" y="327"/>
                    </a:cubicBezTo>
                    <a:cubicBezTo>
                      <a:pt x="857" y="458"/>
                      <a:pt x="1203" y="672"/>
                      <a:pt x="1465" y="851"/>
                    </a:cubicBezTo>
                    <a:cubicBezTo>
                      <a:pt x="1738" y="1018"/>
                      <a:pt x="2096" y="1244"/>
                      <a:pt x="2381" y="1411"/>
                    </a:cubicBezTo>
                    <a:cubicBezTo>
                      <a:pt x="2679" y="1577"/>
                      <a:pt x="2917" y="1684"/>
                      <a:pt x="2917" y="1684"/>
                    </a:cubicBezTo>
                    <a:cubicBezTo>
                      <a:pt x="2919" y="1685"/>
                      <a:pt x="2920" y="1685"/>
                      <a:pt x="2922" y="1685"/>
                    </a:cubicBezTo>
                    <a:cubicBezTo>
                      <a:pt x="2958" y="1685"/>
                      <a:pt x="3012" y="1564"/>
                      <a:pt x="3001" y="1530"/>
                    </a:cubicBezTo>
                    <a:cubicBezTo>
                      <a:pt x="3001" y="1530"/>
                      <a:pt x="2786" y="1399"/>
                      <a:pt x="2524" y="1196"/>
                    </a:cubicBezTo>
                    <a:cubicBezTo>
                      <a:pt x="2262" y="994"/>
                      <a:pt x="1929" y="744"/>
                      <a:pt x="1643" y="565"/>
                    </a:cubicBezTo>
                    <a:cubicBezTo>
                      <a:pt x="1369" y="387"/>
                      <a:pt x="988" y="196"/>
                      <a:pt x="643" y="89"/>
                    </a:cubicBezTo>
                    <a:cubicBezTo>
                      <a:pt x="560" y="65"/>
                      <a:pt x="476" y="41"/>
                      <a:pt x="405" y="29"/>
                    </a:cubicBezTo>
                    <a:cubicBezTo>
                      <a:pt x="334" y="18"/>
                      <a:pt x="274" y="6"/>
                      <a:pt x="214" y="6"/>
                    </a:cubicBezTo>
                    <a:cubicBezTo>
                      <a:pt x="175" y="2"/>
                      <a:pt x="142" y="0"/>
                      <a:pt x="11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2" name="Google Shape;572;p44"/>
              <p:cNvSpPr/>
              <p:nvPr/>
            </p:nvSpPr>
            <p:spPr>
              <a:xfrm>
                <a:off x="7063700" y="4388150"/>
                <a:ext cx="66375" cy="32500"/>
              </a:xfrm>
              <a:custGeom>
                <a:avLst/>
                <a:gdLst/>
                <a:ahLst/>
                <a:cxnLst/>
                <a:rect l="l" t="t" r="r" b="b"/>
                <a:pathLst>
                  <a:path w="2655" h="1300" extrusionOk="0">
                    <a:moveTo>
                      <a:pt x="56" y="1"/>
                    </a:moveTo>
                    <a:cubicBezTo>
                      <a:pt x="33" y="1"/>
                      <a:pt x="0" y="156"/>
                      <a:pt x="23" y="168"/>
                    </a:cubicBezTo>
                    <a:cubicBezTo>
                      <a:pt x="23" y="168"/>
                      <a:pt x="71" y="180"/>
                      <a:pt x="154" y="216"/>
                    </a:cubicBezTo>
                    <a:cubicBezTo>
                      <a:pt x="225" y="239"/>
                      <a:pt x="345" y="311"/>
                      <a:pt x="464" y="358"/>
                    </a:cubicBezTo>
                    <a:cubicBezTo>
                      <a:pt x="714" y="489"/>
                      <a:pt x="1011" y="656"/>
                      <a:pt x="1261" y="775"/>
                    </a:cubicBezTo>
                    <a:cubicBezTo>
                      <a:pt x="1511" y="882"/>
                      <a:pt x="1833" y="1025"/>
                      <a:pt x="2095" y="1120"/>
                    </a:cubicBezTo>
                    <a:cubicBezTo>
                      <a:pt x="2226" y="1180"/>
                      <a:pt x="2345" y="1216"/>
                      <a:pt x="2428" y="1251"/>
                    </a:cubicBezTo>
                    <a:cubicBezTo>
                      <a:pt x="2511" y="1275"/>
                      <a:pt x="2559" y="1299"/>
                      <a:pt x="2559" y="1299"/>
                    </a:cubicBezTo>
                    <a:cubicBezTo>
                      <a:pt x="2595" y="1299"/>
                      <a:pt x="2654" y="1168"/>
                      <a:pt x="2631" y="1144"/>
                    </a:cubicBezTo>
                    <a:cubicBezTo>
                      <a:pt x="2631" y="1144"/>
                      <a:pt x="2440" y="1037"/>
                      <a:pt x="2202" y="894"/>
                    </a:cubicBezTo>
                    <a:cubicBezTo>
                      <a:pt x="1952" y="763"/>
                      <a:pt x="1654" y="585"/>
                      <a:pt x="1404" y="466"/>
                    </a:cubicBezTo>
                    <a:cubicBezTo>
                      <a:pt x="1154" y="347"/>
                      <a:pt x="833" y="227"/>
                      <a:pt x="559" y="132"/>
                    </a:cubicBezTo>
                    <a:cubicBezTo>
                      <a:pt x="416" y="85"/>
                      <a:pt x="309" y="49"/>
                      <a:pt x="214" y="25"/>
                    </a:cubicBezTo>
                    <a:cubicBezTo>
                      <a:pt x="118" y="13"/>
                      <a:pt x="59" y="1"/>
                      <a:pt x="59" y="1"/>
                    </a:cubicBezTo>
                    <a:cubicBezTo>
                      <a:pt x="58" y="1"/>
                      <a:pt x="57" y="1"/>
                      <a:pt x="5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" name="Google Shape;573;p44"/>
              <p:cNvSpPr/>
              <p:nvPr/>
            </p:nvSpPr>
            <p:spPr>
              <a:xfrm>
                <a:off x="7078250" y="4335175"/>
                <a:ext cx="61350" cy="27725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1109" extrusionOk="0">
                    <a:moveTo>
                      <a:pt x="48" y="1"/>
                    </a:moveTo>
                    <a:cubicBezTo>
                      <a:pt x="24" y="1"/>
                      <a:pt x="1" y="168"/>
                      <a:pt x="24" y="180"/>
                    </a:cubicBezTo>
                    <a:cubicBezTo>
                      <a:pt x="24" y="180"/>
                      <a:pt x="72" y="191"/>
                      <a:pt x="144" y="203"/>
                    </a:cubicBezTo>
                    <a:cubicBezTo>
                      <a:pt x="191" y="215"/>
                      <a:pt x="227" y="227"/>
                      <a:pt x="286" y="251"/>
                    </a:cubicBezTo>
                    <a:cubicBezTo>
                      <a:pt x="334" y="263"/>
                      <a:pt x="382" y="287"/>
                      <a:pt x="441" y="311"/>
                    </a:cubicBezTo>
                    <a:cubicBezTo>
                      <a:pt x="679" y="394"/>
                      <a:pt x="965" y="525"/>
                      <a:pt x="1179" y="620"/>
                    </a:cubicBezTo>
                    <a:cubicBezTo>
                      <a:pt x="1406" y="727"/>
                      <a:pt x="1703" y="846"/>
                      <a:pt x="1941" y="942"/>
                    </a:cubicBezTo>
                    <a:cubicBezTo>
                      <a:pt x="2179" y="1037"/>
                      <a:pt x="2358" y="1108"/>
                      <a:pt x="2358" y="1108"/>
                    </a:cubicBezTo>
                    <a:cubicBezTo>
                      <a:pt x="2394" y="1108"/>
                      <a:pt x="2453" y="989"/>
                      <a:pt x="2441" y="953"/>
                    </a:cubicBezTo>
                    <a:cubicBezTo>
                      <a:pt x="2441" y="953"/>
                      <a:pt x="2275" y="858"/>
                      <a:pt x="2049" y="715"/>
                    </a:cubicBezTo>
                    <a:cubicBezTo>
                      <a:pt x="1834" y="584"/>
                      <a:pt x="1548" y="430"/>
                      <a:pt x="1322" y="322"/>
                    </a:cubicBezTo>
                    <a:cubicBezTo>
                      <a:pt x="1084" y="215"/>
                      <a:pt x="775" y="108"/>
                      <a:pt x="513" y="60"/>
                    </a:cubicBezTo>
                    <a:cubicBezTo>
                      <a:pt x="453" y="49"/>
                      <a:pt x="382" y="37"/>
                      <a:pt x="334" y="25"/>
                    </a:cubicBezTo>
                    <a:cubicBezTo>
                      <a:pt x="274" y="25"/>
                      <a:pt x="227" y="25"/>
                      <a:pt x="179" y="13"/>
                    </a:cubicBezTo>
                    <a:cubicBezTo>
                      <a:pt x="96" y="13"/>
                      <a:pt x="48" y="1"/>
                      <a:pt x="4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574;p44"/>
              <p:cNvSpPr/>
              <p:nvPr/>
            </p:nvSpPr>
            <p:spPr>
              <a:xfrm>
                <a:off x="7087475" y="4261075"/>
                <a:ext cx="54500" cy="34850"/>
              </a:xfrm>
              <a:custGeom>
                <a:avLst/>
                <a:gdLst/>
                <a:ahLst/>
                <a:cxnLst/>
                <a:rect l="l" t="t" r="r" b="b"/>
                <a:pathLst>
                  <a:path w="2180" h="1394" extrusionOk="0">
                    <a:moveTo>
                      <a:pt x="84" y="0"/>
                    </a:moveTo>
                    <a:cubicBezTo>
                      <a:pt x="48" y="0"/>
                      <a:pt x="1" y="155"/>
                      <a:pt x="25" y="167"/>
                    </a:cubicBezTo>
                    <a:cubicBezTo>
                      <a:pt x="25" y="167"/>
                      <a:pt x="60" y="191"/>
                      <a:pt x="132" y="227"/>
                    </a:cubicBezTo>
                    <a:cubicBezTo>
                      <a:pt x="191" y="250"/>
                      <a:pt x="275" y="310"/>
                      <a:pt x="382" y="369"/>
                    </a:cubicBezTo>
                    <a:cubicBezTo>
                      <a:pt x="572" y="500"/>
                      <a:pt x="810" y="679"/>
                      <a:pt x="1013" y="810"/>
                    </a:cubicBezTo>
                    <a:cubicBezTo>
                      <a:pt x="1203" y="941"/>
                      <a:pt x="1465" y="1096"/>
                      <a:pt x="1691" y="1203"/>
                    </a:cubicBezTo>
                    <a:cubicBezTo>
                      <a:pt x="1799" y="1262"/>
                      <a:pt x="1894" y="1310"/>
                      <a:pt x="1977" y="1346"/>
                    </a:cubicBezTo>
                    <a:cubicBezTo>
                      <a:pt x="2049" y="1370"/>
                      <a:pt x="2084" y="1393"/>
                      <a:pt x="2084" y="1393"/>
                    </a:cubicBezTo>
                    <a:cubicBezTo>
                      <a:pt x="2120" y="1393"/>
                      <a:pt x="2180" y="1262"/>
                      <a:pt x="2168" y="1239"/>
                    </a:cubicBezTo>
                    <a:cubicBezTo>
                      <a:pt x="2168" y="1239"/>
                      <a:pt x="2132" y="1215"/>
                      <a:pt x="2072" y="1167"/>
                    </a:cubicBezTo>
                    <a:cubicBezTo>
                      <a:pt x="2001" y="1131"/>
                      <a:pt x="1918" y="1060"/>
                      <a:pt x="1822" y="989"/>
                    </a:cubicBezTo>
                    <a:cubicBezTo>
                      <a:pt x="1632" y="846"/>
                      <a:pt x="1394" y="667"/>
                      <a:pt x="1191" y="536"/>
                    </a:cubicBezTo>
                    <a:cubicBezTo>
                      <a:pt x="989" y="405"/>
                      <a:pt x="727" y="250"/>
                      <a:pt x="501" y="155"/>
                    </a:cubicBezTo>
                    <a:cubicBezTo>
                      <a:pt x="382" y="107"/>
                      <a:pt x="286" y="60"/>
                      <a:pt x="203" y="36"/>
                    </a:cubicBezTo>
                    <a:cubicBezTo>
                      <a:pt x="120" y="12"/>
                      <a:pt x="84" y="0"/>
                      <a:pt x="8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5" name="Google Shape;575;p44"/>
              <p:cNvSpPr/>
              <p:nvPr/>
            </p:nvSpPr>
            <p:spPr>
              <a:xfrm>
                <a:off x="7073500" y="4019975"/>
                <a:ext cx="56575" cy="38425"/>
              </a:xfrm>
              <a:custGeom>
                <a:avLst/>
                <a:gdLst/>
                <a:ahLst/>
                <a:cxnLst/>
                <a:rect l="l" t="t" r="r" b="b"/>
                <a:pathLst>
                  <a:path w="2263" h="1537" extrusionOk="0">
                    <a:moveTo>
                      <a:pt x="36" y="0"/>
                    </a:moveTo>
                    <a:cubicBezTo>
                      <a:pt x="0" y="0"/>
                      <a:pt x="0" y="12"/>
                      <a:pt x="0" y="12"/>
                    </a:cubicBezTo>
                    <a:cubicBezTo>
                      <a:pt x="0" y="36"/>
                      <a:pt x="24" y="155"/>
                      <a:pt x="24" y="191"/>
                    </a:cubicBezTo>
                    <a:cubicBezTo>
                      <a:pt x="24" y="191"/>
                      <a:pt x="24" y="179"/>
                      <a:pt x="36" y="179"/>
                    </a:cubicBezTo>
                    <a:cubicBezTo>
                      <a:pt x="36" y="179"/>
                      <a:pt x="60" y="191"/>
                      <a:pt x="95" y="215"/>
                    </a:cubicBezTo>
                    <a:cubicBezTo>
                      <a:pt x="155" y="250"/>
                      <a:pt x="250" y="310"/>
                      <a:pt x="345" y="381"/>
                    </a:cubicBezTo>
                    <a:cubicBezTo>
                      <a:pt x="560" y="536"/>
                      <a:pt x="822" y="738"/>
                      <a:pt x="1024" y="881"/>
                    </a:cubicBezTo>
                    <a:cubicBezTo>
                      <a:pt x="1238" y="1024"/>
                      <a:pt x="1512" y="1191"/>
                      <a:pt x="1750" y="1322"/>
                    </a:cubicBezTo>
                    <a:cubicBezTo>
                      <a:pt x="1858" y="1381"/>
                      <a:pt x="1965" y="1441"/>
                      <a:pt x="2036" y="1477"/>
                    </a:cubicBezTo>
                    <a:cubicBezTo>
                      <a:pt x="2119" y="1512"/>
                      <a:pt x="2167" y="1536"/>
                      <a:pt x="2167" y="1536"/>
                    </a:cubicBezTo>
                    <a:cubicBezTo>
                      <a:pt x="2191" y="1536"/>
                      <a:pt x="2262" y="1417"/>
                      <a:pt x="2250" y="1381"/>
                    </a:cubicBezTo>
                    <a:cubicBezTo>
                      <a:pt x="2250" y="1381"/>
                      <a:pt x="2203" y="1358"/>
                      <a:pt x="2143" y="1310"/>
                    </a:cubicBezTo>
                    <a:cubicBezTo>
                      <a:pt x="2084" y="1262"/>
                      <a:pt x="1988" y="1191"/>
                      <a:pt x="1881" y="1108"/>
                    </a:cubicBezTo>
                    <a:cubicBezTo>
                      <a:pt x="1679" y="953"/>
                      <a:pt x="1429" y="750"/>
                      <a:pt x="1215" y="607"/>
                    </a:cubicBezTo>
                    <a:cubicBezTo>
                      <a:pt x="1000" y="465"/>
                      <a:pt x="715" y="298"/>
                      <a:pt x="488" y="167"/>
                    </a:cubicBezTo>
                    <a:cubicBezTo>
                      <a:pt x="369" y="107"/>
                      <a:pt x="262" y="60"/>
                      <a:pt x="167" y="24"/>
                    </a:cubicBezTo>
                    <a:cubicBezTo>
                      <a:pt x="131" y="12"/>
                      <a:pt x="95" y="0"/>
                      <a:pt x="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6" name="Google Shape;576;p44"/>
              <p:cNvSpPr/>
              <p:nvPr/>
            </p:nvSpPr>
            <p:spPr>
              <a:xfrm>
                <a:off x="7077650" y="4076525"/>
                <a:ext cx="64325" cy="34850"/>
              </a:xfrm>
              <a:custGeom>
                <a:avLst/>
                <a:gdLst/>
                <a:ahLst/>
                <a:cxnLst/>
                <a:rect l="l" t="t" r="r" b="b"/>
                <a:pathLst>
                  <a:path w="2573" h="1394" extrusionOk="0">
                    <a:moveTo>
                      <a:pt x="96" y="0"/>
                    </a:moveTo>
                    <a:cubicBezTo>
                      <a:pt x="72" y="0"/>
                      <a:pt x="1" y="143"/>
                      <a:pt x="25" y="155"/>
                    </a:cubicBezTo>
                    <a:cubicBezTo>
                      <a:pt x="25" y="155"/>
                      <a:pt x="727" y="608"/>
                      <a:pt x="1203" y="870"/>
                    </a:cubicBezTo>
                    <a:cubicBezTo>
                      <a:pt x="1322" y="929"/>
                      <a:pt x="1453" y="1001"/>
                      <a:pt x="1596" y="1060"/>
                    </a:cubicBezTo>
                    <a:cubicBezTo>
                      <a:pt x="1739" y="1120"/>
                      <a:pt x="1882" y="1191"/>
                      <a:pt x="2025" y="1227"/>
                    </a:cubicBezTo>
                    <a:cubicBezTo>
                      <a:pt x="2287" y="1322"/>
                      <a:pt x="2489" y="1393"/>
                      <a:pt x="2489" y="1393"/>
                    </a:cubicBezTo>
                    <a:cubicBezTo>
                      <a:pt x="2513" y="1393"/>
                      <a:pt x="2573" y="1263"/>
                      <a:pt x="2549" y="1227"/>
                    </a:cubicBezTo>
                    <a:cubicBezTo>
                      <a:pt x="2549" y="1227"/>
                      <a:pt x="2370" y="1132"/>
                      <a:pt x="2120" y="1001"/>
                    </a:cubicBezTo>
                    <a:cubicBezTo>
                      <a:pt x="2001" y="941"/>
                      <a:pt x="1870" y="858"/>
                      <a:pt x="1739" y="786"/>
                    </a:cubicBezTo>
                    <a:cubicBezTo>
                      <a:pt x="1608" y="715"/>
                      <a:pt x="1477" y="643"/>
                      <a:pt x="1358" y="572"/>
                    </a:cubicBezTo>
                    <a:cubicBezTo>
                      <a:pt x="882" y="322"/>
                      <a:pt x="96" y="0"/>
                      <a:pt x="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7" name="Google Shape;577;p44"/>
              <p:cNvSpPr/>
              <p:nvPr/>
            </p:nvSpPr>
            <p:spPr>
              <a:xfrm>
                <a:off x="7082725" y="4136350"/>
                <a:ext cx="69675" cy="38375"/>
              </a:xfrm>
              <a:custGeom>
                <a:avLst/>
                <a:gdLst/>
                <a:ahLst/>
                <a:cxnLst/>
                <a:rect l="l" t="t" r="r" b="b"/>
                <a:pathLst>
                  <a:path w="2787" h="1535" extrusionOk="0">
                    <a:moveTo>
                      <a:pt x="72" y="1"/>
                    </a:moveTo>
                    <a:cubicBezTo>
                      <a:pt x="48" y="1"/>
                      <a:pt x="0" y="155"/>
                      <a:pt x="36" y="167"/>
                    </a:cubicBezTo>
                    <a:cubicBezTo>
                      <a:pt x="36" y="167"/>
                      <a:pt x="262" y="239"/>
                      <a:pt x="548" y="346"/>
                    </a:cubicBezTo>
                    <a:cubicBezTo>
                      <a:pt x="846" y="453"/>
                      <a:pt x="1203" y="584"/>
                      <a:pt x="1465" y="715"/>
                    </a:cubicBezTo>
                    <a:cubicBezTo>
                      <a:pt x="1739" y="834"/>
                      <a:pt x="2072" y="989"/>
                      <a:pt x="2298" y="1179"/>
                    </a:cubicBezTo>
                    <a:cubicBezTo>
                      <a:pt x="2322" y="1203"/>
                      <a:pt x="2346" y="1227"/>
                      <a:pt x="2370" y="1239"/>
                    </a:cubicBezTo>
                    <a:cubicBezTo>
                      <a:pt x="2393" y="1251"/>
                      <a:pt x="2417" y="1251"/>
                      <a:pt x="2441" y="1251"/>
                    </a:cubicBezTo>
                    <a:lnTo>
                      <a:pt x="2465" y="1251"/>
                    </a:lnTo>
                    <a:cubicBezTo>
                      <a:pt x="2465" y="1251"/>
                      <a:pt x="2465" y="1263"/>
                      <a:pt x="2465" y="1263"/>
                    </a:cubicBezTo>
                    <a:cubicBezTo>
                      <a:pt x="2469" y="1259"/>
                      <a:pt x="2471" y="1257"/>
                      <a:pt x="2474" y="1257"/>
                    </a:cubicBezTo>
                    <a:cubicBezTo>
                      <a:pt x="2478" y="1257"/>
                      <a:pt x="2481" y="1263"/>
                      <a:pt x="2489" y="1263"/>
                    </a:cubicBezTo>
                    <a:cubicBezTo>
                      <a:pt x="2512" y="1286"/>
                      <a:pt x="2536" y="1334"/>
                      <a:pt x="2560" y="1382"/>
                    </a:cubicBezTo>
                    <a:cubicBezTo>
                      <a:pt x="2596" y="1477"/>
                      <a:pt x="2632" y="1525"/>
                      <a:pt x="2632" y="1525"/>
                    </a:cubicBezTo>
                    <a:cubicBezTo>
                      <a:pt x="2636" y="1531"/>
                      <a:pt x="2645" y="1534"/>
                      <a:pt x="2655" y="1534"/>
                    </a:cubicBezTo>
                    <a:cubicBezTo>
                      <a:pt x="2701" y="1534"/>
                      <a:pt x="2786" y="1482"/>
                      <a:pt x="2786" y="1453"/>
                    </a:cubicBezTo>
                    <a:cubicBezTo>
                      <a:pt x="2786" y="1453"/>
                      <a:pt x="2762" y="1406"/>
                      <a:pt x="2739" y="1310"/>
                    </a:cubicBezTo>
                    <a:cubicBezTo>
                      <a:pt x="2727" y="1263"/>
                      <a:pt x="2715" y="1203"/>
                      <a:pt x="2655" y="1120"/>
                    </a:cubicBezTo>
                    <a:cubicBezTo>
                      <a:pt x="2632" y="1096"/>
                      <a:pt x="2620" y="1072"/>
                      <a:pt x="2596" y="1060"/>
                    </a:cubicBezTo>
                    <a:lnTo>
                      <a:pt x="2548" y="1036"/>
                    </a:lnTo>
                    <a:cubicBezTo>
                      <a:pt x="2536" y="1036"/>
                      <a:pt x="2524" y="1025"/>
                      <a:pt x="2524" y="1025"/>
                    </a:cubicBezTo>
                    <a:lnTo>
                      <a:pt x="2477" y="1013"/>
                    </a:lnTo>
                    <a:lnTo>
                      <a:pt x="2465" y="1001"/>
                    </a:lnTo>
                    <a:cubicBezTo>
                      <a:pt x="2251" y="751"/>
                      <a:pt x="1893" y="536"/>
                      <a:pt x="1608" y="405"/>
                    </a:cubicBezTo>
                    <a:cubicBezTo>
                      <a:pt x="1310" y="274"/>
                      <a:pt x="929" y="179"/>
                      <a:pt x="619" y="108"/>
                    </a:cubicBezTo>
                    <a:cubicBezTo>
                      <a:pt x="310" y="36"/>
                      <a:pt x="72" y="1"/>
                      <a:pt x="7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8" name="Google Shape;578;p44"/>
              <p:cNvSpPr/>
              <p:nvPr/>
            </p:nvSpPr>
            <p:spPr>
              <a:xfrm>
                <a:off x="7087200" y="4184550"/>
                <a:ext cx="64575" cy="34300"/>
              </a:xfrm>
              <a:custGeom>
                <a:avLst/>
                <a:gdLst/>
                <a:ahLst/>
                <a:cxnLst/>
                <a:rect l="l" t="t" r="r" b="b"/>
                <a:pathLst>
                  <a:path w="2583" h="1372" extrusionOk="0">
                    <a:moveTo>
                      <a:pt x="104" y="1"/>
                    </a:moveTo>
                    <a:cubicBezTo>
                      <a:pt x="77" y="1"/>
                      <a:pt x="1" y="133"/>
                      <a:pt x="24" y="156"/>
                    </a:cubicBezTo>
                    <a:cubicBezTo>
                      <a:pt x="24" y="156"/>
                      <a:pt x="71" y="180"/>
                      <a:pt x="143" y="228"/>
                    </a:cubicBezTo>
                    <a:cubicBezTo>
                      <a:pt x="214" y="275"/>
                      <a:pt x="321" y="347"/>
                      <a:pt x="440" y="406"/>
                    </a:cubicBezTo>
                    <a:cubicBezTo>
                      <a:pt x="690" y="549"/>
                      <a:pt x="1000" y="704"/>
                      <a:pt x="1238" y="811"/>
                    </a:cubicBezTo>
                    <a:cubicBezTo>
                      <a:pt x="1476" y="930"/>
                      <a:pt x="1798" y="1049"/>
                      <a:pt x="2048" y="1156"/>
                    </a:cubicBezTo>
                    <a:cubicBezTo>
                      <a:pt x="2107" y="1192"/>
                      <a:pt x="2167" y="1216"/>
                      <a:pt x="2214" y="1240"/>
                    </a:cubicBezTo>
                    <a:cubicBezTo>
                      <a:pt x="2262" y="1263"/>
                      <a:pt x="2310" y="1287"/>
                      <a:pt x="2345" y="1311"/>
                    </a:cubicBezTo>
                    <a:cubicBezTo>
                      <a:pt x="2429" y="1347"/>
                      <a:pt x="2476" y="1371"/>
                      <a:pt x="2476" y="1371"/>
                    </a:cubicBezTo>
                    <a:cubicBezTo>
                      <a:pt x="2477" y="1371"/>
                      <a:pt x="2479" y="1371"/>
                      <a:pt x="2480" y="1371"/>
                    </a:cubicBezTo>
                    <a:cubicBezTo>
                      <a:pt x="2508" y="1371"/>
                      <a:pt x="2583" y="1262"/>
                      <a:pt x="2572" y="1228"/>
                    </a:cubicBezTo>
                    <a:cubicBezTo>
                      <a:pt x="2572" y="1228"/>
                      <a:pt x="2524" y="1204"/>
                      <a:pt x="2453" y="1144"/>
                    </a:cubicBezTo>
                    <a:cubicBezTo>
                      <a:pt x="2417" y="1121"/>
                      <a:pt x="2381" y="1085"/>
                      <a:pt x="2333" y="1049"/>
                    </a:cubicBezTo>
                    <a:cubicBezTo>
                      <a:pt x="2286" y="1013"/>
                      <a:pt x="2226" y="978"/>
                      <a:pt x="2167" y="942"/>
                    </a:cubicBezTo>
                    <a:cubicBezTo>
                      <a:pt x="1929" y="787"/>
                      <a:pt x="1619" y="621"/>
                      <a:pt x="1369" y="513"/>
                    </a:cubicBezTo>
                    <a:cubicBezTo>
                      <a:pt x="1131" y="394"/>
                      <a:pt x="809" y="287"/>
                      <a:pt x="548" y="180"/>
                    </a:cubicBezTo>
                    <a:cubicBezTo>
                      <a:pt x="417" y="132"/>
                      <a:pt x="309" y="85"/>
                      <a:pt x="238" y="61"/>
                    </a:cubicBezTo>
                    <a:cubicBezTo>
                      <a:pt x="155" y="25"/>
                      <a:pt x="107" y="1"/>
                      <a:pt x="107" y="1"/>
                    </a:cubicBezTo>
                    <a:cubicBezTo>
                      <a:pt x="106" y="1"/>
                      <a:pt x="105" y="1"/>
                      <a:pt x="10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" name="Google Shape;579;p44"/>
              <p:cNvSpPr/>
              <p:nvPr/>
            </p:nvSpPr>
            <p:spPr>
              <a:xfrm>
                <a:off x="7087475" y="4225825"/>
                <a:ext cx="66400" cy="26925"/>
              </a:xfrm>
              <a:custGeom>
                <a:avLst/>
                <a:gdLst/>
                <a:ahLst/>
                <a:cxnLst/>
                <a:rect l="l" t="t" r="r" b="b"/>
                <a:pathLst>
                  <a:path w="2656" h="1077" extrusionOk="0">
                    <a:moveTo>
                      <a:pt x="427" y="0"/>
                    </a:moveTo>
                    <a:cubicBezTo>
                      <a:pt x="332" y="0"/>
                      <a:pt x="247" y="9"/>
                      <a:pt x="179" y="17"/>
                    </a:cubicBezTo>
                    <a:cubicBezTo>
                      <a:pt x="132" y="17"/>
                      <a:pt x="96" y="41"/>
                      <a:pt x="72" y="41"/>
                    </a:cubicBezTo>
                    <a:cubicBezTo>
                      <a:pt x="48" y="53"/>
                      <a:pt x="36" y="53"/>
                      <a:pt x="36" y="53"/>
                    </a:cubicBezTo>
                    <a:cubicBezTo>
                      <a:pt x="1" y="65"/>
                      <a:pt x="48" y="220"/>
                      <a:pt x="72" y="220"/>
                    </a:cubicBezTo>
                    <a:lnTo>
                      <a:pt x="108" y="220"/>
                    </a:lnTo>
                    <a:cubicBezTo>
                      <a:pt x="132" y="220"/>
                      <a:pt x="156" y="208"/>
                      <a:pt x="203" y="208"/>
                    </a:cubicBezTo>
                    <a:cubicBezTo>
                      <a:pt x="275" y="220"/>
                      <a:pt x="394" y="220"/>
                      <a:pt x="513" y="255"/>
                    </a:cubicBezTo>
                    <a:cubicBezTo>
                      <a:pt x="763" y="315"/>
                      <a:pt x="1072" y="446"/>
                      <a:pt x="1310" y="553"/>
                    </a:cubicBezTo>
                    <a:cubicBezTo>
                      <a:pt x="1549" y="648"/>
                      <a:pt x="1870" y="779"/>
                      <a:pt x="2120" y="886"/>
                    </a:cubicBezTo>
                    <a:cubicBezTo>
                      <a:pt x="2370" y="994"/>
                      <a:pt x="2561" y="1077"/>
                      <a:pt x="2561" y="1077"/>
                    </a:cubicBezTo>
                    <a:cubicBezTo>
                      <a:pt x="2596" y="1077"/>
                      <a:pt x="2656" y="946"/>
                      <a:pt x="2644" y="922"/>
                    </a:cubicBezTo>
                    <a:cubicBezTo>
                      <a:pt x="2644" y="922"/>
                      <a:pt x="2465" y="815"/>
                      <a:pt x="2227" y="660"/>
                    </a:cubicBezTo>
                    <a:cubicBezTo>
                      <a:pt x="2001" y="517"/>
                      <a:pt x="1691" y="351"/>
                      <a:pt x="1441" y="243"/>
                    </a:cubicBezTo>
                    <a:cubicBezTo>
                      <a:pt x="1191" y="136"/>
                      <a:pt x="846" y="29"/>
                      <a:pt x="548" y="5"/>
                    </a:cubicBezTo>
                    <a:cubicBezTo>
                      <a:pt x="507" y="2"/>
                      <a:pt x="466" y="0"/>
                      <a:pt x="42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80" name="Google Shape;580;p44"/>
          <p:cNvGrpSpPr/>
          <p:nvPr/>
        </p:nvGrpSpPr>
        <p:grpSpPr>
          <a:xfrm>
            <a:off x="3577438" y="1296784"/>
            <a:ext cx="1899654" cy="1288399"/>
            <a:chOff x="3682717" y="2052227"/>
            <a:chExt cx="1899654" cy="1288399"/>
          </a:xfrm>
        </p:grpSpPr>
        <p:sp>
          <p:nvSpPr>
            <p:cNvPr id="581" name="Google Shape;581;p44"/>
            <p:cNvSpPr/>
            <p:nvPr/>
          </p:nvSpPr>
          <p:spPr>
            <a:xfrm>
              <a:off x="3813306" y="2098863"/>
              <a:ext cx="1702485" cy="1061788"/>
            </a:xfrm>
            <a:custGeom>
              <a:avLst/>
              <a:gdLst/>
              <a:ahLst/>
              <a:cxnLst/>
              <a:rect l="l" t="t" r="r" b="b"/>
              <a:pathLst>
                <a:path w="46685" h="29116" extrusionOk="0">
                  <a:moveTo>
                    <a:pt x="15294" y="1"/>
                  </a:moveTo>
                  <a:cubicBezTo>
                    <a:pt x="11826" y="1"/>
                    <a:pt x="7974" y="768"/>
                    <a:pt x="5132" y="2836"/>
                  </a:cubicBezTo>
                  <a:cubicBezTo>
                    <a:pt x="2155" y="5003"/>
                    <a:pt x="655" y="7825"/>
                    <a:pt x="346" y="11468"/>
                  </a:cubicBezTo>
                  <a:cubicBezTo>
                    <a:pt x="0" y="15481"/>
                    <a:pt x="346" y="20005"/>
                    <a:pt x="2132" y="23684"/>
                  </a:cubicBezTo>
                  <a:cubicBezTo>
                    <a:pt x="3632" y="26780"/>
                    <a:pt x="6692" y="28268"/>
                    <a:pt x="10013" y="28530"/>
                  </a:cubicBezTo>
                  <a:cubicBezTo>
                    <a:pt x="10356" y="28555"/>
                    <a:pt x="10697" y="28566"/>
                    <a:pt x="11036" y="28566"/>
                  </a:cubicBezTo>
                  <a:cubicBezTo>
                    <a:pt x="12468" y="28566"/>
                    <a:pt x="13880" y="28376"/>
                    <a:pt x="15324" y="28280"/>
                  </a:cubicBezTo>
                  <a:cubicBezTo>
                    <a:pt x="17055" y="28174"/>
                    <a:pt x="18794" y="28115"/>
                    <a:pt x="20529" y="28115"/>
                  </a:cubicBezTo>
                  <a:cubicBezTo>
                    <a:pt x="20941" y="28115"/>
                    <a:pt x="21353" y="28118"/>
                    <a:pt x="21765" y="28125"/>
                  </a:cubicBezTo>
                  <a:cubicBezTo>
                    <a:pt x="24099" y="28149"/>
                    <a:pt x="26408" y="28173"/>
                    <a:pt x="28730" y="28518"/>
                  </a:cubicBezTo>
                  <a:cubicBezTo>
                    <a:pt x="30531" y="28786"/>
                    <a:pt x="32394" y="29116"/>
                    <a:pt x="34227" y="29116"/>
                  </a:cubicBezTo>
                  <a:cubicBezTo>
                    <a:pt x="34515" y="29116"/>
                    <a:pt x="34802" y="29107"/>
                    <a:pt x="35088" y="29090"/>
                  </a:cubicBezTo>
                  <a:cubicBezTo>
                    <a:pt x="39041" y="28852"/>
                    <a:pt x="42458" y="27268"/>
                    <a:pt x="44506" y="23768"/>
                  </a:cubicBezTo>
                  <a:cubicBezTo>
                    <a:pt x="46208" y="20839"/>
                    <a:pt x="46387" y="17636"/>
                    <a:pt x="46494" y="14338"/>
                  </a:cubicBezTo>
                  <a:cubicBezTo>
                    <a:pt x="46601" y="11207"/>
                    <a:pt x="46685" y="7361"/>
                    <a:pt x="44720" y="4694"/>
                  </a:cubicBezTo>
                  <a:cubicBezTo>
                    <a:pt x="42768" y="2051"/>
                    <a:pt x="38827" y="1372"/>
                    <a:pt x="35743" y="1265"/>
                  </a:cubicBezTo>
                  <a:cubicBezTo>
                    <a:pt x="34868" y="1237"/>
                    <a:pt x="33995" y="1228"/>
                    <a:pt x="33123" y="1228"/>
                  </a:cubicBezTo>
                  <a:cubicBezTo>
                    <a:pt x="31691" y="1228"/>
                    <a:pt x="30261" y="1251"/>
                    <a:pt x="28831" y="1251"/>
                  </a:cubicBezTo>
                  <a:cubicBezTo>
                    <a:pt x="27468" y="1251"/>
                    <a:pt x="26106" y="1230"/>
                    <a:pt x="24741" y="1146"/>
                  </a:cubicBezTo>
                  <a:cubicBezTo>
                    <a:pt x="23777" y="1027"/>
                    <a:pt x="22801" y="896"/>
                    <a:pt x="21836" y="753"/>
                  </a:cubicBezTo>
                  <a:cubicBezTo>
                    <a:pt x="19777" y="431"/>
                    <a:pt x="17705" y="38"/>
                    <a:pt x="15609" y="3"/>
                  </a:cubicBezTo>
                  <a:cubicBezTo>
                    <a:pt x="15505" y="1"/>
                    <a:pt x="15399" y="1"/>
                    <a:pt x="152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/>
                <a:t>Anonymous Chat Functionality</a:t>
              </a:r>
              <a:endParaRPr dirty="0"/>
            </a:p>
          </p:txBody>
        </p:sp>
        <p:grpSp>
          <p:nvGrpSpPr>
            <p:cNvPr id="582" name="Google Shape;582;p44"/>
            <p:cNvGrpSpPr/>
            <p:nvPr/>
          </p:nvGrpSpPr>
          <p:grpSpPr>
            <a:xfrm>
              <a:off x="3682717" y="2052227"/>
              <a:ext cx="1899654" cy="1288399"/>
              <a:chOff x="4537750" y="2981975"/>
              <a:chExt cx="1193625" cy="809550"/>
            </a:xfrm>
          </p:grpSpPr>
          <p:sp>
            <p:nvSpPr>
              <p:cNvPr id="583" name="Google Shape;583;p44"/>
              <p:cNvSpPr/>
              <p:nvPr/>
            </p:nvSpPr>
            <p:spPr>
              <a:xfrm>
                <a:off x="4600575" y="2981975"/>
                <a:ext cx="1130800" cy="734100"/>
              </a:xfrm>
              <a:custGeom>
                <a:avLst/>
                <a:gdLst/>
                <a:ahLst/>
                <a:cxnLst/>
                <a:rect l="l" t="t" r="r" b="b"/>
                <a:pathLst>
                  <a:path w="45232" h="29364" extrusionOk="0">
                    <a:moveTo>
                      <a:pt x="13197" y="224"/>
                    </a:moveTo>
                    <a:cubicBezTo>
                      <a:pt x="13400" y="224"/>
                      <a:pt x="13605" y="226"/>
                      <a:pt x="13811" y="229"/>
                    </a:cubicBezTo>
                    <a:cubicBezTo>
                      <a:pt x="15157" y="253"/>
                      <a:pt x="16574" y="337"/>
                      <a:pt x="18062" y="456"/>
                    </a:cubicBezTo>
                    <a:cubicBezTo>
                      <a:pt x="19538" y="575"/>
                      <a:pt x="21074" y="718"/>
                      <a:pt x="22670" y="861"/>
                    </a:cubicBezTo>
                    <a:cubicBezTo>
                      <a:pt x="23467" y="920"/>
                      <a:pt x="24277" y="980"/>
                      <a:pt x="25098" y="1039"/>
                    </a:cubicBezTo>
                    <a:cubicBezTo>
                      <a:pt x="25726" y="1075"/>
                      <a:pt x="26361" y="1091"/>
                      <a:pt x="27002" y="1091"/>
                    </a:cubicBezTo>
                    <a:cubicBezTo>
                      <a:pt x="27200" y="1091"/>
                      <a:pt x="27399" y="1090"/>
                      <a:pt x="27599" y="1087"/>
                    </a:cubicBezTo>
                    <a:cubicBezTo>
                      <a:pt x="29289" y="1075"/>
                      <a:pt x="31004" y="1003"/>
                      <a:pt x="32742" y="991"/>
                    </a:cubicBezTo>
                    <a:cubicBezTo>
                      <a:pt x="34469" y="991"/>
                      <a:pt x="36243" y="1051"/>
                      <a:pt x="37945" y="1456"/>
                    </a:cubicBezTo>
                    <a:cubicBezTo>
                      <a:pt x="38802" y="1658"/>
                      <a:pt x="39636" y="1956"/>
                      <a:pt x="40386" y="2396"/>
                    </a:cubicBezTo>
                    <a:cubicBezTo>
                      <a:pt x="41148" y="2825"/>
                      <a:pt x="41815" y="3408"/>
                      <a:pt x="42351" y="4087"/>
                    </a:cubicBezTo>
                    <a:cubicBezTo>
                      <a:pt x="42898" y="4778"/>
                      <a:pt x="43303" y="5563"/>
                      <a:pt x="43601" y="6385"/>
                    </a:cubicBezTo>
                    <a:cubicBezTo>
                      <a:pt x="43684" y="6587"/>
                      <a:pt x="43744" y="6802"/>
                      <a:pt x="43815" y="7004"/>
                    </a:cubicBezTo>
                    <a:lnTo>
                      <a:pt x="43910" y="7314"/>
                    </a:lnTo>
                    <a:cubicBezTo>
                      <a:pt x="43934" y="7421"/>
                      <a:pt x="43958" y="7528"/>
                      <a:pt x="43982" y="7635"/>
                    </a:cubicBezTo>
                    <a:cubicBezTo>
                      <a:pt x="44029" y="7849"/>
                      <a:pt x="44089" y="8064"/>
                      <a:pt x="44136" y="8278"/>
                    </a:cubicBezTo>
                    <a:lnTo>
                      <a:pt x="44244" y="8921"/>
                    </a:lnTo>
                    <a:cubicBezTo>
                      <a:pt x="44517" y="10659"/>
                      <a:pt x="44708" y="12398"/>
                      <a:pt x="44803" y="14100"/>
                    </a:cubicBezTo>
                    <a:cubicBezTo>
                      <a:pt x="44898" y="15815"/>
                      <a:pt x="44910" y="17505"/>
                      <a:pt x="44732" y="19137"/>
                    </a:cubicBezTo>
                    <a:cubicBezTo>
                      <a:pt x="44648" y="19946"/>
                      <a:pt x="44529" y="20756"/>
                      <a:pt x="44339" y="21530"/>
                    </a:cubicBezTo>
                    <a:cubicBezTo>
                      <a:pt x="44160" y="22292"/>
                      <a:pt x="43934" y="23054"/>
                      <a:pt x="43625" y="23756"/>
                    </a:cubicBezTo>
                    <a:cubicBezTo>
                      <a:pt x="43589" y="23840"/>
                      <a:pt x="43553" y="23923"/>
                      <a:pt x="43505" y="24018"/>
                    </a:cubicBezTo>
                    <a:lnTo>
                      <a:pt x="43374" y="24268"/>
                    </a:lnTo>
                    <a:lnTo>
                      <a:pt x="43255" y="24530"/>
                    </a:lnTo>
                    <a:lnTo>
                      <a:pt x="43184" y="24661"/>
                    </a:lnTo>
                    <a:lnTo>
                      <a:pt x="43113" y="24792"/>
                    </a:lnTo>
                    <a:cubicBezTo>
                      <a:pt x="43005" y="24959"/>
                      <a:pt x="42910" y="25125"/>
                      <a:pt x="42803" y="25292"/>
                    </a:cubicBezTo>
                    <a:cubicBezTo>
                      <a:pt x="42696" y="25447"/>
                      <a:pt x="42577" y="25614"/>
                      <a:pt x="42470" y="25768"/>
                    </a:cubicBezTo>
                    <a:cubicBezTo>
                      <a:pt x="41981" y="26387"/>
                      <a:pt x="41410" y="26959"/>
                      <a:pt x="40755" y="27435"/>
                    </a:cubicBezTo>
                    <a:cubicBezTo>
                      <a:pt x="40100" y="27900"/>
                      <a:pt x="39350" y="28245"/>
                      <a:pt x="38564" y="28507"/>
                    </a:cubicBezTo>
                    <a:cubicBezTo>
                      <a:pt x="38362" y="28566"/>
                      <a:pt x="38171" y="28638"/>
                      <a:pt x="37969" y="28685"/>
                    </a:cubicBezTo>
                    <a:cubicBezTo>
                      <a:pt x="37767" y="28733"/>
                      <a:pt x="37552" y="28781"/>
                      <a:pt x="37350" y="28816"/>
                    </a:cubicBezTo>
                    <a:cubicBezTo>
                      <a:pt x="37148" y="28876"/>
                      <a:pt x="36933" y="28888"/>
                      <a:pt x="36731" y="28923"/>
                    </a:cubicBezTo>
                    <a:cubicBezTo>
                      <a:pt x="36516" y="28947"/>
                      <a:pt x="36314" y="28983"/>
                      <a:pt x="36100" y="28995"/>
                    </a:cubicBezTo>
                    <a:cubicBezTo>
                      <a:pt x="35885" y="29007"/>
                      <a:pt x="35671" y="29019"/>
                      <a:pt x="35457" y="29031"/>
                    </a:cubicBezTo>
                    <a:cubicBezTo>
                      <a:pt x="35350" y="29031"/>
                      <a:pt x="35243" y="29043"/>
                      <a:pt x="35135" y="29043"/>
                    </a:cubicBezTo>
                    <a:lnTo>
                      <a:pt x="34814" y="29031"/>
                    </a:lnTo>
                    <a:cubicBezTo>
                      <a:pt x="34600" y="29031"/>
                      <a:pt x="34385" y="29031"/>
                      <a:pt x="34171" y="29019"/>
                    </a:cubicBezTo>
                    <a:cubicBezTo>
                      <a:pt x="33957" y="29019"/>
                      <a:pt x="33742" y="29007"/>
                      <a:pt x="33516" y="28995"/>
                    </a:cubicBezTo>
                    <a:cubicBezTo>
                      <a:pt x="32647" y="28947"/>
                      <a:pt x="31778" y="28912"/>
                      <a:pt x="30897" y="28864"/>
                    </a:cubicBezTo>
                    <a:cubicBezTo>
                      <a:pt x="29135" y="28781"/>
                      <a:pt x="27361" y="28697"/>
                      <a:pt x="25575" y="28614"/>
                    </a:cubicBezTo>
                    <a:cubicBezTo>
                      <a:pt x="23801" y="28531"/>
                      <a:pt x="22015" y="28447"/>
                      <a:pt x="20241" y="28364"/>
                    </a:cubicBezTo>
                    <a:cubicBezTo>
                      <a:pt x="19575" y="28324"/>
                      <a:pt x="18910" y="28309"/>
                      <a:pt x="18247" y="28309"/>
                    </a:cubicBezTo>
                    <a:cubicBezTo>
                      <a:pt x="17141" y="28309"/>
                      <a:pt x="16041" y="28350"/>
                      <a:pt x="14954" y="28388"/>
                    </a:cubicBezTo>
                    <a:cubicBezTo>
                      <a:pt x="14165" y="28409"/>
                      <a:pt x="13381" y="28428"/>
                      <a:pt x="12604" y="28428"/>
                    </a:cubicBezTo>
                    <a:cubicBezTo>
                      <a:pt x="11669" y="28428"/>
                      <a:pt x="10745" y="28401"/>
                      <a:pt x="9835" y="28316"/>
                    </a:cubicBezTo>
                    <a:cubicBezTo>
                      <a:pt x="9001" y="28233"/>
                      <a:pt x="8192" y="28090"/>
                      <a:pt x="7406" y="27900"/>
                    </a:cubicBezTo>
                    <a:cubicBezTo>
                      <a:pt x="6620" y="27685"/>
                      <a:pt x="5870" y="27399"/>
                      <a:pt x="5179" y="27018"/>
                    </a:cubicBezTo>
                    <a:cubicBezTo>
                      <a:pt x="3810" y="26245"/>
                      <a:pt x="2691" y="25125"/>
                      <a:pt x="1965" y="23851"/>
                    </a:cubicBezTo>
                    <a:cubicBezTo>
                      <a:pt x="1595" y="23208"/>
                      <a:pt x="1298" y="22554"/>
                      <a:pt x="1072" y="21887"/>
                    </a:cubicBezTo>
                    <a:cubicBezTo>
                      <a:pt x="857" y="21220"/>
                      <a:pt x="679" y="20553"/>
                      <a:pt x="560" y="19887"/>
                    </a:cubicBezTo>
                    <a:cubicBezTo>
                      <a:pt x="310" y="18565"/>
                      <a:pt x="238" y="17291"/>
                      <a:pt x="214" y="16112"/>
                    </a:cubicBezTo>
                    <a:cubicBezTo>
                      <a:pt x="202" y="14922"/>
                      <a:pt x="250" y="13826"/>
                      <a:pt x="333" y="12826"/>
                    </a:cubicBezTo>
                    <a:cubicBezTo>
                      <a:pt x="476" y="10826"/>
                      <a:pt x="691" y="9231"/>
                      <a:pt x="822" y="8135"/>
                    </a:cubicBezTo>
                    <a:cubicBezTo>
                      <a:pt x="881" y="7588"/>
                      <a:pt x="941" y="7159"/>
                      <a:pt x="976" y="6873"/>
                    </a:cubicBezTo>
                    <a:cubicBezTo>
                      <a:pt x="976" y="6849"/>
                      <a:pt x="976" y="6837"/>
                      <a:pt x="976" y="6826"/>
                    </a:cubicBezTo>
                    <a:cubicBezTo>
                      <a:pt x="976" y="6814"/>
                      <a:pt x="976" y="6802"/>
                      <a:pt x="976" y="6790"/>
                    </a:cubicBezTo>
                    <a:lnTo>
                      <a:pt x="976" y="6766"/>
                    </a:lnTo>
                    <a:cubicBezTo>
                      <a:pt x="988" y="6730"/>
                      <a:pt x="988" y="6706"/>
                      <a:pt x="988" y="6671"/>
                    </a:cubicBezTo>
                    <a:cubicBezTo>
                      <a:pt x="988" y="6623"/>
                      <a:pt x="988" y="6575"/>
                      <a:pt x="1000" y="6540"/>
                    </a:cubicBezTo>
                    <a:cubicBezTo>
                      <a:pt x="1000" y="6468"/>
                      <a:pt x="1012" y="6433"/>
                      <a:pt x="1012" y="6433"/>
                    </a:cubicBezTo>
                    <a:cubicBezTo>
                      <a:pt x="1048" y="6123"/>
                      <a:pt x="1107" y="5885"/>
                      <a:pt x="1119" y="5706"/>
                    </a:cubicBezTo>
                    <a:cubicBezTo>
                      <a:pt x="1119" y="5623"/>
                      <a:pt x="1119" y="5563"/>
                      <a:pt x="1107" y="5516"/>
                    </a:cubicBezTo>
                    <a:cubicBezTo>
                      <a:pt x="1107" y="5485"/>
                      <a:pt x="1099" y="5463"/>
                      <a:pt x="1089" y="5458"/>
                    </a:cubicBezTo>
                    <a:lnTo>
                      <a:pt x="1089" y="5458"/>
                    </a:lnTo>
                    <a:cubicBezTo>
                      <a:pt x="1089" y="5458"/>
                      <a:pt x="1090" y="5458"/>
                      <a:pt x="1090" y="5458"/>
                    </a:cubicBezTo>
                    <a:cubicBezTo>
                      <a:pt x="1117" y="5458"/>
                      <a:pt x="1175" y="5398"/>
                      <a:pt x="1262" y="5278"/>
                    </a:cubicBezTo>
                    <a:cubicBezTo>
                      <a:pt x="1310" y="5218"/>
                      <a:pt x="1369" y="5135"/>
                      <a:pt x="1441" y="5040"/>
                    </a:cubicBezTo>
                    <a:cubicBezTo>
                      <a:pt x="1512" y="4932"/>
                      <a:pt x="1584" y="4813"/>
                      <a:pt x="1691" y="4682"/>
                    </a:cubicBezTo>
                    <a:cubicBezTo>
                      <a:pt x="1691" y="4682"/>
                      <a:pt x="1786" y="4563"/>
                      <a:pt x="1953" y="4337"/>
                    </a:cubicBezTo>
                    <a:cubicBezTo>
                      <a:pt x="2000" y="4278"/>
                      <a:pt x="2048" y="4206"/>
                      <a:pt x="2107" y="4147"/>
                    </a:cubicBezTo>
                    <a:cubicBezTo>
                      <a:pt x="2167" y="4075"/>
                      <a:pt x="2226" y="4004"/>
                      <a:pt x="2298" y="3932"/>
                    </a:cubicBezTo>
                    <a:cubicBezTo>
                      <a:pt x="2441" y="3766"/>
                      <a:pt x="2596" y="3587"/>
                      <a:pt x="2798" y="3397"/>
                    </a:cubicBezTo>
                    <a:cubicBezTo>
                      <a:pt x="2905" y="3313"/>
                      <a:pt x="3000" y="3206"/>
                      <a:pt x="3119" y="3099"/>
                    </a:cubicBezTo>
                    <a:cubicBezTo>
                      <a:pt x="3227" y="3004"/>
                      <a:pt x="3358" y="2908"/>
                      <a:pt x="3489" y="2801"/>
                    </a:cubicBezTo>
                    <a:cubicBezTo>
                      <a:pt x="3548" y="2754"/>
                      <a:pt x="3620" y="2694"/>
                      <a:pt x="3691" y="2646"/>
                    </a:cubicBezTo>
                    <a:cubicBezTo>
                      <a:pt x="3750" y="2587"/>
                      <a:pt x="3834" y="2539"/>
                      <a:pt x="3905" y="2492"/>
                    </a:cubicBezTo>
                    <a:cubicBezTo>
                      <a:pt x="4060" y="2385"/>
                      <a:pt x="4215" y="2277"/>
                      <a:pt x="4382" y="2170"/>
                    </a:cubicBezTo>
                    <a:cubicBezTo>
                      <a:pt x="5048" y="1765"/>
                      <a:pt x="5858" y="1372"/>
                      <a:pt x="6810" y="1075"/>
                    </a:cubicBezTo>
                    <a:cubicBezTo>
                      <a:pt x="8559" y="492"/>
                      <a:pt x="10744" y="224"/>
                      <a:pt x="13197" y="224"/>
                    </a:cubicBezTo>
                    <a:close/>
                    <a:moveTo>
                      <a:pt x="13347" y="0"/>
                    </a:moveTo>
                    <a:cubicBezTo>
                      <a:pt x="10820" y="0"/>
                      <a:pt x="8557" y="278"/>
                      <a:pt x="6739" y="884"/>
                    </a:cubicBezTo>
                    <a:cubicBezTo>
                      <a:pt x="5786" y="1194"/>
                      <a:pt x="4953" y="1587"/>
                      <a:pt x="4274" y="2015"/>
                    </a:cubicBezTo>
                    <a:cubicBezTo>
                      <a:pt x="4108" y="2123"/>
                      <a:pt x="3953" y="2230"/>
                      <a:pt x="3798" y="2337"/>
                    </a:cubicBezTo>
                    <a:cubicBezTo>
                      <a:pt x="3727" y="2396"/>
                      <a:pt x="3643" y="2444"/>
                      <a:pt x="3572" y="2492"/>
                    </a:cubicBezTo>
                    <a:cubicBezTo>
                      <a:pt x="3512" y="2551"/>
                      <a:pt x="3441" y="2611"/>
                      <a:pt x="3369" y="2658"/>
                    </a:cubicBezTo>
                    <a:cubicBezTo>
                      <a:pt x="3239" y="2766"/>
                      <a:pt x="3108" y="2873"/>
                      <a:pt x="3000" y="2968"/>
                    </a:cubicBezTo>
                    <a:cubicBezTo>
                      <a:pt x="2881" y="3075"/>
                      <a:pt x="2774" y="3182"/>
                      <a:pt x="2679" y="3277"/>
                    </a:cubicBezTo>
                    <a:cubicBezTo>
                      <a:pt x="2465" y="3456"/>
                      <a:pt x="2310" y="3647"/>
                      <a:pt x="2167" y="3813"/>
                    </a:cubicBezTo>
                    <a:cubicBezTo>
                      <a:pt x="2096" y="3885"/>
                      <a:pt x="2024" y="3968"/>
                      <a:pt x="1965" y="4028"/>
                    </a:cubicBezTo>
                    <a:cubicBezTo>
                      <a:pt x="1905" y="4099"/>
                      <a:pt x="1869" y="4170"/>
                      <a:pt x="1822" y="4230"/>
                    </a:cubicBezTo>
                    <a:cubicBezTo>
                      <a:pt x="1643" y="4456"/>
                      <a:pt x="1548" y="4575"/>
                      <a:pt x="1548" y="4575"/>
                    </a:cubicBezTo>
                    <a:cubicBezTo>
                      <a:pt x="1453" y="4706"/>
                      <a:pt x="1381" y="4837"/>
                      <a:pt x="1322" y="4944"/>
                    </a:cubicBezTo>
                    <a:cubicBezTo>
                      <a:pt x="1262" y="5051"/>
                      <a:pt x="1214" y="5135"/>
                      <a:pt x="1167" y="5206"/>
                    </a:cubicBezTo>
                    <a:cubicBezTo>
                      <a:pt x="1095" y="5361"/>
                      <a:pt x="1072" y="5444"/>
                      <a:pt x="1083" y="5456"/>
                    </a:cubicBezTo>
                    <a:cubicBezTo>
                      <a:pt x="1060" y="5456"/>
                      <a:pt x="1048" y="5528"/>
                      <a:pt x="1012" y="5683"/>
                    </a:cubicBezTo>
                    <a:cubicBezTo>
                      <a:pt x="976" y="5837"/>
                      <a:pt x="893" y="6075"/>
                      <a:pt x="833" y="6409"/>
                    </a:cubicBezTo>
                    <a:cubicBezTo>
                      <a:pt x="833" y="6409"/>
                      <a:pt x="833" y="6445"/>
                      <a:pt x="822" y="6528"/>
                    </a:cubicBezTo>
                    <a:cubicBezTo>
                      <a:pt x="822" y="6564"/>
                      <a:pt x="810" y="6611"/>
                      <a:pt x="810" y="6671"/>
                    </a:cubicBezTo>
                    <a:cubicBezTo>
                      <a:pt x="810" y="6695"/>
                      <a:pt x="810" y="6730"/>
                      <a:pt x="810" y="6754"/>
                    </a:cubicBezTo>
                    <a:lnTo>
                      <a:pt x="810" y="6778"/>
                    </a:lnTo>
                    <a:cubicBezTo>
                      <a:pt x="810" y="6790"/>
                      <a:pt x="810" y="6790"/>
                      <a:pt x="810" y="6802"/>
                    </a:cubicBezTo>
                    <a:cubicBezTo>
                      <a:pt x="810" y="6814"/>
                      <a:pt x="798" y="6837"/>
                      <a:pt x="798" y="6849"/>
                    </a:cubicBezTo>
                    <a:cubicBezTo>
                      <a:pt x="762" y="7135"/>
                      <a:pt x="714" y="7564"/>
                      <a:pt x="643" y="8111"/>
                    </a:cubicBezTo>
                    <a:cubicBezTo>
                      <a:pt x="512" y="9207"/>
                      <a:pt x="286" y="10802"/>
                      <a:pt x="131" y="12802"/>
                    </a:cubicBezTo>
                    <a:cubicBezTo>
                      <a:pt x="60" y="13814"/>
                      <a:pt x="0" y="14910"/>
                      <a:pt x="0" y="16112"/>
                    </a:cubicBezTo>
                    <a:cubicBezTo>
                      <a:pt x="24" y="17303"/>
                      <a:pt x="95" y="18589"/>
                      <a:pt x="333" y="19934"/>
                    </a:cubicBezTo>
                    <a:cubicBezTo>
                      <a:pt x="452" y="20601"/>
                      <a:pt x="631" y="21280"/>
                      <a:pt x="857" y="21958"/>
                    </a:cubicBezTo>
                    <a:cubicBezTo>
                      <a:pt x="1083" y="22637"/>
                      <a:pt x="1381" y="23316"/>
                      <a:pt x="1762" y="23970"/>
                    </a:cubicBezTo>
                    <a:cubicBezTo>
                      <a:pt x="2500" y="25280"/>
                      <a:pt x="3643" y="26435"/>
                      <a:pt x="5060" y="27233"/>
                    </a:cubicBezTo>
                    <a:cubicBezTo>
                      <a:pt x="5763" y="27626"/>
                      <a:pt x="6537" y="27935"/>
                      <a:pt x="7334" y="28150"/>
                    </a:cubicBezTo>
                    <a:cubicBezTo>
                      <a:pt x="8144" y="28352"/>
                      <a:pt x="8965" y="28495"/>
                      <a:pt x="9811" y="28578"/>
                    </a:cubicBezTo>
                    <a:cubicBezTo>
                      <a:pt x="10773" y="28673"/>
                      <a:pt x="11747" y="28706"/>
                      <a:pt x="12727" y="28706"/>
                    </a:cubicBezTo>
                    <a:cubicBezTo>
                      <a:pt x="13470" y="28706"/>
                      <a:pt x="14217" y="28687"/>
                      <a:pt x="14966" y="28662"/>
                    </a:cubicBezTo>
                    <a:cubicBezTo>
                      <a:pt x="16001" y="28633"/>
                      <a:pt x="17040" y="28596"/>
                      <a:pt x="18086" y="28596"/>
                    </a:cubicBezTo>
                    <a:cubicBezTo>
                      <a:pt x="18797" y="28596"/>
                      <a:pt x="19511" y="28613"/>
                      <a:pt x="20229" y="28662"/>
                    </a:cubicBezTo>
                    <a:cubicBezTo>
                      <a:pt x="22003" y="28745"/>
                      <a:pt x="23777" y="28828"/>
                      <a:pt x="25563" y="28923"/>
                    </a:cubicBezTo>
                    <a:cubicBezTo>
                      <a:pt x="27337" y="29007"/>
                      <a:pt x="29111" y="29090"/>
                      <a:pt x="30873" y="29185"/>
                    </a:cubicBezTo>
                    <a:cubicBezTo>
                      <a:pt x="31754" y="29221"/>
                      <a:pt x="32635" y="29269"/>
                      <a:pt x="33504" y="29316"/>
                    </a:cubicBezTo>
                    <a:cubicBezTo>
                      <a:pt x="33730" y="29328"/>
                      <a:pt x="33945" y="29340"/>
                      <a:pt x="34159" y="29340"/>
                    </a:cubicBezTo>
                    <a:cubicBezTo>
                      <a:pt x="34385" y="29352"/>
                      <a:pt x="34600" y="29352"/>
                      <a:pt x="34814" y="29352"/>
                    </a:cubicBezTo>
                    <a:lnTo>
                      <a:pt x="35147" y="29364"/>
                    </a:lnTo>
                    <a:cubicBezTo>
                      <a:pt x="35254" y="29364"/>
                      <a:pt x="35362" y="29352"/>
                      <a:pt x="35469" y="29352"/>
                    </a:cubicBezTo>
                    <a:cubicBezTo>
                      <a:pt x="35695" y="29340"/>
                      <a:pt x="35909" y="29328"/>
                      <a:pt x="36124" y="29316"/>
                    </a:cubicBezTo>
                    <a:cubicBezTo>
                      <a:pt x="36338" y="29304"/>
                      <a:pt x="36552" y="29269"/>
                      <a:pt x="36767" y="29245"/>
                    </a:cubicBezTo>
                    <a:cubicBezTo>
                      <a:pt x="36993" y="29209"/>
                      <a:pt x="37207" y="29197"/>
                      <a:pt x="37409" y="29138"/>
                    </a:cubicBezTo>
                    <a:cubicBezTo>
                      <a:pt x="37624" y="29102"/>
                      <a:pt x="37838" y="29054"/>
                      <a:pt x="38052" y="29007"/>
                    </a:cubicBezTo>
                    <a:cubicBezTo>
                      <a:pt x="38255" y="28947"/>
                      <a:pt x="38457" y="28888"/>
                      <a:pt x="38672" y="28828"/>
                    </a:cubicBezTo>
                    <a:cubicBezTo>
                      <a:pt x="39481" y="28554"/>
                      <a:pt x="40267" y="28197"/>
                      <a:pt x="40946" y="27697"/>
                    </a:cubicBezTo>
                    <a:cubicBezTo>
                      <a:pt x="41636" y="27209"/>
                      <a:pt x="42231" y="26614"/>
                      <a:pt x="42732" y="25971"/>
                    </a:cubicBezTo>
                    <a:cubicBezTo>
                      <a:pt x="42851" y="25804"/>
                      <a:pt x="42970" y="25637"/>
                      <a:pt x="43089" y="25471"/>
                    </a:cubicBezTo>
                    <a:cubicBezTo>
                      <a:pt x="43196" y="25292"/>
                      <a:pt x="43291" y="25125"/>
                      <a:pt x="43398" y="24947"/>
                    </a:cubicBezTo>
                    <a:lnTo>
                      <a:pt x="43482" y="24828"/>
                    </a:lnTo>
                    <a:lnTo>
                      <a:pt x="43541" y="24685"/>
                    </a:lnTo>
                    <a:lnTo>
                      <a:pt x="43684" y="24423"/>
                    </a:lnTo>
                    <a:lnTo>
                      <a:pt x="43815" y="24149"/>
                    </a:lnTo>
                    <a:cubicBezTo>
                      <a:pt x="43851" y="24066"/>
                      <a:pt x="43886" y="23970"/>
                      <a:pt x="43922" y="23887"/>
                    </a:cubicBezTo>
                    <a:cubicBezTo>
                      <a:pt x="44244" y="23161"/>
                      <a:pt x="44482" y="22387"/>
                      <a:pt x="44660" y="21601"/>
                    </a:cubicBezTo>
                    <a:cubicBezTo>
                      <a:pt x="44851" y="20815"/>
                      <a:pt x="44970" y="19994"/>
                      <a:pt x="45065" y="19172"/>
                    </a:cubicBezTo>
                    <a:cubicBezTo>
                      <a:pt x="45232" y="17517"/>
                      <a:pt x="45232" y="15815"/>
                      <a:pt x="45137" y="14088"/>
                    </a:cubicBezTo>
                    <a:cubicBezTo>
                      <a:pt x="45029" y="12362"/>
                      <a:pt x="44827" y="10624"/>
                      <a:pt x="44553" y="8873"/>
                    </a:cubicBezTo>
                    <a:lnTo>
                      <a:pt x="44446" y="8219"/>
                    </a:lnTo>
                    <a:cubicBezTo>
                      <a:pt x="44398" y="7992"/>
                      <a:pt x="44339" y="7778"/>
                      <a:pt x="44291" y="7564"/>
                    </a:cubicBezTo>
                    <a:cubicBezTo>
                      <a:pt x="44267" y="7457"/>
                      <a:pt x="44244" y="7337"/>
                      <a:pt x="44208" y="7230"/>
                    </a:cubicBezTo>
                    <a:lnTo>
                      <a:pt x="44113" y="6909"/>
                    </a:lnTo>
                    <a:cubicBezTo>
                      <a:pt x="44041" y="6695"/>
                      <a:pt x="43982" y="6480"/>
                      <a:pt x="43898" y="6278"/>
                    </a:cubicBezTo>
                    <a:cubicBezTo>
                      <a:pt x="43589" y="5432"/>
                      <a:pt x="43160" y="4611"/>
                      <a:pt x="42601" y="3897"/>
                    </a:cubicBezTo>
                    <a:cubicBezTo>
                      <a:pt x="42029" y="3182"/>
                      <a:pt x="41327" y="2587"/>
                      <a:pt x="40541" y="2134"/>
                    </a:cubicBezTo>
                    <a:cubicBezTo>
                      <a:pt x="39755" y="1682"/>
                      <a:pt x="38886" y="1372"/>
                      <a:pt x="38017" y="1170"/>
                    </a:cubicBezTo>
                    <a:cubicBezTo>
                      <a:pt x="36411" y="788"/>
                      <a:pt x="34774" y="716"/>
                      <a:pt x="33173" y="716"/>
                    </a:cubicBezTo>
                    <a:cubicBezTo>
                      <a:pt x="33029" y="716"/>
                      <a:pt x="32885" y="717"/>
                      <a:pt x="32742" y="718"/>
                    </a:cubicBezTo>
                    <a:cubicBezTo>
                      <a:pt x="30992" y="730"/>
                      <a:pt x="29277" y="801"/>
                      <a:pt x="27599" y="825"/>
                    </a:cubicBezTo>
                    <a:cubicBezTo>
                      <a:pt x="26753" y="825"/>
                      <a:pt x="25932" y="825"/>
                      <a:pt x="25110" y="777"/>
                    </a:cubicBezTo>
                    <a:cubicBezTo>
                      <a:pt x="24301" y="730"/>
                      <a:pt x="23491" y="670"/>
                      <a:pt x="22693" y="610"/>
                    </a:cubicBezTo>
                    <a:cubicBezTo>
                      <a:pt x="21098" y="480"/>
                      <a:pt x="19562" y="325"/>
                      <a:pt x="18074" y="218"/>
                    </a:cubicBezTo>
                    <a:cubicBezTo>
                      <a:pt x="16585" y="99"/>
                      <a:pt x="15169" y="15"/>
                      <a:pt x="13811" y="3"/>
                    </a:cubicBezTo>
                    <a:cubicBezTo>
                      <a:pt x="13656" y="1"/>
                      <a:pt x="13501" y="0"/>
                      <a:pt x="1334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4" name="Google Shape;584;p44"/>
              <p:cNvSpPr/>
              <p:nvPr/>
            </p:nvSpPr>
            <p:spPr>
              <a:xfrm>
                <a:off x="4537750" y="3066750"/>
                <a:ext cx="1112375" cy="724775"/>
              </a:xfrm>
              <a:custGeom>
                <a:avLst/>
                <a:gdLst/>
                <a:ahLst/>
                <a:cxnLst/>
                <a:rect l="l" t="t" r="r" b="b"/>
                <a:pathLst>
                  <a:path w="44495" h="28991" extrusionOk="0">
                    <a:moveTo>
                      <a:pt x="5142" y="1"/>
                    </a:moveTo>
                    <a:cubicBezTo>
                      <a:pt x="5118" y="1"/>
                      <a:pt x="5083" y="10"/>
                      <a:pt x="5037" y="29"/>
                    </a:cubicBezTo>
                    <a:cubicBezTo>
                      <a:pt x="4954" y="53"/>
                      <a:pt x="4811" y="101"/>
                      <a:pt x="4656" y="208"/>
                    </a:cubicBezTo>
                    <a:cubicBezTo>
                      <a:pt x="4656" y="208"/>
                      <a:pt x="4597" y="256"/>
                      <a:pt x="4454" y="351"/>
                    </a:cubicBezTo>
                    <a:cubicBezTo>
                      <a:pt x="4323" y="446"/>
                      <a:pt x="4132" y="577"/>
                      <a:pt x="3906" y="791"/>
                    </a:cubicBezTo>
                    <a:cubicBezTo>
                      <a:pt x="3454" y="1208"/>
                      <a:pt x="2858" y="1887"/>
                      <a:pt x="2299" y="2863"/>
                    </a:cubicBezTo>
                    <a:cubicBezTo>
                      <a:pt x="1751" y="3827"/>
                      <a:pt x="1227" y="5054"/>
                      <a:pt x="810" y="6494"/>
                    </a:cubicBezTo>
                    <a:cubicBezTo>
                      <a:pt x="596" y="7209"/>
                      <a:pt x="418" y="7983"/>
                      <a:pt x="275" y="8792"/>
                    </a:cubicBezTo>
                    <a:cubicBezTo>
                      <a:pt x="132" y="9602"/>
                      <a:pt x="25" y="10447"/>
                      <a:pt x="1" y="11340"/>
                    </a:cubicBezTo>
                    <a:cubicBezTo>
                      <a:pt x="1" y="11555"/>
                      <a:pt x="1" y="11781"/>
                      <a:pt x="13" y="12007"/>
                    </a:cubicBezTo>
                    <a:cubicBezTo>
                      <a:pt x="37" y="12233"/>
                      <a:pt x="48" y="12459"/>
                      <a:pt x="60" y="12686"/>
                    </a:cubicBezTo>
                    <a:cubicBezTo>
                      <a:pt x="96" y="13126"/>
                      <a:pt x="120" y="13591"/>
                      <a:pt x="144" y="14055"/>
                    </a:cubicBezTo>
                    <a:cubicBezTo>
                      <a:pt x="203" y="14972"/>
                      <a:pt x="251" y="15912"/>
                      <a:pt x="334" y="16877"/>
                    </a:cubicBezTo>
                    <a:cubicBezTo>
                      <a:pt x="513" y="18782"/>
                      <a:pt x="787" y="20758"/>
                      <a:pt x="1513" y="22615"/>
                    </a:cubicBezTo>
                    <a:cubicBezTo>
                      <a:pt x="1691" y="23080"/>
                      <a:pt x="1906" y="23532"/>
                      <a:pt x="2144" y="23961"/>
                    </a:cubicBezTo>
                    <a:cubicBezTo>
                      <a:pt x="2394" y="24389"/>
                      <a:pt x="2668" y="24806"/>
                      <a:pt x="2989" y="25187"/>
                    </a:cubicBezTo>
                    <a:cubicBezTo>
                      <a:pt x="3299" y="25568"/>
                      <a:pt x="3668" y="25902"/>
                      <a:pt x="4049" y="26211"/>
                    </a:cubicBezTo>
                    <a:cubicBezTo>
                      <a:pt x="4430" y="26533"/>
                      <a:pt x="4847" y="26771"/>
                      <a:pt x="5275" y="26997"/>
                    </a:cubicBezTo>
                    <a:cubicBezTo>
                      <a:pt x="6144" y="27426"/>
                      <a:pt x="7049" y="27699"/>
                      <a:pt x="7942" y="27902"/>
                    </a:cubicBezTo>
                    <a:cubicBezTo>
                      <a:pt x="8847" y="28092"/>
                      <a:pt x="9728" y="28199"/>
                      <a:pt x="10585" y="28271"/>
                    </a:cubicBezTo>
                    <a:cubicBezTo>
                      <a:pt x="11728" y="28366"/>
                      <a:pt x="12930" y="28387"/>
                      <a:pt x="14161" y="28387"/>
                    </a:cubicBezTo>
                    <a:cubicBezTo>
                      <a:pt x="14776" y="28387"/>
                      <a:pt x="15400" y="28382"/>
                      <a:pt x="16027" y="28378"/>
                    </a:cubicBezTo>
                    <a:cubicBezTo>
                      <a:pt x="16265" y="28375"/>
                      <a:pt x="16503" y="28374"/>
                      <a:pt x="16741" y="28374"/>
                    </a:cubicBezTo>
                    <a:cubicBezTo>
                      <a:pt x="17456" y="28374"/>
                      <a:pt x="18173" y="28387"/>
                      <a:pt x="18896" y="28414"/>
                    </a:cubicBezTo>
                    <a:cubicBezTo>
                      <a:pt x="19384" y="28438"/>
                      <a:pt x="19872" y="28450"/>
                      <a:pt x="20360" y="28461"/>
                    </a:cubicBezTo>
                    <a:cubicBezTo>
                      <a:pt x="20849" y="28473"/>
                      <a:pt x="21337" y="28485"/>
                      <a:pt x="21825" y="28497"/>
                    </a:cubicBezTo>
                    <a:cubicBezTo>
                      <a:pt x="23789" y="28545"/>
                      <a:pt x="25754" y="28569"/>
                      <a:pt x="27659" y="28664"/>
                    </a:cubicBezTo>
                    <a:cubicBezTo>
                      <a:pt x="28135" y="28676"/>
                      <a:pt x="28612" y="28700"/>
                      <a:pt x="29076" y="28735"/>
                    </a:cubicBezTo>
                    <a:cubicBezTo>
                      <a:pt x="29552" y="28771"/>
                      <a:pt x="30016" y="28783"/>
                      <a:pt x="30469" y="28831"/>
                    </a:cubicBezTo>
                    <a:cubicBezTo>
                      <a:pt x="30933" y="28878"/>
                      <a:pt x="31386" y="28914"/>
                      <a:pt x="31838" y="28950"/>
                    </a:cubicBezTo>
                    <a:cubicBezTo>
                      <a:pt x="32064" y="28961"/>
                      <a:pt x="32291" y="28973"/>
                      <a:pt x="32517" y="28985"/>
                    </a:cubicBezTo>
                    <a:cubicBezTo>
                      <a:pt x="32556" y="28989"/>
                      <a:pt x="32595" y="28991"/>
                      <a:pt x="32633" y="28991"/>
                    </a:cubicBezTo>
                    <a:cubicBezTo>
                      <a:pt x="32709" y="28991"/>
                      <a:pt x="32783" y="28985"/>
                      <a:pt x="32862" y="28985"/>
                    </a:cubicBezTo>
                    <a:cubicBezTo>
                      <a:pt x="32969" y="28973"/>
                      <a:pt x="33076" y="28973"/>
                      <a:pt x="33195" y="28973"/>
                    </a:cubicBezTo>
                    <a:cubicBezTo>
                      <a:pt x="33303" y="28961"/>
                      <a:pt x="33410" y="28961"/>
                      <a:pt x="33529" y="28961"/>
                    </a:cubicBezTo>
                    <a:cubicBezTo>
                      <a:pt x="33636" y="28950"/>
                      <a:pt x="33743" y="28938"/>
                      <a:pt x="33850" y="28926"/>
                    </a:cubicBezTo>
                    <a:cubicBezTo>
                      <a:pt x="34065" y="28902"/>
                      <a:pt x="34279" y="28890"/>
                      <a:pt x="34493" y="28854"/>
                    </a:cubicBezTo>
                    <a:cubicBezTo>
                      <a:pt x="34708" y="28819"/>
                      <a:pt x="34910" y="28771"/>
                      <a:pt x="35124" y="28735"/>
                    </a:cubicBezTo>
                    <a:cubicBezTo>
                      <a:pt x="35327" y="28711"/>
                      <a:pt x="35529" y="28652"/>
                      <a:pt x="35731" y="28604"/>
                    </a:cubicBezTo>
                    <a:cubicBezTo>
                      <a:pt x="36136" y="28521"/>
                      <a:pt x="36517" y="28390"/>
                      <a:pt x="36898" y="28271"/>
                    </a:cubicBezTo>
                    <a:cubicBezTo>
                      <a:pt x="37089" y="28211"/>
                      <a:pt x="37267" y="28140"/>
                      <a:pt x="37446" y="28080"/>
                    </a:cubicBezTo>
                    <a:cubicBezTo>
                      <a:pt x="37625" y="28009"/>
                      <a:pt x="37803" y="27949"/>
                      <a:pt x="37982" y="27878"/>
                    </a:cubicBezTo>
                    <a:cubicBezTo>
                      <a:pt x="39363" y="27307"/>
                      <a:pt x="40518" y="26628"/>
                      <a:pt x="41423" y="25997"/>
                    </a:cubicBezTo>
                    <a:cubicBezTo>
                      <a:pt x="41649" y="25830"/>
                      <a:pt x="41863" y="25687"/>
                      <a:pt x="42066" y="25532"/>
                    </a:cubicBezTo>
                    <a:cubicBezTo>
                      <a:pt x="42256" y="25378"/>
                      <a:pt x="42447" y="25235"/>
                      <a:pt x="42613" y="25104"/>
                    </a:cubicBezTo>
                    <a:cubicBezTo>
                      <a:pt x="42947" y="24818"/>
                      <a:pt x="43244" y="24580"/>
                      <a:pt x="43459" y="24366"/>
                    </a:cubicBezTo>
                    <a:cubicBezTo>
                      <a:pt x="43911" y="23949"/>
                      <a:pt x="44137" y="23699"/>
                      <a:pt x="44137" y="23699"/>
                    </a:cubicBezTo>
                    <a:cubicBezTo>
                      <a:pt x="44407" y="23410"/>
                      <a:pt x="44495" y="23251"/>
                      <a:pt x="44434" y="23251"/>
                    </a:cubicBezTo>
                    <a:cubicBezTo>
                      <a:pt x="44384" y="23251"/>
                      <a:pt x="44236" y="23356"/>
                      <a:pt x="44006" y="23580"/>
                    </a:cubicBezTo>
                    <a:cubicBezTo>
                      <a:pt x="44006" y="23580"/>
                      <a:pt x="43780" y="23830"/>
                      <a:pt x="43340" y="24235"/>
                    </a:cubicBezTo>
                    <a:cubicBezTo>
                      <a:pt x="43125" y="24449"/>
                      <a:pt x="42828" y="24675"/>
                      <a:pt x="42494" y="24949"/>
                    </a:cubicBezTo>
                    <a:cubicBezTo>
                      <a:pt x="42328" y="25092"/>
                      <a:pt x="42137" y="25223"/>
                      <a:pt x="41947" y="25378"/>
                    </a:cubicBezTo>
                    <a:cubicBezTo>
                      <a:pt x="41756" y="25532"/>
                      <a:pt x="41542" y="25675"/>
                      <a:pt x="41315" y="25830"/>
                    </a:cubicBezTo>
                    <a:cubicBezTo>
                      <a:pt x="40411" y="26449"/>
                      <a:pt x="39256" y="27116"/>
                      <a:pt x="37886" y="27664"/>
                    </a:cubicBezTo>
                    <a:cubicBezTo>
                      <a:pt x="37720" y="27747"/>
                      <a:pt x="37541" y="27795"/>
                      <a:pt x="37363" y="27866"/>
                    </a:cubicBezTo>
                    <a:cubicBezTo>
                      <a:pt x="37184" y="27926"/>
                      <a:pt x="37005" y="27997"/>
                      <a:pt x="36827" y="28057"/>
                    </a:cubicBezTo>
                    <a:cubicBezTo>
                      <a:pt x="36446" y="28164"/>
                      <a:pt x="36077" y="28295"/>
                      <a:pt x="35672" y="28378"/>
                    </a:cubicBezTo>
                    <a:cubicBezTo>
                      <a:pt x="35481" y="28414"/>
                      <a:pt x="35279" y="28473"/>
                      <a:pt x="35077" y="28509"/>
                    </a:cubicBezTo>
                    <a:cubicBezTo>
                      <a:pt x="34874" y="28545"/>
                      <a:pt x="34672" y="28569"/>
                      <a:pt x="34457" y="28604"/>
                    </a:cubicBezTo>
                    <a:cubicBezTo>
                      <a:pt x="34255" y="28640"/>
                      <a:pt x="34041" y="28652"/>
                      <a:pt x="33826" y="28676"/>
                    </a:cubicBezTo>
                    <a:cubicBezTo>
                      <a:pt x="33719" y="28688"/>
                      <a:pt x="33612" y="28700"/>
                      <a:pt x="33505" y="28711"/>
                    </a:cubicBezTo>
                    <a:cubicBezTo>
                      <a:pt x="33398" y="28711"/>
                      <a:pt x="33291" y="28711"/>
                      <a:pt x="33184" y="28723"/>
                    </a:cubicBezTo>
                    <a:lnTo>
                      <a:pt x="32850" y="28723"/>
                    </a:lnTo>
                    <a:cubicBezTo>
                      <a:pt x="32797" y="28729"/>
                      <a:pt x="32743" y="28732"/>
                      <a:pt x="32689" y="28732"/>
                    </a:cubicBezTo>
                    <a:cubicBezTo>
                      <a:pt x="32636" y="28732"/>
                      <a:pt x="32582" y="28729"/>
                      <a:pt x="32529" y="28723"/>
                    </a:cubicBezTo>
                    <a:cubicBezTo>
                      <a:pt x="32302" y="28723"/>
                      <a:pt x="32088" y="28711"/>
                      <a:pt x="31862" y="28700"/>
                    </a:cubicBezTo>
                    <a:cubicBezTo>
                      <a:pt x="31409" y="28664"/>
                      <a:pt x="30957" y="28616"/>
                      <a:pt x="30493" y="28569"/>
                    </a:cubicBezTo>
                    <a:cubicBezTo>
                      <a:pt x="30040" y="28521"/>
                      <a:pt x="29564" y="28497"/>
                      <a:pt x="29100" y="28461"/>
                    </a:cubicBezTo>
                    <a:cubicBezTo>
                      <a:pt x="28623" y="28426"/>
                      <a:pt x="28147" y="28402"/>
                      <a:pt x="27671" y="28378"/>
                    </a:cubicBezTo>
                    <a:cubicBezTo>
                      <a:pt x="25754" y="28283"/>
                      <a:pt x="23789" y="28247"/>
                      <a:pt x="21837" y="28199"/>
                    </a:cubicBezTo>
                    <a:cubicBezTo>
                      <a:pt x="21349" y="28176"/>
                      <a:pt x="20861" y="28164"/>
                      <a:pt x="20372" y="28152"/>
                    </a:cubicBezTo>
                    <a:cubicBezTo>
                      <a:pt x="19884" y="28140"/>
                      <a:pt x="19396" y="28116"/>
                      <a:pt x="18908" y="28104"/>
                    </a:cubicBezTo>
                    <a:cubicBezTo>
                      <a:pt x="18171" y="28068"/>
                      <a:pt x="17434" y="28052"/>
                      <a:pt x="16703" y="28052"/>
                    </a:cubicBezTo>
                    <a:cubicBezTo>
                      <a:pt x="16477" y="28052"/>
                      <a:pt x="16251" y="28054"/>
                      <a:pt x="16027" y="28057"/>
                    </a:cubicBezTo>
                    <a:cubicBezTo>
                      <a:pt x="15553" y="28057"/>
                      <a:pt x="15085" y="28058"/>
                      <a:pt x="14621" y="28058"/>
                    </a:cubicBezTo>
                    <a:cubicBezTo>
                      <a:pt x="13230" y="28058"/>
                      <a:pt x="11886" y="28045"/>
                      <a:pt x="10609" y="27938"/>
                    </a:cubicBezTo>
                    <a:cubicBezTo>
                      <a:pt x="9764" y="27866"/>
                      <a:pt x="8895" y="27759"/>
                      <a:pt x="8014" y="27580"/>
                    </a:cubicBezTo>
                    <a:cubicBezTo>
                      <a:pt x="7145" y="27390"/>
                      <a:pt x="6252" y="27116"/>
                      <a:pt x="5430" y="26699"/>
                    </a:cubicBezTo>
                    <a:cubicBezTo>
                      <a:pt x="5013" y="26497"/>
                      <a:pt x="4609" y="26259"/>
                      <a:pt x="4239" y="25961"/>
                    </a:cubicBezTo>
                    <a:cubicBezTo>
                      <a:pt x="3882" y="25675"/>
                      <a:pt x="3537" y="25342"/>
                      <a:pt x="3227" y="24985"/>
                    </a:cubicBezTo>
                    <a:cubicBezTo>
                      <a:pt x="2930" y="24616"/>
                      <a:pt x="2656" y="24223"/>
                      <a:pt x="2418" y="23806"/>
                    </a:cubicBezTo>
                    <a:cubicBezTo>
                      <a:pt x="2180" y="23389"/>
                      <a:pt x="1977" y="22949"/>
                      <a:pt x="1799" y="22496"/>
                    </a:cubicBezTo>
                    <a:cubicBezTo>
                      <a:pt x="1084" y="20699"/>
                      <a:pt x="799" y="18746"/>
                      <a:pt x="620" y="16853"/>
                    </a:cubicBezTo>
                    <a:cubicBezTo>
                      <a:pt x="525" y="15900"/>
                      <a:pt x="465" y="14960"/>
                      <a:pt x="418" y="14031"/>
                    </a:cubicBezTo>
                    <a:cubicBezTo>
                      <a:pt x="382" y="13567"/>
                      <a:pt x="358" y="13114"/>
                      <a:pt x="322" y="12662"/>
                    </a:cubicBezTo>
                    <a:cubicBezTo>
                      <a:pt x="310" y="12436"/>
                      <a:pt x="287" y="12209"/>
                      <a:pt x="275" y="11995"/>
                    </a:cubicBezTo>
                    <a:cubicBezTo>
                      <a:pt x="263" y="11781"/>
                      <a:pt x="251" y="11555"/>
                      <a:pt x="263" y="11340"/>
                    </a:cubicBezTo>
                    <a:cubicBezTo>
                      <a:pt x="275" y="10471"/>
                      <a:pt x="382" y="9626"/>
                      <a:pt x="513" y="8828"/>
                    </a:cubicBezTo>
                    <a:cubicBezTo>
                      <a:pt x="644" y="8030"/>
                      <a:pt x="822" y="7268"/>
                      <a:pt x="1025" y="6554"/>
                    </a:cubicBezTo>
                    <a:cubicBezTo>
                      <a:pt x="1430" y="5125"/>
                      <a:pt x="1930" y="3911"/>
                      <a:pt x="2477" y="2958"/>
                    </a:cubicBezTo>
                    <a:cubicBezTo>
                      <a:pt x="3013" y="2006"/>
                      <a:pt x="3585" y="1327"/>
                      <a:pt x="4025" y="922"/>
                    </a:cubicBezTo>
                    <a:cubicBezTo>
                      <a:pt x="4239" y="720"/>
                      <a:pt x="4430" y="589"/>
                      <a:pt x="4561" y="494"/>
                    </a:cubicBezTo>
                    <a:cubicBezTo>
                      <a:pt x="4692" y="398"/>
                      <a:pt x="4751" y="351"/>
                      <a:pt x="4751" y="351"/>
                    </a:cubicBezTo>
                    <a:cubicBezTo>
                      <a:pt x="4894" y="256"/>
                      <a:pt x="5013" y="196"/>
                      <a:pt x="5085" y="125"/>
                    </a:cubicBezTo>
                    <a:cubicBezTo>
                      <a:pt x="5156" y="77"/>
                      <a:pt x="5180" y="29"/>
                      <a:pt x="5180" y="17"/>
                    </a:cubicBezTo>
                    <a:cubicBezTo>
                      <a:pt x="5175" y="7"/>
                      <a:pt x="5162" y="1"/>
                      <a:pt x="514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5" name="Google Shape;585;p44"/>
              <p:cNvSpPr/>
              <p:nvPr/>
            </p:nvSpPr>
            <p:spPr>
              <a:xfrm>
                <a:off x="5351900" y="3705050"/>
                <a:ext cx="177675" cy="82500"/>
              </a:xfrm>
              <a:custGeom>
                <a:avLst/>
                <a:gdLst/>
                <a:ahLst/>
                <a:cxnLst/>
                <a:rect l="l" t="t" r="r" b="b"/>
                <a:pathLst>
                  <a:path w="7107" h="3300" extrusionOk="0">
                    <a:moveTo>
                      <a:pt x="6916" y="0"/>
                    </a:moveTo>
                    <a:cubicBezTo>
                      <a:pt x="6844" y="0"/>
                      <a:pt x="6737" y="0"/>
                      <a:pt x="6618" y="12"/>
                    </a:cubicBezTo>
                    <a:cubicBezTo>
                      <a:pt x="6499" y="36"/>
                      <a:pt x="6344" y="60"/>
                      <a:pt x="6190" y="96"/>
                    </a:cubicBezTo>
                    <a:cubicBezTo>
                      <a:pt x="6106" y="108"/>
                      <a:pt x="6023" y="131"/>
                      <a:pt x="5940" y="155"/>
                    </a:cubicBezTo>
                    <a:cubicBezTo>
                      <a:pt x="5844" y="179"/>
                      <a:pt x="5749" y="203"/>
                      <a:pt x="5666" y="227"/>
                    </a:cubicBezTo>
                    <a:cubicBezTo>
                      <a:pt x="4916" y="465"/>
                      <a:pt x="4035" y="870"/>
                      <a:pt x="3368" y="1227"/>
                    </a:cubicBezTo>
                    <a:cubicBezTo>
                      <a:pt x="2713" y="1584"/>
                      <a:pt x="1891" y="2084"/>
                      <a:pt x="1237" y="2477"/>
                    </a:cubicBezTo>
                    <a:cubicBezTo>
                      <a:pt x="903" y="2679"/>
                      <a:pt x="618" y="2846"/>
                      <a:pt x="403" y="2965"/>
                    </a:cubicBezTo>
                    <a:cubicBezTo>
                      <a:pt x="189" y="3072"/>
                      <a:pt x="58" y="3132"/>
                      <a:pt x="58" y="3132"/>
                    </a:cubicBezTo>
                    <a:cubicBezTo>
                      <a:pt x="1" y="3177"/>
                      <a:pt x="53" y="3299"/>
                      <a:pt x="120" y="3299"/>
                    </a:cubicBezTo>
                    <a:cubicBezTo>
                      <a:pt x="123" y="3299"/>
                      <a:pt x="126" y="3299"/>
                      <a:pt x="129" y="3299"/>
                    </a:cubicBezTo>
                    <a:cubicBezTo>
                      <a:pt x="129" y="3299"/>
                      <a:pt x="272" y="3239"/>
                      <a:pt x="487" y="3132"/>
                    </a:cubicBezTo>
                    <a:cubicBezTo>
                      <a:pt x="713" y="3037"/>
                      <a:pt x="1022" y="2882"/>
                      <a:pt x="1356" y="2703"/>
                    </a:cubicBezTo>
                    <a:cubicBezTo>
                      <a:pt x="2034" y="2334"/>
                      <a:pt x="2868" y="1882"/>
                      <a:pt x="3535" y="1524"/>
                    </a:cubicBezTo>
                    <a:cubicBezTo>
                      <a:pt x="4189" y="1167"/>
                      <a:pt x="5023" y="727"/>
                      <a:pt x="5737" y="465"/>
                    </a:cubicBezTo>
                    <a:cubicBezTo>
                      <a:pt x="5832" y="429"/>
                      <a:pt x="5916" y="405"/>
                      <a:pt x="5999" y="381"/>
                    </a:cubicBezTo>
                    <a:cubicBezTo>
                      <a:pt x="6082" y="358"/>
                      <a:pt x="6166" y="334"/>
                      <a:pt x="6237" y="310"/>
                    </a:cubicBezTo>
                    <a:cubicBezTo>
                      <a:pt x="6392" y="262"/>
                      <a:pt x="6535" y="239"/>
                      <a:pt x="6654" y="215"/>
                    </a:cubicBezTo>
                    <a:cubicBezTo>
                      <a:pt x="6761" y="191"/>
                      <a:pt x="6856" y="191"/>
                      <a:pt x="6916" y="179"/>
                    </a:cubicBezTo>
                    <a:cubicBezTo>
                      <a:pt x="6987" y="167"/>
                      <a:pt x="7023" y="167"/>
                      <a:pt x="7023" y="167"/>
                    </a:cubicBezTo>
                    <a:cubicBezTo>
                      <a:pt x="7095" y="155"/>
                      <a:pt x="7106" y="0"/>
                      <a:pt x="702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" name="Google Shape;586;p44"/>
              <p:cNvSpPr/>
              <p:nvPr/>
            </p:nvSpPr>
            <p:spPr>
              <a:xfrm>
                <a:off x="5283475" y="3711000"/>
                <a:ext cx="104700" cy="70350"/>
              </a:xfrm>
              <a:custGeom>
                <a:avLst/>
                <a:gdLst/>
                <a:ahLst/>
                <a:cxnLst/>
                <a:rect l="l" t="t" r="r" b="b"/>
                <a:pathLst>
                  <a:path w="4188" h="2814" extrusionOk="0">
                    <a:moveTo>
                      <a:pt x="4128" y="1"/>
                    </a:moveTo>
                    <a:cubicBezTo>
                      <a:pt x="4128" y="1"/>
                      <a:pt x="4033" y="13"/>
                      <a:pt x="3866" y="36"/>
                    </a:cubicBezTo>
                    <a:cubicBezTo>
                      <a:pt x="3795" y="60"/>
                      <a:pt x="3700" y="72"/>
                      <a:pt x="3593" y="108"/>
                    </a:cubicBezTo>
                    <a:cubicBezTo>
                      <a:pt x="3485" y="132"/>
                      <a:pt x="3378" y="179"/>
                      <a:pt x="3259" y="215"/>
                    </a:cubicBezTo>
                    <a:cubicBezTo>
                      <a:pt x="2783" y="417"/>
                      <a:pt x="2259" y="763"/>
                      <a:pt x="1878" y="1060"/>
                    </a:cubicBezTo>
                    <a:cubicBezTo>
                      <a:pt x="1497" y="1358"/>
                      <a:pt x="1045" y="1787"/>
                      <a:pt x="688" y="2120"/>
                    </a:cubicBezTo>
                    <a:cubicBezTo>
                      <a:pt x="318" y="2441"/>
                      <a:pt x="33" y="2668"/>
                      <a:pt x="33" y="2668"/>
                    </a:cubicBezTo>
                    <a:cubicBezTo>
                      <a:pt x="0" y="2711"/>
                      <a:pt x="66" y="2814"/>
                      <a:pt x="114" y="2814"/>
                    </a:cubicBezTo>
                    <a:cubicBezTo>
                      <a:pt x="119" y="2814"/>
                      <a:pt x="124" y="2813"/>
                      <a:pt x="128" y="2810"/>
                    </a:cubicBezTo>
                    <a:cubicBezTo>
                      <a:pt x="128" y="2810"/>
                      <a:pt x="449" y="2608"/>
                      <a:pt x="842" y="2310"/>
                    </a:cubicBezTo>
                    <a:cubicBezTo>
                      <a:pt x="1235" y="2001"/>
                      <a:pt x="1711" y="1620"/>
                      <a:pt x="2081" y="1322"/>
                    </a:cubicBezTo>
                    <a:cubicBezTo>
                      <a:pt x="2450" y="1025"/>
                      <a:pt x="2938" y="667"/>
                      <a:pt x="3366" y="453"/>
                    </a:cubicBezTo>
                    <a:cubicBezTo>
                      <a:pt x="3474" y="394"/>
                      <a:pt x="3569" y="358"/>
                      <a:pt x="3664" y="310"/>
                    </a:cubicBezTo>
                    <a:cubicBezTo>
                      <a:pt x="3759" y="286"/>
                      <a:pt x="3843" y="251"/>
                      <a:pt x="3914" y="227"/>
                    </a:cubicBezTo>
                    <a:cubicBezTo>
                      <a:pt x="4057" y="191"/>
                      <a:pt x="4152" y="167"/>
                      <a:pt x="4152" y="167"/>
                    </a:cubicBezTo>
                    <a:cubicBezTo>
                      <a:pt x="4188" y="155"/>
                      <a:pt x="4176" y="1"/>
                      <a:pt x="412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" name="Google Shape;587;p44"/>
              <p:cNvSpPr/>
              <p:nvPr/>
            </p:nvSpPr>
            <p:spPr>
              <a:xfrm>
                <a:off x="5195025" y="3705950"/>
                <a:ext cx="95225" cy="73250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2930" extrusionOk="0">
                    <a:moveTo>
                      <a:pt x="3666" y="0"/>
                    </a:moveTo>
                    <a:cubicBezTo>
                      <a:pt x="3618" y="12"/>
                      <a:pt x="3559" y="24"/>
                      <a:pt x="3475" y="48"/>
                    </a:cubicBezTo>
                    <a:cubicBezTo>
                      <a:pt x="3333" y="107"/>
                      <a:pt x="3142" y="203"/>
                      <a:pt x="2940" y="334"/>
                    </a:cubicBezTo>
                    <a:cubicBezTo>
                      <a:pt x="2547" y="596"/>
                      <a:pt x="2094" y="977"/>
                      <a:pt x="1761" y="1274"/>
                    </a:cubicBezTo>
                    <a:cubicBezTo>
                      <a:pt x="1416" y="1572"/>
                      <a:pt x="999" y="1977"/>
                      <a:pt x="654" y="2286"/>
                    </a:cubicBezTo>
                    <a:cubicBezTo>
                      <a:pt x="487" y="2441"/>
                      <a:pt x="332" y="2572"/>
                      <a:pt x="213" y="2655"/>
                    </a:cubicBezTo>
                    <a:cubicBezTo>
                      <a:pt x="106" y="2739"/>
                      <a:pt x="35" y="2774"/>
                      <a:pt x="35" y="2774"/>
                    </a:cubicBezTo>
                    <a:cubicBezTo>
                      <a:pt x="0" y="2809"/>
                      <a:pt x="53" y="2930"/>
                      <a:pt x="100" y="2930"/>
                    </a:cubicBezTo>
                    <a:cubicBezTo>
                      <a:pt x="102" y="2930"/>
                      <a:pt x="104" y="2930"/>
                      <a:pt x="106" y="2929"/>
                    </a:cubicBezTo>
                    <a:cubicBezTo>
                      <a:pt x="106" y="2929"/>
                      <a:pt x="201" y="2893"/>
                      <a:pt x="320" y="2822"/>
                    </a:cubicBezTo>
                    <a:cubicBezTo>
                      <a:pt x="451" y="2739"/>
                      <a:pt x="630" y="2620"/>
                      <a:pt x="820" y="2477"/>
                    </a:cubicBezTo>
                    <a:cubicBezTo>
                      <a:pt x="1189" y="2203"/>
                      <a:pt x="1642" y="1822"/>
                      <a:pt x="1975" y="1524"/>
                    </a:cubicBezTo>
                    <a:cubicBezTo>
                      <a:pt x="2309" y="1227"/>
                      <a:pt x="2737" y="822"/>
                      <a:pt x="3094" y="536"/>
                    </a:cubicBezTo>
                    <a:cubicBezTo>
                      <a:pt x="3273" y="393"/>
                      <a:pt x="3428" y="286"/>
                      <a:pt x="3559" y="238"/>
                    </a:cubicBezTo>
                    <a:cubicBezTo>
                      <a:pt x="3678" y="179"/>
                      <a:pt x="3737" y="179"/>
                      <a:pt x="3737" y="179"/>
                    </a:cubicBezTo>
                    <a:cubicBezTo>
                      <a:pt x="3773" y="167"/>
                      <a:pt x="3809" y="12"/>
                      <a:pt x="37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" name="Google Shape;588;p44"/>
              <p:cNvSpPr/>
              <p:nvPr/>
            </p:nvSpPr>
            <p:spPr>
              <a:xfrm>
                <a:off x="5115550" y="3701750"/>
                <a:ext cx="86275" cy="79550"/>
              </a:xfrm>
              <a:custGeom>
                <a:avLst/>
                <a:gdLst/>
                <a:ahLst/>
                <a:cxnLst/>
                <a:rect l="l" t="t" r="r" b="b"/>
                <a:pathLst>
                  <a:path w="3451" h="3182" extrusionOk="0">
                    <a:moveTo>
                      <a:pt x="3350" y="1"/>
                    </a:moveTo>
                    <a:cubicBezTo>
                      <a:pt x="3348" y="1"/>
                      <a:pt x="3346" y="1"/>
                      <a:pt x="3344" y="2"/>
                    </a:cubicBezTo>
                    <a:cubicBezTo>
                      <a:pt x="3344" y="2"/>
                      <a:pt x="3261" y="37"/>
                      <a:pt x="3130" y="97"/>
                    </a:cubicBezTo>
                    <a:cubicBezTo>
                      <a:pt x="3059" y="132"/>
                      <a:pt x="2987" y="168"/>
                      <a:pt x="2892" y="216"/>
                    </a:cubicBezTo>
                    <a:cubicBezTo>
                      <a:pt x="2809" y="275"/>
                      <a:pt x="2713" y="323"/>
                      <a:pt x="2630" y="394"/>
                    </a:cubicBezTo>
                    <a:cubicBezTo>
                      <a:pt x="2249" y="656"/>
                      <a:pt x="1820" y="1049"/>
                      <a:pt x="1511" y="1371"/>
                    </a:cubicBezTo>
                    <a:cubicBezTo>
                      <a:pt x="1201" y="1692"/>
                      <a:pt x="844" y="2121"/>
                      <a:pt x="547" y="2466"/>
                    </a:cubicBezTo>
                    <a:cubicBezTo>
                      <a:pt x="261" y="2811"/>
                      <a:pt x="23" y="3050"/>
                      <a:pt x="23" y="3050"/>
                    </a:cubicBezTo>
                    <a:cubicBezTo>
                      <a:pt x="0" y="3083"/>
                      <a:pt x="84" y="3181"/>
                      <a:pt x="124" y="3181"/>
                    </a:cubicBezTo>
                    <a:cubicBezTo>
                      <a:pt x="126" y="3181"/>
                      <a:pt x="128" y="3181"/>
                      <a:pt x="130" y="3180"/>
                    </a:cubicBezTo>
                    <a:cubicBezTo>
                      <a:pt x="130" y="3180"/>
                      <a:pt x="404" y="2954"/>
                      <a:pt x="737" y="2633"/>
                    </a:cubicBezTo>
                    <a:cubicBezTo>
                      <a:pt x="1058" y="2323"/>
                      <a:pt x="1451" y="1918"/>
                      <a:pt x="1749" y="1597"/>
                    </a:cubicBezTo>
                    <a:cubicBezTo>
                      <a:pt x="2059" y="1275"/>
                      <a:pt x="2440" y="883"/>
                      <a:pt x="2773" y="597"/>
                    </a:cubicBezTo>
                    <a:cubicBezTo>
                      <a:pt x="2856" y="525"/>
                      <a:pt x="2940" y="466"/>
                      <a:pt x="3023" y="406"/>
                    </a:cubicBezTo>
                    <a:cubicBezTo>
                      <a:pt x="3094" y="347"/>
                      <a:pt x="3166" y="311"/>
                      <a:pt x="3225" y="263"/>
                    </a:cubicBezTo>
                    <a:cubicBezTo>
                      <a:pt x="3344" y="204"/>
                      <a:pt x="3416" y="156"/>
                      <a:pt x="3416" y="156"/>
                    </a:cubicBezTo>
                    <a:cubicBezTo>
                      <a:pt x="3450" y="133"/>
                      <a:pt x="3397" y="1"/>
                      <a:pt x="335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" name="Google Shape;589;p44"/>
              <p:cNvSpPr/>
              <p:nvPr/>
            </p:nvSpPr>
            <p:spPr>
              <a:xfrm>
                <a:off x="5036400" y="3694325"/>
                <a:ext cx="88025" cy="82250"/>
              </a:xfrm>
              <a:custGeom>
                <a:avLst/>
                <a:gdLst/>
                <a:ahLst/>
                <a:cxnLst/>
                <a:rect l="l" t="t" r="r" b="b"/>
                <a:pathLst>
                  <a:path w="3521" h="3290" extrusionOk="0">
                    <a:moveTo>
                      <a:pt x="3457" y="0"/>
                    </a:moveTo>
                    <a:cubicBezTo>
                      <a:pt x="3455" y="0"/>
                      <a:pt x="3453" y="0"/>
                      <a:pt x="3451" y="1"/>
                    </a:cubicBezTo>
                    <a:cubicBezTo>
                      <a:pt x="3451" y="1"/>
                      <a:pt x="3427" y="1"/>
                      <a:pt x="3391" y="13"/>
                    </a:cubicBezTo>
                    <a:cubicBezTo>
                      <a:pt x="3343" y="25"/>
                      <a:pt x="3284" y="37"/>
                      <a:pt x="3212" y="60"/>
                    </a:cubicBezTo>
                    <a:cubicBezTo>
                      <a:pt x="3058" y="120"/>
                      <a:pt x="2867" y="215"/>
                      <a:pt x="2665" y="358"/>
                    </a:cubicBezTo>
                    <a:cubicBezTo>
                      <a:pt x="2272" y="644"/>
                      <a:pt x="1867" y="1084"/>
                      <a:pt x="1569" y="1430"/>
                    </a:cubicBezTo>
                    <a:cubicBezTo>
                      <a:pt x="1272" y="1787"/>
                      <a:pt x="915" y="2251"/>
                      <a:pt x="617" y="2596"/>
                    </a:cubicBezTo>
                    <a:cubicBezTo>
                      <a:pt x="534" y="2680"/>
                      <a:pt x="462" y="2751"/>
                      <a:pt x="391" y="2823"/>
                    </a:cubicBezTo>
                    <a:cubicBezTo>
                      <a:pt x="319" y="2894"/>
                      <a:pt x="260" y="2954"/>
                      <a:pt x="212" y="3001"/>
                    </a:cubicBezTo>
                    <a:cubicBezTo>
                      <a:pt x="105" y="3096"/>
                      <a:pt x="33" y="3144"/>
                      <a:pt x="33" y="3144"/>
                    </a:cubicBezTo>
                    <a:cubicBezTo>
                      <a:pt x="1" y="3177"/>
                      <a:pt x="68" y="3290"/>
                      <a:pt x="116" y="3290"/>
                    </a:cubicBezTo>
                    <a:cubicBezTo>
                      <a:pt x="121" y="3290"/>
                      <a:pt x="125" y="3289"/>
                      <a:pt x="129" y="3287"/>
                    </a:cubicBezTo>
                    <a:cubicBezTo>
                      <a:pt x="129" y="3287"/>
                      <a:pt x="212" y="3239"/>
                      <a:pt x="331" y="3156"/>
                    </a:cubicBezTo>
                    <a:cubicBezTo>
                      <a:pt x="391" y="3108"/>
                      <a:pt x="462" y="3049"/>
                      <a:pt x="545" y="2989"/>
                    </a:cubicBezTo>
                    <a:cubicBezTo>
                      <a:pt x="617" y="2918"/>
                      <a:pt x="700" y="2846"/>
                      <a:pt x="795" y="2763"/>
                    </a:cubicBezTo>
                    <a:cubicBezTo>
                      <a:pt x="1141" y="2442"/>
                      <a:pt x="1522" y="1989"/>
                      <a:pt x="1819" y="1644"/>
                    </a:cubicBezTo>
                    <a:cubicBezTo>
                      <a:pt x="2117" y="1299"/>
                      <a:pt x="2474" y="858"/>
                      <a:pt x="2820" y="560"/>
                    </a:cubicBezTo>
                    <a:cubicBezTo>
                      <a:pt x="2998" y="406"/>
                      <a:pt x="3165" y="310"/>
                      <a:pt x="3284" y="251"/>
                    </a:cubicBezTo>
                    <a:cubicBezTo>
                      <a:pt x="3343" y="215"/>
                      <a:pt x="3403" y="203"/>
                      <a:pt x="3427" y="191"/>
                    </a:cubicBezTo>
                    <a:cubicBezTo>
                      <a:pt x="3462" y="179"/>
                      <a:pt x="3486" y="168"/>
                      <a:pt x="3486" y="168"/>
                    </a:cubicBezTo>
                    <a:cubicBezTo>
                      <a:pt x="3521" y="156"/>
                      <a:pt x="3511" y="0"/>
                      <a:pt x="345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" name="Google Shape;590;p44"/>
              <p:cNvSpPr/>
              <p:nvPr/>
            </p:nvSpPr>
            <p:spPr>
              <a:xfrm>
                <a:off x="4923600" y="3695700"/>
                <a:ext cx="129425" cy="82975"/>
              </a:xfrm>
              <a:custGeom>
                <a:avLst/>
                <a:gdLst/>
                <a:ahLst/>
                <a:cxnLst/>
                <a:rect l="l" t="t" r="r" b="b"/>
                <a:pathLst>
                  <a:path w="5177" h="3319" extrusionOk="0">
                    <a:moveTo>
                      <a:pt x="4874" y="0"/>
                    </a:moveTo>
                    <a:cubicBezTo>
                      <a:pt x="4846" y="0"/>
                      <a:pt x="4815" y="1"/>
                      <a:pt x="4784" y="5"/>
                    </a:cubicBezTo>
                    <a:cubicBezTo>
                      <a:pt x="4581" y="17"/>
                      <a:pt x="4307" y="77"/>
                      <a:pt x="4010" y="184"/>
                    </a:cubicBezTo>
                    <a:cubicBezTo>
                      <a:pt x="3426" y="410"/>
                      <a:pt x="2771" y="827"/>
                      <a:pt x="2295" y="1172"/>
                    </a:cubicBezTo>
                    <a:cubicBezTo>
                      <a:pt x="1819" y="1529"/>
                      <a:pt x="1247" y="2029"/>
                      <a:pt x="807" y="2446"/>
                    </a:cubicBezTo>
                    <a:cubicBezTo>
                      <a:pt x="354" y="2863"/>
                      <a:pt x="33" y="3184"/>
                      <a:pt x="33" y="3184"/>
                    </a:cubicBezTo>
                    <a:cubicBezTo>
                      <a:pt x="1" y="3227"/>
                      <a:pt x="75" y="3319"/>
                      <a:pt x="134" y="3319"/>
                    </a:cubicBezTo>
                    <a:cubicBezTo>
                      <a:pt x="140" y="3319"/>
                      <a:pt x="146" y="3318"/>
                      <a:pt x="152" y="3315"/>
                    </a:cubicBezTo>
                    <a:cubicBezTo>
                      <a:pt x="152" y="3315"/>
                      <a:pt x="497" y="3018"/>
                      <a:pt x="974" y="2637"/>
                    </a:cubicBezTo>
                    <a:cubicBezTo>
                      <a:pt x="1438" y="2256"/>
                      <a:pt x="2021" y="1791"/>
                      <a:pt x="2498" y="1446"/>
                    </a:cubicBezTo>
                    <a:cubicBezTo>
                      <a:pt x="2962" y="1101"/>
                      <a:pt x="3569" y="660"/>
                      <a:pt x="4105" y="422"/>
                    </a:cubicBezTo>
                    <a:cubicBezTo>
                      <a:pt x="4379" y="291"/>
                      <a:pt x="4617" y="220"/>
                      <a:pt x="4796" y="196"/>
                    </a:cubicBezTo>
                    <a:cubicBezTo>
                      <a:pt x="4843" y="190"/>
                      <a:pt x="4885" y="190"/>
                      <a:pt x="4921" y="190"/>
                    </a:cubicBezTo>
                    <a:cubicBezTo>
                      <a:pt x="4956" y="190"/>
                      <a:pt x="4986" y="190"/>
                      <a:pt x="5010" y="184"/>
                    </a:cubicBezTo>
                    <a:cubicBezTo>
                      <a:pt x="5057" y="196"/>
                      <a:pt x="5081" y="196"/>
                      <a:pt x="5081" y="196"/>
                    </a:cubicBezTo>
                    <a:cubicBezTo>
                      <a:pt x="5129" y="196"/>
                      <a:pt x="5177" y="41"/>
                      <a:pt x="5105" y="29"/>
                    </a:cubicBezTo>
                    <a:cubicBezTo>
                      <a:pt x="5105" y="29"/>
                      <a:pt x="5081" y="17"/>
                      <a:pt x="5022" y="5"/>
                    </a:cubicBezTo>
                    <a:cubicBezTo>
                      <a:pt x="4982" y="5"/>
                      <a:pt x="4932" y="0"/>
                      <a:pt x="487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" name="Google Shape;591;p44"/>
              <p:cNvSpPr/>
              <p:nvPr/>
            </p:nvSpPr>
            <p:spPr>
              <a:xfrm>
                <a:off x="4855050" y="3694575"/>
                <a:ext cx="94925" cy="77775"/>
              </a:xfrm>
              <a:custGeom>
                <a:avLst/>
                <a:gdLst/>
                <a:ahLst/>
                <a:cxnLst/>
                <a:rect l="l" t="t" r="r" b="b"/>
                <a:pathLst>
                  <a:path w="3797" h="3111" extrusionOk="0">
                    <a:moveTo>
                      <a:pt x="3702" y="0"/>
                    </a:moveTo>
                    <a:cubicBezTo>
                      <a:pt x="3699" y="0"/>
                      <a:pt x="3695" y="1"/>
                      <a:pt x="3692" y="3"/>
                    </a:cubicBezTo>
                    <a:cubicBezTo>
                      <a:pt x="3692" y="3"/>
                      <a:pt x="3668" y="15"/>
                      <a:pt x="3632" y="27"/>
                    </a:cubicBezTo>
                    <a:cubicBezTo>
                      <a:pt x="3597" y="50"/>
                      <a:pt x="3525" y="74"/>
                      <a:pt x="3466" y="110"/>
                    </a:cubicBezTo>
                    <a:cubicBezTo>
                      <a:pt x="3394" y="146"/>
                      <a:pt x="3311" y="193"/>
                      <a:pt x="3227" y="253"/>
                    </a:cubicBezTo>
                    <a:cubicBezTo>
                      <a:pt x="3144" y="312"/>
                      <a:pt x="3049" y="372"/>
                      <a:pt x="2954" y="455"/>
                    </a:cubicBezTo>
                    <a:cubicBezTo>
                      <a:pt x="2561" y="753"/>
                      <a:pt x="2132" y="1170"/>
                      <a:pt x="1811" y="1503"/>
                    </a:cubicBezTo>
                    <a:cubicBezTo>
                      <a:pt x="1489" y="1836"/>
                      <a:pt x="1084" y="2265"/>
                      <a:pt x="727" y="2551"/>
                    </a:cubicBezTo>
                    <a:cubicBezTo>
                      <a:pt x="549" y="2705"/>
                      <a:pt x="370" y="2801"/>
                      <a:pt x="251" y="2872"/>
                    </a:cubicBezTo>
                    <a:cubicBezTo>
                      <a:pt x="179" y="2908"/>
                      <a:pt x="132" y="2908"/>
                      <a:pt x="96" y="2932"/>
                    </a:cubicBezTo>
                    <a:cubicBezTo>
                      <a:pt x="60" y="2944"/>
                      <a:pt x="37" y="2944"/>
                      <a:pt x="37" y="2944"/>
                    </a:cubicBezTo>
                    <a:cubicBezTo>
                      <a:pt x="1" y="2967"/>
                      <a:pt x="13" y="3110"/>
                      <a:pt x="72" y="3110"/>
                    </a:cubicBezTo>
                    <a:cubicBezTo>
                      <a:pt x="72" y="3110"/>
                      <a:pt x="96" y="3110"/>
                      <a:pt x="132" y="3098"/>
                    </a:cubicBezTo>
                    <a:cubicBezTo>
                      <a:pt x="179" y="3086"/>
                      <a:pt x="251" y="3086"/>
                      <a:pt x="322" y="3051"/>
                    </a:cubicBezTo>
                    <a:cubicBezTo>
                      <a:pt x="465" y="2991"/>
                      <a:pt x="668" y="2896"/>
                      <a:pt x="870" y="2753"/>
                    </a:cubicBezTo>
                    <a:cubicBezTo>
                      <a:pt x="1287" y="2479"/>
                      <a:pt x="1727" y="2063"/>
                      <a:pt x="2049" y="1741"/>
                    </a:cubicBezTo>
                    <a:cubicBezTo>
                      <a:pt x="2370" y="1408"/>
                      <a:pt x="2763" y="967"/>
                      <a:pt x="3108" y="646"/>
                    </a:cubicBezTo>
                    <a:cubicBezTo>
                      <a:pt x="3192" y="562"/>
                      <a:pt x="3287" y="491"/>
                      <a:pt x="3358" y="431"/>
                    </a:cubicBezTo>
                    <a:cubicBezTo>
                      <a:pt x="3430" y="372"/>
                      <a:pt x="3501" y="324"/>
                      <a:pt x="3561" y="277"/>
                    </a:cubicBezTo>
                    <a:cubicBezTo>
                      <a:pt x="3620" y="241"/>
                      <a:pt x="3680" y="217"/>
                      <a:pt x="3704" y="193"/>
                    </a:cubicBezTo>
                    <a:cubicBezTo>
                      <a:pt x="3739" y="169"/>
                      <a:pt x="3763" y="158"/>
                      <a:pt x="3763" y="158"/>
                    </a:cubicBezTo>
                    <a:cubicBezTo>
                      <a:pt x="3796" y="135"/>
                      <a:pt x="3747" y="0"/>
                      <a:pt x="370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" name="Google Shape;592;p44"/>
              <p:cNvSpPr/>
              <p:nvPr/>
            </p:nvSpPr>
            <p:spPr>
              <a:xfrm>
                <a:off x="4770275" y="3692200"/>
                <a:ext cx="98150" cy="74800"/>
              </a:xfrm>
              <a:custGeom>
                <a:avLst/>
                <a:gdLst/>
                <a:ahLst/>
                <a:cxnLst/>
                <a:rect l="l" t="t" r="r" b="b"/>
                <a:pathLst>
                  <a:path w="3926" h="2992" extrusionOk="0">
                    <a:moveTo>
                      <a:pt x="3831" y="0"/>
                    </a:moveTo>
                    <a:cubicBezTo>
                      <a:pt x="3827" y="0"/>
                      <a:pt x="3824" y="1"/>
                      <a:pt x="3820" y="3"/>
                    </a:cubicBezTo>
                    <a:cubicBezTo>
                      <a:pt x="3820" y="3"/>
                      <a:pt x="3737" y="38"/>
                      <a:pt x="3594" y="98"/>
                    </a:cubicBezTo>
                    <a:cubicBezTo>
                      <a:pt x="3451" y="157"/>
                      <a:pt x="3261" y="264"/>
                      <a:pt x="3058" y="384"/>
                    </a:cubicBezTo>
                    <a:cubicBezTo>
                      <a:pt x="2642" y="634"/>
                      <a:pt x="2166" y="991"/>
                      <a:pt x="1808" y="1288"/>
                    </a:cubicBezTo>
                    <a:cubicBezTo>
                      <a:pt x="1439" y="1586"/>
                      <a:pt x="1011" y="1991"/>
                      <a:pt x="653" y="2300"/>
                    </a:cubicBezTo>
                    <a:cubicBezTo>
                      <a:pt x="308" y="2622"/>
                      <a:pt x="34" y="2848"/>
                      <a:pt x="34" y="2848"/>
                    </a:cubicBezTo>
                    <a:cubicBezTo>
                      <a:pt x="0" y="2882"/>
                      <a:pt x="74" y="2992"/>
                      <a:pt x="123" y="2992"/>
                    </a:cubicBezTo>
                    <a:cubicBezTo>
                      <a:pt x="125" y="2992"/>
                      <a:pt x="127" y="2992"/>
                      <a:pt x="130" y="2991"/>
                    </a:cubicBezTo>
                    <a:cubicBezTo>
                      <a:pt x="130" y="2991"/>
                      <a:pt x="439" y="2789"/>
                      <a:pt x="820" y="2503"/>
                    </a:cubicBezTo>
                    <a:cubicBezTo>
                      <a:pt x="1201" y="2205"/>
                      <a:pt x="1654" y="1836"/>
                      <a:pt x="2011" y="1550"/>
                    </a:cubicBezTo>
                    <a:cubicBezTo>
                      <a:pt x="2368" y="1253"/>
                      <a:pt x="2820" y="872"/>
                      <a:pt x="3201" y="598"/>
                    </a:cubicBezTo>
                    <a:cubicBezTo>
                      <a:pt x="3392" y="455"/>
                      <a:pt x="3559" y="348"/>
                      <a:pt x="3690" y="276"/>
                    </a:cubicBezTo>
                    <a:cubicBezTo>
                      <a:pt x="3809" y="205"/>
                      <a:pt x="3892" y="157"/>
                      <a:pt x="3892" y="157"/>
                    </a:cubicBezTo>
                    <a:cubicBezTo>
                      <a:pt x="3925" y="135"/>
                      <a:pt x="3876" y="0"/>
                      <a:pt x="38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" name="Google Shape;593;p44"/>
              <p:cNvSpPr/>
              <p:nvPr/>
            </p:nvSpPr>
            <p:spPr>
              <a:xfrm>
                <a:off x="4677350" y="3678125"/>
                <a:ext cx="105000" cy="70750"/>
              </a:xfrm>
              <a:custGeom>
                <a:avLst/>
                <a:gdLst/>
                <a:ahLst/>
                <a:cxnLst/>
                <a:rect l="l" t="t" r="r" b="b"/>
                <a:pathLst>
                  <a:path w="4200" h="2830" extrusionOk="0">
                    <a:moveTo>
                      <a:pt x="4090" y="0"/>
                    </a:moveTo>
                    <a:cubicBezTo>
                      <a:pt x="4084" y="0"/>
                      <a:pt x="4078" y="2"/>
                      <a:pt x="4073" y="6"/>
                    </a:cubicBezTo>
                    <a:cubicBezTo>
                      <a:pt x="4073" y="6"/>
                      <a:pt x="3989" y="54"/>
                      <a:pt x="3858" y="137"/>
                    </a:cubicBezTo>
                    <a:cubicBezTo>
                      <a:pt x="3727" y="220"/>
                      <a:pt x="3549" y="339"/>
                      <a:pt x="3346" y="482"/>
                    </a:cubicBezTo>
                    <a:cubicBezTo>
                      <a:pt x="2942" y="768"/>
                      <a:pt x="2454" y="1137"/>
                      <a:pt x="2073" y="1435"/>
                    </a:cubicBezTo>
                    <a:cubicBezTo>
                      <a:pt x="1703" y="1720"/>
                      <a:pt x="1227" y="2101"/>
                      <a:pt x="810" y="2351"/>
                    </a:cubicBezTo>
                    <a:cubicBezTo>
                      <a:pt x="608" y="2482"/>
                      <a:pt x="418" y="2566"/>
                      <a:pt x="287" y="2613"/>
                    </a:cubicBezTo>
                    <a:cubicBezTo>
                      <a:pt x="191" y="2645"/>
                      <a:pt x="128" y="2650"/>
                      <a:pt x="96" y="2650"/>
                    </a:cubicBezTo>
                    <a:cubicBezTo>
                      <a:pt x="80" y="2650"/>
                      <a:pt x="72" y="2649"/>
                      <a:pt x="72" y="2649"/>
                    </a:cubicBezTo>
                    <a:cubicBezTo>
                      <a:pt x="25" y="2661"/>
                      <a:pt x="1" y="2804"/>
                      <a:pt x="60" y="2828"/>
                    </a:cubicBezTo>
                    <a:cubicBezTo>
                      <a:pt x="60" y="2828"/>
                      <a:pt x="77" y="2830"/>
                      <a:pt x="109" y="2830"/>
                    </a:cubicBezTo>
                    <a:cubicBezTo>
                      <a:pt x="156" y="2830"/>
                      <a:pt x="234" y="2825"/>
                      <a:pt x="334" y="2804"/>
                    </a:cubicBezTo>
                    <a:cubicBezTo>
                      <a:pt x="501" y="2768"/>
                      <a:pt x="715" y="2685"/>
                      <a:pt x="941" y="2566"/>
                    </a:cubicBezTo>
                    <a:cubicBezTo>
                      <a:pt x="1382" y="2340"/>
                      <a:pt x="1894" y="1982"/>
                      <a:pt x="2275" y="1697"/>
                    </a:cubicBezTo>
                    <a:cubicBezTo>
                      <a:pt x="2656" y="1399"/>
                      <a:pt x="3120" y="994"/>
                      <a:pt x="3501" y="685"/>
                    </a:cubicBezTo>
                    <a:cubicBezTo>
                      <a:pt x="3692" y="518"/>
                      <a:pt x="3858" y="387"/>
                      <a:pt x="3978" y="292"/>
                    </a:cubicBezTo>
                    <a:cubicBezTo>
                      <a:pt x="4097" y="196"/>
                      <a:pt x="4168" y="149"/>
                      <a:pt x="4168" y="149"/>
                    </a:cubicBezTo>
                    <a:cubicBezTo>
                      <a:pt x="4200" y="117"/>
                      <a:pt x="4137" y="0"/>
                      <a:pt x="409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" name="Google Shape;594;p44"/>
              <p:cNvSpPr/>
              <p:nvPr/>
            </p:nvSpPr>
            <p:spPr>
              <a:xfrm>
                <a:off x="4614850" y="3646925"/>
                <a:ext cx="97900" cy="58150"/>
              </a:xfrm>
              <a:custGeom>
                <a:avLst/>
                <a:gdLst/>
                <a:ahLst/>
                <a:cxnLst/>
                <a:rect l="l" t="t" r="r" b="b"/>
                <a:pathLst>
                  <a:path w="3916" h="2326" extrusionOk="0">
                    <a:moveTo>
                      <a:pt x="3808" y="1"/>
                    </a:moveTo>
                    <a:cubicBezTo>
                      <a:pt x="3805" y="1"/>
                      <a:pt x="3802" y="2"/>
                      <a:pt x="3799" y="4"/>
                    </a:cubicBezTo>
                    <a:cubicBezTo>
                      <a:pt x="3799" y="4"/>
                      <a:pt x="3727" y="39"/>
                      <a:pt x="3608" y="111"/>
                    </a:cubicBezTo>
                    <a:cubicBezTo>
                      <a:pt x="3489" y="182"/>
                      <a:pt x="3322" y="278"/>
                      <a:pt x="3132" y="397"/>
                    </a:cubicBezTo>
                    <a:cubicBezTo>
                      <a:pt x="2751" y="623"/>
                      <a:pt x="2287" y="909"/>
                      <a:pt x="1929" y="1135"/>
                    </a:cubicBezTo>
                    <a:cubicBezTo>
                      <a:pt x="1560" y="1349"/>
                      <a:pt x="1108" y="1647"/>
                      <a:pt x="727" y="1837"/>
                    </a:cubicBezTo>
                    <a:cubicBezTo>
                      <a:pt x="632" y="1897"/>
                      <a:pt x="536" y="1944"/>
                      <a:pt x="465" y="1980"/>
                    </a:cubicBezTo>
                    <a:cubicBezTo>
                      <a:pt x="382" y="2016"/>
                      <a:pt x="298" y="2052"/>
                      <a:pt x="239" y="2075"/>
                    </a:cubicBezTo>
                    <a:cubicBezTo>
                      <a:pt x="120" y="2135"/>
                      <a:pt x="36" y="2171"/>
                      <a:pt x="36" y="2171"/>
                    </a:cubicBezTo>
                    <a:cubicBezTo>
                      <a:pt x="1" y="2195"/>
                      <a:pt x="48" y="2325"/>
                      <a:pt x="96" y="2325"/>
                    </a:cubicBezTo>
                    <a:cubicBezTo>
                      <a:pt x="96" y="2325"/>
                      <a:pt x="179" y="2302"/>
                      <a:pt x="310" y="2266"/>
                    </a:cubicBezTo>
                    <a:cubicBezTo>
                      <a:pt x="370" y="2242"/>
                      <a:pt x="453" y="2218"/>
                      <a:pt x="548" y="2195"/>
                    </a:cubicBezTo>
                    <a:cubicBezTo>
                      <a:pt x="632" y="2159"/>
                      <a:pt x="727" y="2111"/>
                      <a:pt x="834" y="2075"/>
                    </a:cubicBezTo>
                    <a:cubicBezTo>
                      <a:pt x="1251" y="1909"/>
                      <a:pt x="1739" y="1635"/>
                      <a:pt x="2108" y="1409"/>
                    </a:cubicBezTo>
                    <a:cubicBezTo>
                      <a:pt x="2465" y="1182"/>
                      <a:pt x="2918" y="861"/>
                      <a:pt x="3263" y="599"/>
                    </a:cubicBezTo>
                    <a:cubicBezTo>
                      <a:pt x="3620" y="337"/>
                      <a:pt x="3894" y="147"/>
                      <a:pt x="3894" y="147"/>
                    </a:cubicBezTo>
                    <a:cubicBezTo>
                      <a:pt x="3916" y="114"/>
                      <a:pt x="3847" y="1"/>
                      <a:pt x="380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" name="Google Shape;595;p44"/>
              <p:cNvSpPr/>
              <p:nvPr/>
            </p:nvSpPr>
            <p:spPr>
              <a:xfrm>
                <a:off x="4583625" y="3600575"/>
                <a:ext cx="75600" cy="42000"/>
              </a:xfrm>
              <a:custGeom>
                <a:avLst/>
                <a:gdLst/>
                <a:ahLst/>
                <a:cxnLst/>
                <a:rect l="l" t="t" r="r" b="b"/>
                <a:pathLst>
                  <a:path w="3024" h="1680" extrusionOk="0">
                    <a:moveTo>
                      <a:pt x="2797" y="0"/>
                    </a:moveTo>
                    <a:cubicBezTo>
                      <a:pt x="2750" y="12"/>
                      <a:pt x="2678" y="24"/>
                      <a:pt x="2607" y="24"/>
                    </a:cubicBezTo>
                    <a:cubicBezTo>
                      <a:pt x="2535" y="48"/>
                      <a:pt x="2452" y="60"/>
                      <a:pt x="2369" y="84"/>
                    </a:cubicBezTo>
                    <a:cubicBezTo>
                      <a:pt x="2035" y="191"/>
                      <a:pt x="1642" y="381"/>
                      <a:pt x="1369" y="560"/>
                    </a:cubicBezTo>
                    <a:cubicBezTo>
                      <a:pt x="1095" y="739"/>
                      <a:pt x="761" y="1001"/>
                      <a:pt x="488" y="1203"/>
                    </a:cubicBezTo>
                    <a:cubicBezTo>
                      <a:pt x="226" y="1405"/>
                      <a:pt x="23" y="1536"/>
                      <a:pt x="23" y="1536"/>
                    </a:cubicBezTo>
                    <a:cubicBezTo>
                      <a:pt x="0" y="1559"/>
                      <a:pt x="54" y="1680"/>
                      <a:pt x="90" y="1680"/>
                    </a:cubicBezTo>
                    <a:cubicBezTo>
                      <a:pt x="91" y="1680"/>
                      <a:pt x="93" y="1680"/>
                      <a:pt x="95" y="1679"/>
                    </a:cubicBezTo>
                    <a:cubicBezTo>
                      <a:pt x="95" y="1679"/>
                      <a:pt x="345" y="1584"/>
                      <a:pt x="630" y="1405"/>
                    </a:cubicBezTo>
                    <a:cubicBezTo>
                      <a:pt x="928" y="1239"/>
                      <a:pt x="1273" y="1012"/>
                      <a:pt x="1547" y="846"/>
                    </a:cubicBezTo>
                    <a:cubicBezTo>
                      <a:pt x="1821" y="667"/>
                      <a:pt x="2166" y="453"/>
                      <a:pt x="2452" y="322"/>
                    </a:cubicBezTo>
                    <a:cubicBezTo>
                      <a:pt x="2523" y="298"/>
                      <a:pt x="2595" y="274"/>
                      <a:pt x="2666" y="250"/>
                    </a:cubicBezTo>
                    <a:cubicBezTo>
                      <a:pt x="2726" y="227"/>
                      <a:pt x="2785" y="215"/>
                      <a:pt x="2833" y="203"/>
                    </a:cubicBezTo>
                    <a:cubicBezTo>
                      <a:pt x="2928" y="179"/>
                      <a:pt x="2988" y="179"/>
                      <a:pt x="2988" y="179"/>
                    </a:cubicBezTo>
                    <a:cubicBezTo>
                      <a:pt x="3012" y="167"/>
                      <a:pt x="3024" y="0"/>
                      <a:pt x="298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" name="Google Shape;596;p44"/>
              <p:cNvSpPr/>
              <p:nvPr/>
            </p:nvSpPr>
            <p:spPr>
              <a:xfrm>
                <a:off x="4564550" y="3538350"/>
                <a:ext cx="66100" cy="32475"/>
              </a:xfrm>
              <a:custGeom>
                <a:avLst/>
                <a:gdLst/>
                <a:ahLst/>
                <a:cxnLst/>
                <a:rect l="l" t="t" r="r" b="b"/>
                <a:pathLst>
                  <a:path w="2644" h="1299" extrusionOk="0">
                    <a:moveTo>
                      <a:pt x="2584" y="1"/>
                    </a:moveTo>
                    <a:cubicBezTo>
                      <a:pt x="2584" y="1"/>
                      <a:pt x="2524" y="13"/>
                      <a:pt x="2441" y="37"/>
                    </a:cubicBezTo>
                    <a:cubicBezTo>
                      <a:pt x="2346" y="49"/>
                      <a:pt x="2227" y="96"/>
                      <a:pt x="2084" y="132"/>
                    </a:cubicBezTo>
                    <a:cubicBezTo>
                      <a:pt x="1822" y="227"/>
                      <a:pt x="1489" y="358"/>
                      <a:pt x="1239" y="477"/>
                    </a:cubicBezTo>
                    <a:cubicBezTo>
                      <a:pt x="1000" y="596"/>
                      <a:pt x="691" y="763"/>
                      <a:pt x="441" y="906"/>
                    </a:cubicBezTo>
                    <a:cubicBezTo>
                      <a:pt x="203" y="1037"/>
                      <a:pt x="24" y="1144"/>
                      <a:pt x="24" y="1144"/>
                    </a:cubicBezTo>
                    <a:cubicBezTo>
                      <a:pt x="0" y="1168"/>
                      <a:pt x="48" y="1299"/>
                      <a:pt x="84" y="1299"/>
                    </a:cubicBezTo>
                    <a:cubicBezTo>
                      <a:pt x="84" y="1299"/>
                      <a:pt x="143" y="1287"/>
                      <a:pt x="227" y="1251"/>
                    </a:cubicBezTo>
                    <a:cubicBezTo>
                      <a:pt x="310" y="1227"/>
                      <a:pt x="429" y="1180"/>
                      <a:pt x="560" y="1132"/>
                    </a:cubicBezTo>
                    <a:cubicBezTo>
                      <a:pt x="822" y="1025"/>
                      <a:pt x="1143" y="894"/>
                      <a:pt x="1381" y="775"/>
                    </a:cubicBezTo>
                    <a:cubicBezTo>
                      <a:pt x="1632" y="656"/>
                      <a:pt x="1941" y="489"/>
                      <a:pt x="2179" y="370"/>
                    </a:cubicBezTo>
                    <a:cubicBezTo>
                      <a:pt x="2310" y="311"/>
                      <a:pt x="2417" y="251"/>
                      <a:pt x="2501" y="215"/>
                    </a:cubicBezTo>
                    <a:cubicBezTo>
                      <a:pt x="2572" y="191"/>
                      <a:pt x="2620" y="168"/>
                      <a:pt x="2620" y="168"/>
                    </a:cubicBezTo>
                    <a:cubicBezTo>
                      <a:pt x="2644" y="156"/>
                      <a:pt x="2620" y="1"/>
                      <a:pt x="258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7" name="Google Shape;597;p44"/>
              <p:cNvSpPr/>
              <p:nvPr/>
            </p:nvSpPr>
            <p:spPr>
              <a:xfrm>
                <a:off x="4554725" y="3485650"/>
                <a:ext cx="61325" cy="27725"/>
              </a:xfrm>
              <a:custGeom>
                <a:avLst/>
                <a:gdLst/>
                <a:ahLst/>
                <a:cxnLst/>
                <a:rect l="l" t="t" r="r" b="b"/>
                <a:pathLst>
                  <a:path w="2453" h="1109" extrusionOk="0">
                    <a:moveTo>
                      <a:pt x="2409" y="1"/>
                    </a:moveTo>
                    <a:cubicBezTo>
                      <a:pt x="2408" y="1"/>
                      <a:pt x="2407" y="1"/>
                      <a:pt x="2406" y="2"/>
                    </a:cubicBezTo>
                    <a:cubicBezTo>
                      <a:pt x="2406" y="2"/>
                      <a:pt x="2358" y="2"/>
                      <a:pt x="2275" y="14"/>
                    </a:cubicBezTo>
                    <a:cubicBezTo>
                      <a:pt x="2239" y="14"/>
                      <a:pt x="2179" y="14"/>
                      <a:pt x="2132" y="25"/>
                    </a:cubicBezTo>
                    <a:cubicBezTo>
                      <a:pt x="2072" y="37"/>
                      <a:pt x="2013" y="49"/>
                      <a:pt x="1941" y="61"/>
                    </a:cubicBezTo>
                    <a:cubicBezTo>
                      <a:pt x="1679" y="109"/>
                      <a:pt x="1370" y="216"/>
                      <a:pt x="1143" y="311"/>
                    </a:cubicBezTo>
                    <a:cubicBezTo>
                      <a:pt x="905" y="418"/>
                      <a:pt x="620" y="573"/>
                      <a:pt x="405" y="716"/>
                    </a:cubicBezTo>
                    <a:cubicBezTo>
                      <a:pt x="191" y="847"/>
                      <a:pt x="24" y="954"/>
                      <a:pt x="24" y="954"/>
                    </a:cubicBezTo>
                    <a:cubicBezTo>
                      <a:pt x="0" y="978"/>
                      <a:pt x="72" y="1097"/>
                      <a:pt x="96" y="1109"/>
                    </a:cubicBezTo>
                    <a:cubicBezTo>
                      <a:pt x="96" y="1109"/>
                      <a:pt x="274" y="1037"/>
                      <a:pt x="524" y="942"/>
                    </a:cubicBezTo>
                    <a:cubicBezTo>
                      <a:pt x="762" y="835"/>
                      <a:pt x="1048" y="716"/>
                      <a:pt x="1274" y="621"/>
                    </a:cubicBezTo>
                    <a:cubicBezTo>
                      <a:pt x="1501" y="525"/>
                      <a:pt x="1774" y="383"/>
                      <a:pt x="2013" y="299"/>
                    </a:cubicBezTo>
                    <a:cubicBezTo>
                      <a:pt x="2072" y="275"/>
                      <a:pt x="2132" y="252"/>
                      <a:pt x="2179" y="240"/>
                    </a:cubicBezTo>
                    <a:cubicBezTo>
                      <a:pt x="2227" y="228"/>
                      <a:pt x="2275" y="216"/>
                      <a:pt x="2310" y="204"/>
                    </a:cubicBezTo>
                    <a:cubicBezTo>
                      <a:pt x="2382" y="180"/>
                      <a:pt x="2429" y="168"/>
                      <a:pt x="2429" y="168"/>
                    </a:cubicBezTo>
                    <a:cubicBezTo>
                      <a:pt x="2452" y="157"/>
                      <a:pt x="2442" y="1"/>
                      <a:pt x="240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8" name="Google Shape;598;p44"/>
              <p:cNvSpPr/>
              <p:nvPr/>
            </p:nvSpPr>
            <p:spPr>
              <a:xfrm>
                <a:off x="4552350" y="3411275"/>
                <a:ext cx="54500" cy="34850"/>
              </a:xfrm>
              <a:custGeom>
                <a:avLst/>
                <a:gdLst/>
                <a:ahLst/>
                <a:cxnLst/>
                <a:rect l="l" t="t" r="r" b="b"/>
                <a:pathLst>
                  <a:path w="2180" h="1394" extrusionOk="0">
                    <a:moveTo>
                      <a:pt x="2108" y="0"/>
                    </a:moveTo>
                    <a:cubicBezTo>
                      <a:pt x="2108" y="0"/>
                      <a:pt x="2060" y="24"/>
                      <a:pt x="1989" y="48"/>
                    </a:cubicBezTo>
                    <a:cubicBezTo>
                      <a:pt x="1905" y="60"/>
                      <a:pt x="1798" y="107"/>
                      <a:pt x="1691" y="155"/>
                    </a:cubicBezTo>
                    <a:cubicBezTo>
                      <a:pt x="1453" y="262"/>
                      <a:pt x="1191" y="405"/>
                      <a:pt x="988" y="536"/>
                    </a:cubicBezTo>
                    <a:cubicBezTo>
                      <a:pt x="798" y="667"/>
                      <a:pt x="548" y="857"/>
                      <a:pt x="357" y="1000"/>
                    </a:cubicBezTo>
                    <a:cubicBezTo>
                      <a:pt x="262" y="1072"/>
                      <a:pt x="179" y="1131"/>
                      <a:pt x="119" y="1167"/>
                    </a:cubicBezTo>
                    <a:cubicBezTo>
                      <a:pt x="60" y="1214"/>
                      <a:pt x="24" y="1238"/>
                      <a:pt x="24" y="1238"/>
                    </a:cubicBezTo>
                    <a:cubicBezTo>
                      <a:pt x="0" y="1262"/>
                      <a:pt x="72" y="1393"/>
                      <a:pt x="95" y="1393"/>
                    </a:cubicBezTo>
                    <a:cubicBezTo>
                      <a:pt x="95" y="1393"/>
                      <a:pt x="143" y="1381"/>
                      <a:pt x="215" y="1345"/>
                    </a:cubicBezTo>
                    <a:cubicBezTo>
                      <a:pt x="286" y="1310"/>
                      <a:pt x="381" y="1274"/>
                      <a:pt x="488" y="1214"/>
                    </a:cubicBezTo>
                    <a:cubicBezTo>
                      <a:pt x="715" y="1095"/>
                      <a:pt x="977" y="941"/>
                      <a:pt x="1179" y="822"/>
                    </a:cubicBezTo>
                    <a:cubicBezTo>
                      <a:pt x="1369" y="691"/>
                      <a:pt x="1608" y="512"/>
                      <a:pt x="1810" y="381"/>
                    </a:cubicBezTo>
                    <a:cubicBezTo>
                      <a:pt x="1905" y="310"/>
                      <a:pt x="1989" y="262"/>
                      <a:pt x="2060" y="226"/>
                    </a:cubicBezTo>
                    <a:cubicBezTo>
                      <a:pt x="2120" y="191"/>
                      <a:pt x="2167" y="167"/>
                      <a:pt x="2167" y="167"/>
                    </a:cubicBezTo>
                    <a:cubicBezTo>
                      <a:pt x="2179" y="155"/>
                      <a:pt x="2131" y="0"/>
                      <a:pt x="210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" name="Google Shape;599;p44"/>
              <p:cNvSpPr/>
              <p:nvPr/>
            </p:nvSpPr>
            <p:spPr>
              <a:xfrm>
                <a:off x="4564550" y="3170150"/>
                <a:ext cx="56275" cy="38725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1549" extrusionOk="0">
                    <a:moveTo>
                      <a:pt x="2215" y="1"/>
                    </a:moveTo>
                    <a:cubicBezTo>
                      <a:pt x="2167" y="13"/>
                      <a:pt x="2132" y="25"/>
                      <a:pt x="2084" y="37"/>
                    </a:cubicBezTo>
                    <a:cubicBezTo>
                      <a:pt x="2001" y="61"/>
                      <a:pt x="1893" y="120"/>
                      <a:pt x="1774" y="180"/>
                    </a:cubicBezTo>
                    <a:cubicBezTo>
                      <a:pt x="1536" y="299"/>
                      <a:pt x="1251" y="465"/>
                      <a:pt x="1036" y="608"/>
                    </a:cubicBezTo>
                    <a:cubicBezTo>
                      <a:pt x="834" y="751"/>
                      <a:pt x="572" y="953"/>
                      <a:pt x="369" y="1120"/>
                    </a:cubicBezTo>
                    <a:cubicBezTo>
                      <a:pt x="262" y="1204"/>
                      <a:pt x="179" y="1263"/>
                      <a:pt x="108" y="1323"/>
                    </a:cubicBezTo>
                    <a:cubicBezTo>
                      <a:pt x="48" y="1370"/>
                      <a:pt x="12" y="1394"/>
                      <a:pt x="12" y="1394"/>
                    </a:cubicBezTo>
                    <a:cubicBezTo>
                      <a:pt x="0" y="1418"/>
                      <a:pt x="60" y="1549"/>
                      <a:pt x="96" y="1549"/>
                    </a:cubicBezTo>
                    <a:cubicBezTo>
                      <a:pt x="96" y="1549"/>
                      <a:pt x="143" y="1525"/>
                      <a:pt x="215" y="1489"/>
                    </a:cubicBezTo>
                    <a:cubicBezTo>
                      <a:pt x="286" y="1442"/>
                      <a:pt x="393" y="1394"/>
                      <a:pt x="512" y="1323"/>
                    </a:cubicBezTo>
                    <a:cubicBezTo>
                      <a:pt x="739" y="1192"/>
                      <a:pt x="1024" y="1025"/>
                      <a:pt x="1227" y="882"/>
                    </a:cubicBezTo>
                    <a:cubicBezTo>
                      <a:pt x="1441" y="739"/>
                      <a:pt x="1691" y="549"/>
                      <a:pt x="1905" y="394"/>
                    </a:cubicBezTo>
                    <a:cubicBezTo>
                      <a:pt x="2013" y="311"/>
                      <a:pt x="2096" y="251"/>
                      <a:pt x="2167" y="215"/>
                    </a:cubicBezTo>
                    <a:cubicBezTo>
                      <a:pt x="2191" y="191"/>
                      <a:pt x="2227" y="191"/>
                      <a:pt x="2215" y="191"/>
                    </a:cubicBezTo>
                    <a:cubicBezTo>
                      <a:pt x="2219" y="188"/>
                      <a:pt x="2222" y="186"/>
                      <a:pt x="2223" y="186"/>
                    </a:cubicBezTo>
                    <a:cubicBezTo>
                      <a:pt x="2227" y="186"/>
                      <a:pt x="2227" y="191"/>
                      <a:pt x="2227" y="191"/>
                    </a:cubicBezTo>
                    <a:cubicBezTo>
                      <a:pt x="2239" y="168"/>
                      <a:pt x="2251" y="49"/>
                      <a:pt x="2251" y="25"/>
                    </a:cubicBezTo>
                    <a:cubicBezTo>
                      <a:pt x="2251" y="25"/>
                      <a:pt x="2251" y="13"/>
                      <a:pt x="22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" name="Google Shape;600;p44"/>
              <p:cNvSpPr/>
              <p:nvPr/>
            </p:nvSpPr>
            <p:spPr>
              <a:xfrm>
                <a:off x="4552650" y="3227000"/>
                <a:ext cx="64000" cy="34575"/>
              </a:xfrm>
              <a:custGeom>
                <a:avLst/>
                <a:gdLst/>
                <a:ahLst/>
                <a:cxnLst/>
                <a:rect l="l" t="t" r="r" b="b"/>
                <a:pathLst>
                  <a:path w="2560" h="1383" extrusionOk="0">
                    <a:moveTo>
                      <a:pt x="2468" y="0"/>
                    </a:moveTo>
                    <a:cubicBezTo>
                      <a:pt x="2467" y="0"/>
                      <a:pt x="2466" y="1"/>
                      <a:pt x="2465" y="1"/>
                    </a:cubicBezTo>
                    <a:cubicBezTo>
                      <a:pt x="2465" y="1"/>
                      <a:pt x="1679" y="323"/>
                      <a:pt x="1215" y="573"/>
                    </a:cubicBezTo>
                    <a:cubicBezTo>
                      <a:pt x="1095" y="632"/>
                      <a:pt x="965" y="704"/>
                      <a:pt x="834" y="787"/>
                    </a:cubicBezTo>
                    <a:cubicBezTo>
                      <a:pt x="691" y="858"/>
                      <a:pt x="560" y="942"/>
                      <a:pt x="441" y="1001"/>
                    </a:cubicBezTo>
                    <a:cubicBezTo>
                      <a:pt x="203" y="1132"/>
                      <a:pt x="24" y="1227"/>
                      <a:pt x="24" y="1227"/>
                    </a:cubicBezTo>
                    <a:cubicBezTo>
                      <a:pt x="0" y="1251"/>
                      <a:pt x="48" y="1382"/>
                      <a:pt x="83" y="1382"/>
                    </a:cubicBezTo>
                    <a:cubicBezTo>
                      <a:pt x="83" y="1382"/>
                      <a:pt x="286" y="1323"/>
                      <a:pt x="548" y="1227"/>
                    </a:cubicBezTo>
                    <a:cubicBezTo>
                      <a:pt x="679" y="1180"/>
                      <a:pt x="822" y="1120"/>
                      <a:pt x="965" y="1061"/>
                    </a:cubicBezTo>
                    <a:cubicBezTo>
                      <a:pt x="1107" y="989"/>
                      <a:pt x="1250" y="930"/>
                      <a:pt x="1369" y="870"/>
                    </a:cubicBezTo>
                    <a:cubicBezTo>
                      <a:pt x="1846" y="608"/>
                      <a:pt x="2548" y="156"/>
                      <a:pt x="2548" y="156"/>
                    </a:cubicBezTo>
                    <a:cubicBezTo>
                      <a:pt x="2559" y="133"/>
                      <a:pt x="2494" y="0"/>
                      <a:pt x="24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" name="Google Shape;601;p44"/>
              <p:cNvSpPr/>
              <p:nvPr/>
            </p:nvSpPr>
            <p:spPr>
              <a:xfrm>
                <a:off x="4541975" y="3286550"/>
                <a:ext cx="69625" cy="38550"/>
              </a:xfrm>
              <a:custGeom>
                <a:avLst/>
                <a:gdLst/>
                <a:ahLst/>
                <a:cxnLst/>
                <a:rect l="l" t="t" r="r" b="b"/>
                <a:pathLst>
                  <a:path w="2785" h="1542" extrusionOk="0">
                    <a:moveTo>
                      <a:pt x="2713" y="0"/>
                    </a:moveTo>
                    <a:cubicBezTo>
                      <a:pt x="2713" y="0"/>
                      <a:pt x="2475" y="36"/>
                      <a:pt x="2165" y="107"/>
                    </a:cubicBezTo>
                    <a:cubicBezTo>
                      <a:pt x="1856" y="179"/>
                      <a:pt x="1475" y="274"/>
                      <a:pt x="1189" y="417"/>
                    </a:cubicBezTo>
                    <a:cubicBezTo>
                      <a:pt x="903" y="548"/>
                      <a:pt x="546" y="750"/>
                      <a:pt x="320" y="1012"/>
                    </a:cubicBezTo>
                    <a:lnTo>
                      <a:pt x="308" y="1012"/>
                    </a:lnTo>
                    <a:lnTo>
                      <a:pt x="308" y="1024"/>
                    </a:lnTo>
                    <a:lnTo>
                      <a:pt x="272" y="1036"/>
                    </a:lnTo>
                    <a:cubicBezTo>
                      <a:pt x="260" y="1036"/>
                      <a:pt x="249" y="1036"/>
                      <a:pt x="237" y="1048"/>
                    </a:cubicBezTo>
                    <a:lnTo>
                      <a:pt x="201" y="1072"/>
                    </a:lnTo>
                    <a:cubicBezTo>
                      <a:pt x="165" y="1084"/>
                      <a:pt x="153" y="1108"/>
                      <a:pt x="141" y="1120"/>
                    </a:cubicBezTo>
                    <a:cubicBezTo>
                      <a:pt x="82" y="1203"/>
                      <a:pt x="58" y="1274"/>
                      <a:pt x="46" y="1322"/>
                    </a:cubicBezTo>
                    <a:cubicBezTo>
                      <a:pt x="22" y="1417"/>
                      <a:pt x="10" y="1465"/>
                      <a:pt x="10" y="1465"/>
                    </a:cubicBezTo>
                    <a:cubicBezTo>
                      <a:pt x="0" y="1485"/>
                      <a:pt x="96" y="1541"/>
                      <a:pt x="145" y="1541"/>
                    </a:cubicBezTo>
                    <a:cubicBezTo>
                      <a:pt x="153" y="1541"/>
                      <a:pt x="160" y="1540"/>
                      <a:pt x="165" y="1536"/>
                    </a:cubicBezTo>
                    <a:cubicBezTo>
                      <a:pt x="165" y="1536"/>
                      <a:pt x="189" y="1477"/>
                      <a:pt x="237" y="1393"/>
                    </a:cubicBezTo>
                    <a:cubicBezTo>
                      <a:pt x="249" y="1346"/>
                      <a:pt x="284" y="1298"/>
                      <a:pt x="308" y="1274"/>
                    </a:cubicBezTo>
                    <a:cubicBezTo>
                      <a:pt x="308" y="1274"/>
                      <a:pt x="308" y="1262"/>
                      <a:pt x="320" y="1262"/>
                    </a:cubicBezTo>
                    <a:lnTo>
                      <a:pt x="344" y="1262"/>
                    </a:lnTo>
                    <a:cubicBezTo>
                      <a:pt x="368" y="1250"/>
                      <a:pt x="391" y="1250"/>
                      <a:pt x="415" y="1250"/>
                    </a:cubicBezTo>
                    <a:cubicBezTo>
                      <a:pt x="439" y="1227"/>
                      <a:pt x="463" y="1215"/>
                      <a:pt x="487" y="1191"/>
                    </a:cubicBezTo>
                    <a:cubicBezTo>
                      <a:pt x="713" y="1000"/>
                      <a:pt x="1058" y="834"/>
                      <a:pt x="1320" y="715"/>
                    </a:cubicBezTo>
                    <a:cubicBezTo>
                      <a:pt x="1582" y="596"/>
                      <a:pt x="1951" y="453"/>
                      <a:pt x="2237" y="346"/>
                    </a:cubicBezTo>
                    <a:cubicBezTo>
                      <a:pt x="2535" y="250"/>
                      <a:pt x="2761" y="167"/>
                      <a:pt x="2761" y="167"/>
                    </a:cubicBezTo>
                    <a:cubicBezTo>
                      <a:pt x="2785" y="155"/>
                      <a:pt x="2749" y="0"/>
                      <a:pt x="271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2" name="Google Shape;602;p44"/>
              <p:cNvSpPr/>
              <p:nvPr/>
            </p:nvSpPr>
            <p:spPr>
              <a:xfrm>
                <a:off x="4542525" y="3335050"/>
                <a:ext cx="64875" cy="34275"/>
              </a:xfrm>
              <a:custGeom>
                <a:avLst/>
                <a:gdLst/>
                <a:ahLst/>
                <a:cxnLst/>
                <a:rect l="l" t="t" r="r" b="b"/>
                <a:pathLst>
                  <a:path w="2595" h="1371" extrusionOk="0">
                    <a:moveTo>
                      <a:pt x="2481" y="0"/>
                    </a:moveTo>
                    <a:cubicBezTo>
                      <a:pt x="2480" y="0"/>
                      <a:pt x="2478" y="1"/>
                      <a:pt x="2477" y="1"/>
                    </a:cubicBezTo>
                    <a:cubicBezTo>
                      <a:pt x="2477" y="1"/>
                      <a:pt x="2429" y="13"/>
                      <a:pt x="2358" y="49"/>
                    </a:cubicBezTo>
                    <a:cubicBezTo>
                      <a:pt x="2274" y="84"/>
                      <a:pt x="2167" y="132"/>
                      <a:pt x="2036" y="180"/>
                    </a:cubicBezTo>
                    <a:cubicBezTo>
                      <a:pt x="1786" y="275"/>
                      <a:pt x="1465" y="394"/>
                      <a:pt x="1215" y="501"/>
                    </a:cubicBezTo>
                    <a:cubicBezTo>
                      <a:pt x="965" y="620"/>
                      <a:pt x="655" y="775"/>
                      <a:pt x="417" y="930"/>
                    </a:cubicBezTo>
                    <a:cubicBezTo>
                      <a:pt x="357" y="977"/>
                      <a:pt x="310" y="1013"/>
                      <a:pt x="262" y="1037"/>
                    </a:cubicBezTo>
                    <a:cubicBezTo>
                      <a:pt x="215" y="1073"/>
                      <a:pt x="167" y="1108"/>
                      <a:pt x="131" y="1132"/>
                    </a:cubicBezTo>
                    <a:cubicBezTo>
                      <a:pt x="60" y="1192"/>
                      <a:pt x="24" y="1227"/>
                      <a:pt x="24" y="1227"/>
                    </a:cubicBezTo>
                    <a:cubicBezTo>
                      <a:pt x="0" y="1251"/>
                      <a:pt x="84" y="1370"/>
                      <a:pt x="119" y="1370"/>
                    </a:cubicBezTo>
                    <a:cubicBezTo>
                      <a:pt x="119" y="1370"/>
                      <a:pt x="167" y="1346"/>
                      <a:pt x="238" y="1299"/>
                    </a:cubicBezTo>
                    <a:cubicBezTo>
                      <a:pt x="274" y="1287"/>
                      <a:pt x="322" y="1263"/>
                      <a:pt x="369" y="1227"/>
                    </a:cubicBezTo>
                    <a:cubicBezTo>
                      <a:pt x="429" y="1204"/>
                      <a:pt x="477" y="1180"/>
                      <a:pt x="548" y="1156"/>
                    </a:cubicBezTo>
                    <a:cubicBezTo>
                      <a:pt x="786" y="1037"/>
                      <a:pt x="1108" y="918"/>
                      <a:pt x="1346" y="811"/>
                    </a:cubicBezTo>
                    <a:cubicBezTo>
                      <a:pt x="1596" y="692"/>
                      <a:pt x="1905" y="537"/>
                      <a:pt x="2143" y="406"/>
                    </a:cubicBezTo>
                    <a:cubicBezTo>
                      <a:pt x="2262" y="334"/>
                      <a:pt x="2370" y="275"/>
                      <a:pt x="2453" y="227"/>
                    </a:cubicBezTo>
                    <a:cubicBezTo>
                      <a:pt x="2524" y="180"/>
                      <a:pt x="2572" y="144"/>
                      <a:pt x="2572" y="144"/>
                    </a:cubicBezTo>
                    <a:cubicBezTo>
                      <a:pt x="2595" y="132"/>
                      <a:pt x="2519" y="0"/>
                      <a:pt x="248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3" name="Google Shape;603;p44"/>
              <p:cNvSpPr/>
              <p:nvPr/>
            </p:nvSpPr>
            <p:spPr>
              <a:xfrm>
                <a:off x="4540425" y="3376025"/>
                <a:ext cx="66425" cy="26925"/>
              </a:xfrm>
              <a:custGeom>
                <a:avLst/>
                <a:gdLst/>
                <a:ahLst/>
                <a:cxnLst/>
                <a:rect l="l" t="t" r="r" b="b"/>
                <a:pathLst>
                  <a:path w="2657" h="1077" extrusionOk="0">
                    <a:moveTo>
                      <a:pt x="2230" y="0"/>
                    </a:moveTo>
                    <a:cubicBezTo>
                      <a:pt x="2191" y="0"/>
                      <a:pt x="2150" y="2"/>
                      <a:pt x="2108" y="5"/>
                    </a:cubicBezTo>
                    <a:cubicBezTo>
                      <a:pt x="1811" y="29"/>
                      <a:pt x="1477" y="136"/>
                      <a:pt x="1215" y="243"/>
                    </a:cubicBezTo>
                    <a:cubicBezTo>
                      <a:pt x="965" y="350"/>
                      <a:pt x="668" y="529"/>
                      <a:pt x="430" y="672"/>
                    </a:cubicBezTo>
                    <a:cubicBezTo>
                      <a:pt x="191" y="815"/>
                      <a:pt x="13" y="922"/>
                      <a:pt x="13" y="922"/>
                    </a:cubicBezTo>
                    <a:cubicBezTo>
                      <a:pt x="1" y="946"/>
                      <a:pt x="60" y="1077"/>
                      <a:pt x="96" y="1077"/>
                    </a:cubicBezTo>
                    <a:cubicBezTo>
                      <a:pt x="96" y="1077"/>
                      <a:pt x="287" y="1005"/>
                      <a:pt x="549" y="898"/>
                    </a:cubicBezTo>
                    <a:cubicBezTo>
                      <a:pt x="799" y="791"/>
                      <a:pt x="1108" y="660"/>
                      <a:pt x="1346" y="553"/>
                    </a:cubicBezTo>
                    <a:cubicBezTo>
                      <a:pt x="1584" y="446"/>
                      <a:pt x="1894" y="315"/>
                      <a:pt x="2144" y="255"/>
                    </a:cubicBezTo>
                    <a:cubicBezTo>
                      <a:pt x="2275" y="231"/>
                      <a:pt x="2382" y="219"/>
                      <a:pt x="2466" y="219"/>
                    </a:cubicBezTo>
                    <a:lnTo>
                      <a:pt x="2549" y="219"/>
                    </a:lnTo>
                    <a:cubicBezTo>
                      <a:pt x="2573" y="231"/>
                      <a:pt x="2585" y="231"/>
                      <a:pt x="2585" y="231"/>
                    </a:cubicBezTo>
                    <a:cubicBezTo>
                      <a:pt x="2608" y="231"/>
                      <a:pt x="2656" y="65"/>
                      <a:pt x="2632" y="65"/>
                    </a:cubicBezTo>
                    <a:cubicBezTo>
                      <a:pt x="2632" y="65"/>
                      <a:pt x="2620" y="53"/>
                      <a:pt x="2585" y="53"/>
                    </a:cubicBezTo>
                    <a:cubicBezTo>
                      <a:pt x="2561" y="41"/>
                      <a:pt x="2525" y="29"/>
                      <a:pt x="2477" y="17"/>
                    </a:cubicBezTo>
                    <a:cubicBezTo>
                      <a:pt x="2410" y="9"/>
                      <a:pt x="2325" y="0"/>
                      <a:pt x="22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5" name="Google Shape;580;p44">
            <a:extLst>
              <a:ext uri="{FF2B5EF4-FFF2-40B4-BE49-F238E27FC236}">
                <a16:creationId xmlns:a16="http://schemas.microsoft.com/office/drawing/2014/main" id="{D70A5BCE-456A-4028-92EC-F00B485C9ED8}"/>
              </a:ext>
            </a:extLst>
          </p:cNvPr>
          <p:cNvGrpSpPr/>
          <p:nvPr/>
        </p:nvGrpSpPr>
        <p:grpSpPr>
          <a:xfrm>
            <a:off x="2130036" y="3003331"/>
            <a:ext cx="1899654" cy="1288399"/>
            <a:chOff x="3682717" y="2052227"/>
            <a:chExt cx="1899654" cy="1288399"/>
          </a:xfrm>
        </p:grpSpPr>
        <p:sp>
          <p:nvSpPr>
            <p:cNvPr id="136" name="Google Shape;581;p44">
              <a:extLst>
                <a:ext uri="{FF2B5EF4-FFF2-40B4-BE49-F238E27FC236}">
                  <a16:creationId xmlns:a16="http://schemas.microsoft.com/office/drawing/2014/main" id="{43EF041A-D3C5-41AF-8D8F-8796999575C9}"/>
                </a:ext>
              </a:extLst>
            </p:cNvPr>
            <p:cNvSpPr/>
            <p:nvPr/>
          </p:nvSpPr>
          <p:spPr>
            <a:xfrm>
              <a:off x="3813306" y="2098863"/>
              <a:ext cx="1702485" cy="1061788"/>
            </a:xfrm>
            <a:custGeom>
              <a:avLst/>
              <a:gdLst/>
              <a:ahLst/>
              <a:cxnLst/>
              <a:rect l="l" t="t" r="r" b="b"/>
              <a:pathLst>
                <a:path w="46685" h="29116" extrusionOk="0">
                  <a:moveTo>
                    <a:pt x="15294" y="1"/>
                  </a:moveTo>
                  <a:cubicBezTo>
                    <a:pt x="11826" y="1"/>
                    <a:pt x="7974" y="768"/>
                    <a:pt x="5132" y="2836"/>
                  </a:cubicBezTo>
                  <a:cubicBezTo>
                    <a:pt x="2155" y="5003"/>
                    <a:pt x="655" y="7825"/>
                    <a:pt x="346" y="11468"/>
                  </a:cubicBezTo>
                  <a:cubicBezTo>
                    <a:pt x="0" y="15481"/>
                    <a:pt x="346" y="20005"/>
                    <a:pt x="2132" y="23684"/>
                  </a:cubicBezTo>
                  <a:cubicBezTo>
                    <a:pt x="3632" y="26780"/>
                    <a:pt x="6692" y="28268"/>
                    <a:pt x="10013" y="28530"/>
                  </a:cubicBezTo>
                  <a:cubicBezTo>
                    <a:pt x="10356" y="28555"/>
                    <a:pt x="10697" y="28566"/>
                    <a:pt x="11036" y="28566"/>
                  </a:cubicBezTo>
                  <a:cubicBezTo>
                    <a:pt x="12468" y="28566"/>
                    <a:pt x="13880" y="28376"/>
                    <a:pt x="15324" y="28280"/>
                  </a:cubicBezTo>
                  <a:cubicBezTo>
                    <a:pt x="17055" y="28174"/>
                    <a:pt x="18794" y="28115"/>
                    <a:pt x="20529" y="28115"/>
                  </a:cubicBezTo>
                  <a:cubicBezTo>
                    <a:pt x="20941" y="28115"/>
                    <a:pt x="21353" y="28118"/>
                    <a:pt x="21765" y="28125"/>
                  </a:cubicBezTo>
                  <a:cubicBezTo>
                    <a:pt x="24099" y="28149"/>
                    <a:pt x="26408" y="28173"/>
                    <a:pt x="28730" y="28518"/>
                  </a:cubicBezTo>
                  <a:cubicBezTo>
                    <a:pt x="30531" y="28786"/>
                    <a:pt x="32394" y="29116"/>
                    <a:pt x="34227" y="29116"/>
                  </a:cubicBezTo>
                  <a:cubicBezTo>
                    <a:pt x="34515" y="29116"/>
                    <a:pt x="34802" y="29107"/>
                    <a:pt x="35088" y="29090"/>
                  </a:cubicBezTo>
                  <a:cubicBezTo>
                    <a:pt x="39041" y="28852"/>
                    <a:pt x="42458" y="27268"/>
                    <a:pt x="44506" y="23768"/>
                  </a:cubicBezTo>
                  <a:cubicBezTo>
                    <a:pt x="46208" y="20839"/>
                    <a:pt x="46387" y="17636"/>
                    <a:pt x="46494" y="14338"/>
                  </a:cubicBezTo>
                  <a:cubicBezTo>
                    <a:pt x="46601" y="11207"/>
                    <a:pt x="46685" y="7361"/>
                    <a:pt x="44720" y="4694"/>
                  </a:cubicBezTo>
                  <a:cubicBezTo>
                    <a:pt x="42768" y="2051"/>
                    <a:pt x="38827" y="1372"/>
                    <a:pt x="35743" y="1265"/>
                  </a:cubicBezTo>
                  <a:cubicBezTo>
                    <a:pt x="34868" y="1237"/>
                    <a:pt x="33995" y="1228"/>
                    <a:pt x="33123" y="1228"/>
                  </a:cubicBezTo>
                  <a:cubicBezTo>
                    <a:pt x="31691" y="1228"/>
                    <a:pt x="30261" y="1251"/>
                    <a:pt x="28831" y="1251"/>
                  </a:cubicBezTo>
                  <a:cubicBezTo>
                    <a:pt x="27468" y="1251"/>
                    <a:pt x="26106" y="1230"/>
                    <a:pt x="24741" y="1146"/>
                  </a:cubicBezTo>
                  <a:cubicBezTo>
                    <a:pt x="23777" y="1027"/>
                    <a:pt x="22801" y="896"/>
                    <a:pt x="21836" y="753"/>
                  </a:cubicBezTo>
                  <a:cubicBezTo>
                    <a:pt x="19777" y="431"/>
                    <a:pt x="17705" y="38"/>
                    <a:pt x="15609" y="3"/>
                  </a:cubicBezTo>
                  <a:cubicBezTo>
                    <a:pt x="15505" y="1"/>
                    <a:pt x="15399" y="1"/>
                    <a:pt x="152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/>
                <a:t>Group Chat Functionality</a:t>
              </a:r>
              <a:endParaRPr dirty="0"/>
            </a:p>
          </p:txBody>
        </p:sp>
        <p:grpSp>
          <p:nvGrpSpPr>
            <p:cNvPr id="137" name="Google Shape;582;p44">
              <a:extLst>
                <a:ext uri="{FF2B5EF4-FFF2-40B4-BE49-F238E27FC236}">
                  <a16:creationId xmlns:a16="http://schemas.microsoft.com/office/drawing/2014/main" id="{9E7AB72E-B72E-4C2C-B70E-647E334B326D}"/>
                </a:ext>
              </a:extLst>
            </p:cNvPr>
            <p:cNvGrpSpPr/>
            <p:nvPr/>
          </p:nvGrpSpPr>
          <p:grpSpPr>
            <a:xfrm>
              <a:off x="3682717" y="2052227"/>
              <a:ext cx="1899654" cy="1288399"/>
              <a:chOff x="4537750" y="2981975"/>
              <a:chExt cx="1193625" cy="809550"/>
            </a:xfrm>
          </p:grpSpPr>
          <p:sp>
            <p:nvSpPr>
              <p:cNvPr id="138" name="Google Shape;583;p44">
                <a:extLst>
                  <a:ext uri="{FF2B5EF4-FFF2-40B4-BE49-F238E27FC236}">
                    <a16:creationId xmlns:a16="http://schemas.microsoft.com/office/drawing/2014/main" id="{0701374B-B0A5-4A06-BD09-91F1BBB7DFEE}"/>
                  </a:ext>
                </a:extLst>
              </p:cNvPr>
              <p:cNvSpPr/>
              <p:nvPr/>
            </p:nvSpPr>
            <p:spPr>
              <a:xfrm>
                <a:off x="4600575" y="2981975"/>
                <a:ext cx="1130800" cy="734100"/>
              </a:xfrm>
              <a:custGeom>
                <a:avLst/>
                <a:gdLst/>
                <a:ahLst/>
                <a:cxnLst/>
                <a:rect l="l" t="t" r="r" b="b"/>
                <a:pathLst>
                  <a:path w="45232" h="29364" extrusionOk="0">
                    <a:moveTo>
                      <a:pt x="13197" y="224"/>
                    </a:moveTo>
                    <a:cubicBezTo>
                      <a:pt x="13400" y="224"/>
                      <a:pt x="13605" y="226"/>
                      <a:pt x="13811" y="229"/>
                    </a:cubicBezTo>
                    <a:cubicBezTo>
                      <a:pt x="15157" y="253"/>
                      <a:pt x="16574" y="337"/>
                      <a:pt x="18062" y="456"/>
                    </a:cubicBezTo>
                    <a:cubicBezTo>
                      <a:pt x="19538" y="575"/>
                      <a:pt x="21074" y="718"/>
                      <a:pt x="22670" y="861"/>
                    </a:cubicBezTo>
                    <a:cubicBezTo>
                      <a:pt x="23467" y="920"/>
                      <a:pt x="24277" y="980"/>
                      <a:pt x="25098" y="1039"/>
                    </a:cubicBezTo>
                    <a:cubicBezTo>
                      <a:pt x="25726" y="1075"/>
                      <a:pt x="26361" y="1091"/>
                      <a:pt x="27002" y="1091"/>
                    </a:cubicBezTo>
                    <a:cubicBezTo>
                      <a:pt x="27200" y="1091"/>
                      <a:pt x="27399" y="1090"/>
                      <a:pt x="27599" y="1087"/>
                    </a:cubicBezTo>
                    <a:cubicBezTo>
                      <a:pt x="29289" y="1075"/>
                      <a:pt x="31004" y="1003"/>
                      <a:pt x="32742" y="991"/>
                    </a:cubicBezTo>
                    <a:cubicBezTo>
                      <a:pt x="34469" y="991"/>
                      <a:pt x="36243" y="1051"/>
                      <a:pt x="37945" y="1456"/>
                    </a:cubicBezTo>
                    <a:cubicBezTo>
                      <a:pt x="38802" y="1658"/>
                      <a:pt x="39636" y="1956"/>
                      <a:pt x="40386" y="2396"/>
                    </a:cubicBezTo>
                    <a:cubicBezTo>
                      <a:pt x="41148" y="2825"/>
                      <a:pt x="41815" y="3408"/>
                      <a:pt x="42351" y="4087"/>
                    </a:cubicBezTo>
                    <a:cubicBezTo>
                      <a:pt x="42898" y="4778"/>
                      <a:pt x="43303" y="5563"/>
                      <a:pt x="43601" y="6385"/>
                    </a:cubicBezTo>
                    <a:cubicBezTo>
                      <a:pt x="43684" y="6587"/>
                      <a:pt x="43744" y="6802"/>
                      <a:pt x="43815" y="7004"/>
                    </a:cubicBezTo>
                    <a:lnTo>
                      <a:pt x="43910" y="7314"/>
                    </a:lnTo>
                    <a:cubicBezTo>
                      <a:pt x="43934" y="7421"/>
                      <a:pt x="43958" y="7528"/>
                      <a:pt x="43982" y="7635"/>
                    </a:cubicBezTo>
                    <a:cubicBezTo>
                      <a:pt x="44029" y="7849"/>
                      <a:pt x="44089" y="8064"/>
                      <a:pt x="44136" y="8278"/>
                    </a:cubicBezTo>
                    <a:lnTo>
                      <a:pt x="44244" y="8921"/>
                    </a:lnTo>
                    <a:cubicBezTo>
                      <a:pt x="44517" y="10659"/>
                      <a:pt x="44708" y="12398"/>
                      <a:pt x="44803" y="14100"/>
                    </a:cubicBezTo>
                    <a:cubicBezTo>
                      <a:pt x="44898" y="15815"/>
                      <a:pt x="44910" y="17505"/>
                      <a:pt x="44732" y="19137"/>
                    </a:cubicBezTo>
                    <a:cubicBezTo>
                      <a:pt x="44648" y="19946"/>
                      <a:pt x="44529" y="20756"/>
                      <a:pt x="44339" y="21530"/>
                    </a:cubicBezTo>
                    <a:cubicBezTo>
                      <a:pt x="44160" y="22292"/>
                      <a:pt x="43934" y="23054"/>
                      <a:pt x="43625" y="23756"/>
                    </a:cubicBezTo>
                    <a:cubicBezTo>
                      <a:pt x="43589" y="23840"/>
                      <a:pt x="43553" y="23923"/>
                      <a:pt x="43505" y="24018"/>
                    </a:cubicBezTo>
                    <a:lnTo>
                      <a:pt x="43374" y="24268"/>
                    </a:lnTo>
                    <a:lnTo>
                      <a:pt x="43255" y="24530"/>
                    </a:lnTo>
                    <a:lnTo>
                      <a:pt x="43184" y="24661"/>
                    </a:lnTo>
                    <a:lnTo>
                      <a:pt x="43113" y="24792"/>
                    </a:lnTo>
                    <a:cubicBezTo>
                      <a:pt x="43005" y="24959"/>
                      <a:pt x="42910" y="25125"/>
                      <a:pt x="42803" y="25292"/>
                    </a:cubicBezTo>
                    <a:cubicBezTo>
                      <a:pt x="42696" y="25447"/>
                      <a:pt x="42577" y="25614"/>
                      <a:pt x="42470" y="25768"/>
                    </a:cubicBezTo>
                    <a:cubicBezTo>
                      <a:pt x="41981" y="26387"/>
                      <a:pt x="41410" y="26959"/>
                      <a:pt x="40755" y="27435"/>
                    </a:cubicBezTo>
                    <a:cubicBezTo>
                      <a:pt x="40100" y="27900"/>
                      <a:pt x="39350" y="28245"/>
                      <a:pt x="38564" y="28507"/>
                    </a:cubicBezTo>
                    <a:cubicBezTo>
                      <a:pt x="38362" y="28566"/>
                      <a:pt x="38171" y="28638"/>
                      <a:pt x="37969" y="28685"/>
                    </a:cubicBezTo>
                    <a:cubicBezTo>
                      <a:pt x="37767" y="28733"/>
                      <a:pt x="37552" y="28781"/>
                      <a:pt x="37350" y="28816"/>
                    </a:cubicBezTo>
                    <a:cubicBezTo>
                      <a:pt x="37148" y="28876"/>
                      <a:pt x="36933" y="28888"/>
                      <a:pt x="36731" y="28923"/>
                    </a:cubicBezTo>
                    <a:cubicBezTo>
                      <a:pt x="36516" y="28947"/>
                      <a:pt x="36314" y="28983"/>
                      <a:pt x="36100" y="28995"/>
                    </a:cubicBezTo>
                    <a:cubicBezTo>
                      <a:pt x="35885" y="29007"/>
                      <a:pt x="35671" y="29019"/>
                      <a:pt x="35457" y="29031"/>
                    </a:cubicBezTo>
                    <a:cubicBezTo>
                      <a:pt x="35350" y="29031"/>
                      <a:pt x="35243" y="29043"/>
                      <a:pt x="35135" y="29043"/>
                    </a:cubicBezTo>
                    <a:lnTo>
                      <a:pt x="34814" y="29031"/>
                    </a:lnTo>
                    <a:cubicBezTo>
                      <a:pt x="34600" y="29031"/>
                      <a:pt x="34385" y="29031"/>
                      <a:pt x="34171" y="29019"/>
                    </a:cubicBezTo>
                    <a:cubicBezTo>
                      <a:pt x="33957" y="29019"/>
                      <a:pt x="33742" y="29007"/>
                      <a:pt x="33516" y="28995"/>
                    </a:cubicBezTo>
                    <a:cubicBezTo>
                      <a:pt x="32647" y="28947"/>
                      <a:pt x="31778" y="28912"/>
                      <a:pt x="30897" y="28864"/>
                    </a:cubicBezTo>
                    <a:cubicBezTo>
                      <a:pt x="29135" y="28781"/>
                      <a:pt x="27361" y="28697"/>
                      <a:pt x="25575" y="28614"/>
                    </a:cubicBezTo>
                    <a:cubicBezTo>
                      <a:pt x="23801" y="28531"/>
                      <a:pt x="22015" y="28447"/>
                      <a:pt x="20241" y="28364"/>
                    </a:cubicBezTo>
                    <a:cubicBezTo>
                      <a:pt x="19575" y="28324"/>
                      <a:pt x="18910" y="28309"/>
                      <a:pt x="18247" y="28309"/>
                    </a:cubicBezTo>
                    <a:cubicBezTo>
                      <a:pt x="17141" y="28309"/>
                      <a:pt x="16041" y="28350"/>
                      <a:pt x="14954" y="28388"/>
                    </a:cubicBezTo>
                    <a:cubicBezTo>
                      <a:pt x="14165" y="28409"/>
                      <a:pt x="13381" y="28428"/>
                      <a:pt x="12604" y="28428"/>
                    </a:cubicBezTo>
                    <a:cubicBezTo>
                      <a:pt x="11669" y="28428"/>
                      <a:pt x="10745" y="28401"/>
                      <a:pt x="9835" y="28316"/>
                    </a:cubicBezTo>
                    <a:cubicBezTo>
                      <a:pt x="9001" y="28233"/>
                      <a:pt x="8192" y="28090"/>
                      <a:pt x="7406" y="27900"/>
                    </a:cubicBezTo>
                    <a:cubicBezTo>
                      <a:pt x="6620" y="27685"/>
                      <a:pt x="5870" y="27399"/>
                      <a:pt x="5179" y="27018"/>
                    </a:cubicBezTo>
                    <a:cubicBezTo>
                      <a:pt x="3810" y="26245"/>
                      <a:pt x="2691" y="25125"/>
                      <a:pt x="1965" y="23851"/>
                    </a:cubicBezTo>
                    <a:cubicBezTo>
                      <a:pt x="1595" y="23208"/>
                      <a:pt x="1298" y="22554"/>
                      <a:pt x="1072" y="21887"/>
                    </a:cubicBezTo>
                    <a:cubicBezTo>
                      <a:pt x="857" y="21220"/>
                      <a:pt x="679" y="20553"/>
                      <a:pt x="560" y="19887"/>
                    </a:cubicBezTo>
                    <a:cubicBezTo>
                      <a:pt x="310" y="18565"/>
                      <a:pt x="238" y="17291"/>
                      <a:pt x="214" y="16112"/>
                    </a:cubicBezTo>
                    <a:cubicBezTo>
                      <a:pt x="202" y="14922"/>
                      <a:pt x="250" y="13826"/>
                      <a:pt x="333" y="12826"/>
                    </a:cubicBezTo>
                    <a:cubicBezTo>
                      <a:pt x="476" y="10826"/>
                      <a:pt x="691" y="9231"/>
                      <a:pt x="822" y="8135"/>
                    </a:cubicBezTo>
                    <a:cubicBezTo>
                      <a:pt x="881" y="7588"/>
                      <a:pt x="941" y="7159"/>
                      <a:pt x="976" y="6873"/>
                    </a:cubicBezTo>
                    <a:cubicBezTo>
                      <a:pt x="976" y="6849"/>
                      <a:pt x="976" y="6837"/>
                      <a:pt x="976" y="6826"/>
                    </a:cubicBezTo>
                    <a:cubicBezTo>
                      <a:pt x="976" y="6814"/>
                      <a:pt x="976" y="6802"/>
                      <a:pt x="976" y="6790"/>
                    </a:cubicBezTo>
                    <a:lnTo>
                      <a:pt x="976" y="6766"/>
                    </a:lnTo>
                    <a:cubicBezTo>
                      <a:pt x="988" y="6730"/>
                      <a:pt x="988" y="6706"/>
                      <a:pt x="988" y="6671"/>
                    </a:cubicBezTo>
                    <a:cubicBezTo>
                      <a:pt x="988" y="6623"/>
                      <a:pt x="988" y="6575"/>
                      <a:pt x="1000" y="6540"/>
                    </a:cubicBezTo>
                    <a:cubicBezTo>
                      <a:pt x="1000" y="6468"/>
                      <a:pt x="1012" y="6433"/>
                      <a:pt x="1012" y="6433"/>
                    </a:cubicBezTo>
                    <a:cubicBezTo>
                      <a:pt x="1048" y="6123"/>
                      <a:pt x="1107" y="5885"/>
                      <a:pt x="1119" y="5706"/>
                    </a:cubicBezTo>
                    <a:cubicBezTo>
                      <a:pt x="1119" y="5623"/>
                      <a:pt x="1119" y="5563"/>
                      <a:pt x="1107" y="5516"/>
                    </a:cubicBezTo>
                    <a:cubicBezTo>
                      <a:pt x="1107" y="5485"/>
                      <a:pt x="1099" y="5463"/>
                      <a:pt x="1089" y="5458"/>
                    </a:cubicBezTo>
                    <a:lnTo>
                      <a:pt x="1089" y="5458"/>
                    </a:lnTo>
                    <a:cubicBezTo>
                      <a:pt x="1089" y="5458"/>
                      <a:pt x="1090" y="5458"/>
                      <a:pt x="1090" y="5458"/>
                    </a:cubicBezTo>
                    <a:cubicBezTo>
                      <a:pt x="1117" y="5458"/>
                      <a:pt x="1175" y="5398"/>
                      <a:pt x="1262" y="5278"/>
                    </a:cubicBezTo>
                    <a:cubicBezTo>
                      <a:pt x="1310" y="5218"/>
                      <a:pt x="1369" y="5135"/>
                      <a:pt x="1441" y="5040"/>
                    </a:cubicBezTo>
                    <a:cubicBezTo>
                      <a:pt x="1512" y="4932"/>
                      <a:pt x="1584" y="4813"/>
                      <a:pt x="1691" y="4682"/>
                    </a:cubicBezTo>
                    <a:cubicBezTo>
                      <a:pt x="1691" y="4682"/>
                      <a:pt x="1786" y="4563"/>
                      <a:pt x="1953" y="4337"/>
                    </a:cubicBezTo>
                    <a:cubicBezTo>
                      <a:pt x="2000" y="4278"/>
                      <a:pt x="2048" y="4206"/>
                      <a:pt x="2107" y="4147"/>
                    </a:cubicBezTo>
                    <a:cubicBezTo>
                      <a:pt x="2167" y="4075"/>
                      <a:pt x="2226" y="4004"/>
                      <a:pt x="2298" y="3932"/>
                    </a:cubicBezTo>
                    <a:cubicBezTo>
                      <a:pt x="2441" y="3766"/>
                      <a:pt x="2596" y="3587"/>
                      <a:pt x="2798" y="3397"/>
                    </a:cubicBezTo>
                    <a:cubicBezTo>
                      <a:pt x="2905" y="3313"/>
                      <a:pt x="3000" y="3206"/>
                      <a:pt x="3119" y="3099"/>
                    </a:cubicBezTo>
                    <a:cubicBezTo>
                      <a:pt x="3227" y="3004"/>
                      <a:pt x="3358" y="2908"/>
                      <a:pt x="3489" y="2801"/>
                    </a:cubicBezTo>
                    <a:cubicBezTo>
                      <a:pt x="3548" y="2754"/>
                      <a:pt x="3620" y="2694"/>
                      <a:pt x="3691" y="2646"/>
                    </a:cubicBezTo>
                    <a:cubicBezTo>
                      <a:pt x="3750" y="2587"/>
                      <a:pt x="3834" y="2539"/>
                      <a:pt x="3905" y="2492"/>
                    </a:cubicBezTo>
                    <a:cubicBezTo>
                      <a:pt x="4060" y="2385"/>
                      <a:pt x="4215" y="2277"/>
                      <a:pt x="4382" y="2170"/>
                    </a:cubicBezTo>
                    <a:cubicBezTo>
                      <a:pt x="5048" y="1765"/>
                      <a:pt x="5858" y="1372"/>
                      <a:pt x="6810" y="1075"/>
                    </a:cubicBezTo>
                    <a:cubicBezTo>
                      <a:pt x="8559" y="492"/>
                      <a:pt x="10744" y="224"/>
                      <a:pt x="13197" y="224"/>
                    </a:cubicBezTo>
                    <a:close/>
                    <a:moveTo>
                      <a:pt x="13347" y="0"/>
                    </a:moveTo>
                    <a:cubicBezTo>
                      <a:pt x="10820" y="0"/>
                      <a:pt x="8557" y="278"/>
                      <a:pt x="6739" y="884"/>
                    </a:cubicBezTo>
                    <a:cubicBezTo>
                      <a:pt x="5786" y="1194"/>
                      <a:pt x="4953" y="1587"/>
                      <a:pt x="4274" y="2015"/>
                    </a:cubicBezTo>
                    <a:cubicBezTo>
                      <a:pt x="4108" y="2123"/>
                      <a:pt x="3953" y="2230"/>
                      <a:pt x="3798" y="2337"/>
                    </a:cubicBezTo>
                    <a:cubicBezTo>
                      <a:pt x="3727" y="2396"/>
                      <a:pt x="3643" y="2444"/>
                      <a:pt x="3572" y="2492"/>
                    </a:cubicBezTo>
                    <a:cubicBezTo>
                      <a:pt x="3512" y="2551"/>
                      <a:pt x="3441" y="2611"/>
                      <a:pt x="3369" y="2658"/>
                    </a:cubicBezTo>
                    <a:cubicBezTo>
                      <a:pt x="3239" y="2766"/>
                      <a:pt x="3108" y="2873"/>
                      <a:pt x="3000" y="2968"/>
                    </a:cubicBezTo>
                    <a:cubicBezTo>
                      <a:pt x="2881" y="3075"/>
                      <a:pt x="2774" y="3182"/>
                      <a:pt x="2679" y="3277"/>
                    </a:cubicBezTo>
                    <a:cubicBezTo>
                      <a:pt x="2465" y="3456"/>
                      <a:pt x="2310" y="3647"/>
                      <a:pt x="2167" y="3813"/>
                    </a:cubicBezTo>
                    <a:cubicBezTo>
                      <a:pt x="2096" y="3885"/>
                      <a:pt x="2024" y="3968"/>
                      <a:pt x="1965" y="4028"/>
                    </a:cubicBezTo>
                    <a:cubicBezTo>
                      <a:pt x="1905" y="4099"/>
                      <a:pt x="1869" y="4170"/>
                      <a:pt x="1822" y="4230"/>
                    </a:cubicBezTo>
                    <a:cubicBezTo>
                      <a:pt x="1643" y="4456"/>
                      <a:pt x="1548" y="4575"/>
                      <a:pt x="1548" y="4575"/>
                    </a:cubicBezTo>
                    <a:cubicBezTo>
                      <a:pt x="1453" y="4706"/>
                      <a:pt x="1381" y="4837"/>
                      <a:pt x="1322" y="4944"/>
                    </a:cubicBezTo>
                    <a:cubicBezTo>
                      <a:pt x="1262" y="5051"/>
                      <a:pt x="1214" y="5135"/>
                      <a:pt x="1167" y="5206"/>
                    </a:cubicBezTo>
                    <a:cubicBezTo>
                      <a:pt x="1095" y="5361"/>
                      <a:pt x="1072" y="5444"/>
                      <a:pt x="1083" y="5456"/>
                    </a:cubicBezTo>
                    <a:cubicBezTo>
                      <a:pt x="1060" y="5456"/>
                      <a:pt x="1048" y="5528"/>
                      <a:pt x="1012" y="5683"/>
                    </a:cubicBezTo>
                    <a:cubicBezTo>
                      <a:pt x="976" y="5837"/>
                      <a:pt x="893" y="6075"/>
                      <a:pt x="833" y="6409"/>
                    </a:cubicBezTo>
                    <a:cubicBezTo>
                      <a:pt x="833" y="6409"/>
                      <a:pt x="833" y="6445"/>
                      <a:pt x="822" y="6528"/>
                    </a:cubicBezTo>
                    <a:cubicBezTo>
                      <a:pt x="822" y="6564"/>
                      <a:pt x="810" y="6611"/>
                      <a:pt x="810" y="6671"/>
                    </a:cubicBezTo>
                    <a:cubicBezTo>
                      <a:pt x="810" y="6695"/>
                      <a:pt x="810" y="6730"/>
                      <a:pt x="810" y="6754"/>
                    </a:cubicBezTo>
                    <a:lnTo>
                      <a:pt x="810" y="6778"/>
                    </a:lnTo>
                    <a:cubicBezTo>
                      <a:pt x="810" y="6790"/>
                      <a:pt x="810" y="6790"/>
                      <a:pt x="810" y="6802"/>
                    </a:cubicBezTo>
                    <a:cubicBezTo>
                      <a:pt x="810" y="6814"/>
                      <a:pt x="798" y="6837"/>
                      <a:pt x="798" y="6849"/>
                    </a:cubicBezTo>
                    <a:cubicBezTo>
                      <a:pt x="762" y="7135"/>
                      <a:pt x="714" y="7564"/>
                      <a:pt x="643" y="8111"/>
                    </a:cubicBezTo>
                    <a:cubicBezTo>
                      <a:pt x="512" y="9207"/>
                      <a:pt x="286" y="10802"/>
                      <a:pt x="131" y="12802"/>
                    </a:cubicBezTo>
                    <a:cubicBezTo>
                      <a:pt x="60" y="13814"/>
                      <a:pt x="0" y="14910"/>
                      <a:pt x="0" y="16112"/>
                    </a:cubicBezTo>
                    <a:cubicBezTo>
                      <a:pt x="24" y="17303"/>
                      <a:pt x="95" y="18589"/>
                      <a:pt x="333" y="19934"/>
                    </a:cubicBezTo>
                    <a:cubicBezTo>
                      <a:pt x="452" y="20601"/>
                      <a:pt x="631" y="21280"/>
                      <a:pt x="857" y="21958"/>
                    </a:cubicBezTo>
                    <a:cubicBezTo>
                      <a:pt x="1083" y="22637"/>
                      <a:pt x="1381" y="23316"/>
                      <a:pt x="1762" y="23970"/>
                    </a:cubicBezTo>
                    <a:cubicBezTo>
                      <a:pt x="2500" y="25280"/>
                      <a:pt x="3643" y="26435"/>
                      <a:pt x="5060" y="27233"/>
                    </a:cubicBezTo>
                    <a:cubicBezTo>
                      <a:pt x="5763" y="27626"/>
                      <a:pt x="6537" y="27935"/>
                      <a:pt x="7334" y="28150"/>
                    </a:cubicBezTo>
                    <a:cubicBezTo>
                      <a:pt x="8144" y="28352"/>
                      <a:pt x="8965" y="28495"/>
                      <a:pt x="9811" y="28578"/>
                    </a:cubicBezTo>
                    <a:cubicBezTo>
                      <a:pt x="10773" y="28673"/>
                      <a:pt x="11747" y="28706"/>
                      <a:pt x="12727" y="28706"/>
                    </a:cubicBezTo>
                    <a:cubicBezTo>
                      <a:pt x="13470" y="28706"/>
                      <a:pt x="14217" y="28687"/>
                      <a:pt x="14966" y="28662"/>
                    </a:cubicBezTo>
                    <a:cubicBezTo>
                      <a:pt x="16001" y="28633"/>
                      <a:pt x="17040" y="28596"/>
                      <a:pt x="18086" y="28596"/>
                    </a:cubicBezTo>
                    <a:cubicBezTo>
                      <a:pt x="18797" y="28596"/>
                      <a:pt x="19511" y="28613"/>
                      <a:pt x="20229" y="28662"/>
                    </a:cubicBezTo>
                    <a:cubicBezTo>
                      <a:pt x="22003" y="28745"/>
                      <a:pt x="23777" y="28828"/>
                      <a:pt x="25563" y="28923"/>
                    </a:cubicBezTo>
                    <a:cubicBezTo>
                      <a:pt x="27337" y="29007"/>
                      <a:pt x="29111" y="29090"/>
                      <a:pt x="30873" y="29185"/>
                    </a:cubicBezTo>
                    <a:cubicBezTo>
                      <a:pt x="31754" y="29221"/>
                      <a:pt x="32635" y="29269"/>
                      <a:pt x="33504" y="29316"/>
                    </a:cubicBezTo>
                    <a:cubicBezTo>
                      <a:pt x="33730" y="29328"/>
                      <a:pt x="33945" y="29340"/>
                      <a:pt x="34159" y="29340"/>
                    </a:cubicBezTo>
                    <a:cubicBezTo>
                      <a:pt x="34385" y="29352"/>
                      <a:pt x="34600" y="29352"/>
                      <a:pt x="34814" y="29352"/>
                    </a:cubicBezTo>
                    <a:lnTo>
                      <a:pt x="35147" y="29364"/>
                    </a:lnTo>
                    <a:cubicBezTo>
                      <a:pt x="35254" y="29364"/>
                      <a:pt x="35362" y="29352"/>
                      <a:pt x="35469" y="29352"/>
                    </a:cubicBezTo>
                    <a:cubicBezTo>
                      <a:pt x="35695" y="29340"/>
                      <a:pt x="35909" y="29328"/>
                      <a:pt x="36124" y="29316"/>
                    </a:cubicBezTo>
                    <a:cubicBezTo>
                      <a:pt x="36338" y="29304"/>
                      <a:pt x="36552" y="29269"/>
                      <a:pt x="36767" y="29245"/>
                    </a:cubicBezTo>
                    <a:cubicBezTo>
                      <a:pt x="36993" y="29209"/>
                      <a:pt x="37207" y="29197"/>
                      <a:pt x="37409" y="29138"/>
                    </a:cubicBezTo>
                    <a:cubicBezTo>
                      <a:pt x="37624" y="29102"/>
                      <a:pt x="37838" y="29054"/>
                      <a:pt x="38052" y="29007"/>
                    </a:cubicBezTo>
                    <a:cubicBezTo>
                      <a:pt x="38255" y="28947"/>
                      <a:pt x="38457" y="28888"/>
                      <a:pt x="38672" y="28828"/>
                    </a:cubicBezTo>
                    <a:cubicBezTo>
                      <a:pt x="39481" y="28554"/>
                      <a:pt x="40267" y="28197"/>
                      <a:pt x="40946" y="27697"/>
                    </a:cubicBezTo>
                    <a:cubicBezTo>
                      <a:pt x="41636" y="27209"/>
                      <a:pt x="42231" y="26614"/>
                      <a:pt x="42732" y="25971"/>
                    </a:cubicBezTo>
                    <a:cubicBezTo>
                      <a:pt x="42851" y="25804"/>
                      <a:pt x="42970" y="25637"/>
                      <a:pt x="43089" y="25471"/>
                    </a:cubicBezTo>
                    <a:cubicBezTo>
                      <a:pt x="43196" y="25292"/>
                      <a:pt x="43291" y="25125"/>
                      <a:pt x="43398" y="24947"/>
                    </a:cubicBezTo>
                    <a:lnTo>
                      <a:pt x="43482" y="24828"/>
                    </a:lnTo>
                    <a:lnTo>
                      <a:pt x="43541" y="24685"/>
                    </a:lnTo>
                    <a:lnTo>
                      <a:pt x="43684" y="24423"/>
                    </a:lnTo>
                    <a:lnTo>
                      <a:pt x="43815" y="24149"/>
                    </a:lnTo>
                    <a:cubicBezTo>
                      <a:pt x="43851" y="24066"/>
                      <a:pt x="43886" y="23970"/>
                      <a:pt x="43922" y="23887"/>
                    </a:cubicBezTo>
                    <a:cubicBezTo>
                      <a:pt x="44244" y="23161"/>
                      <a:pt x="44482" y="22387"/>
                      <a:pt x="44660" y="21601"/>
                    </a:cubicBezTo>
                    <a:cubicBezTo>
                      <a:pt x="44851" y="20815"/>
                      <a:pt x="44970" y="19994"/>
                      <a:pt x="45065" y="19172"/>
                    </a:cubicBezTo>
                    <a:cubicBezTo>
                      <a:pt x="45232" y="17517"/>
                      <a:pt x="45232" y="15815"/>
                      <a:pt x="45137" y="14088"/>
                    </a:cubicBezTo>
                    <a:cubicBezTo>
                      <a:pt x="45029" y="12362"/>
                      <a:pt x="44827" y="10624"/>
                      <a:pt x="44553" y="8873"/>
                    </a:cubicBezTo>
                    <a:lnTo>
                      <a:pt x="44446" y="8219"/>
                    </a:lnTo>
                    <a:cubicBezTo>
                      <a:pt x="44398" y="7992"/>
                      <a:pt x="44339" y="7778"/>
                      <a:pt x="44291" y="7564"/>
                    </a:cubicBezTo>
                    <a:cubicBezTo>
                      <a:pt x="44267" y="7457"/>
                      <a:pt x="44244" y="7337"/>
                      <a:pt x="44208" y="7230"/>
                    </a:cubicBezTo>
                    <a:lnTo>
                      <a:pt x="44113" y="6909"/>
                    </a:lnTo>
                    <a:cubicBezTo>
                      <a:pt x="44041" y="6695"/>
                      <a:pt x="43982" y="6480"/>
                      <a:pt x="43898" y="6278"/>
                    </a:cubicBezTo>
                    <a:cubicBezTo>
                      <a:pt x="43589" y="5432"/>
                      <a:pt x="43160" y="4611"/>
                      <a:pt x="42601" y="3897"/>
                    </a:cubicBezTo>
                    <a:cubicBezTo>
                      <a:pt x="42029" y="3182"/>
                      <a:pt x="41327" y="2587"/>
                      <a:pt x="40541" y="2134"/>
                    </a:cubicBezTo>
                    <a:cubicBezTo>
                      <a:pt x="39755" y="1682"/>
                      <a:pt x="38886" y="1372"/>
                      <a:pt x="38017" y="1170"/>
                    </a:cubicBezTo>
                    <a:cubicBezTo>
                      <a:pt x="36411" y="788"/>
                      <a:pt x="34774" y="716"/>
                      <a:pt x="33173" y="716"/>
                    </a:cubicBezTo>
                    <a:cubicBezTo>
                      <a:pt x="33029" y="716"/>
                      <a:pt x="32885" y="717"/>
                      <a:pt x="32742" y="718"/>
                    </a:cubicBezTo>
                    <a:cubicBezTo>
                      <a:pt x="30992" y="730"/>
                      <a:pt x="29277" y="801"/>
                      <a:pt x="27599" y="825"/>
                    </a:cubicBezTo>
                    <a:cubicBezTo>
                      <a:pt x="26753" y="825"/>
                      <a:pt x="25932" y="825"/>
                      <a:pt x="25110" y="777"/>
                    </a:cubicBezTo>
                    <a:cubicBezTo>
                      <a:pt x="24301" y="730"/>
                      <a:pt x="23491" y="670"/>
                      <a:pt x="22693" y="610"/>
                    </a:cubicBezTo>
                    <a:cubicBezTo>
                      <a:pt x="21098" y="480"/>
                      <a:pt x="19562" y="325"/>
                      <a:pt x="18074" y="218"/>
                    </a:cubicBezTo>
                    <a:cubicBezTo>
                      <a:pt x="16585" y="99"/>
                      <a:pt x="15169" y="15"/>
                      <a:pt x="13811" y="3"/>
                    </a:cubicBezTo>
                    <a:cubicBezTo>
                      <a:pt x="13656" y="1"/>
                      <a:pt x="13501" y="0"/>
                      <a:pt x="1334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584;p44">
                <a:extLst>
                  <a:ext uri="{FF2B5EF4-FFF2-40B4-BE49-F238E27FC236}">
                    <a16:creationId xmlns:a16="http://schemas.microsoft.com/office/drawing/2014/main" id="{574AFE70-031D-4070-A2E8-7631911B9E1D}"/>
                  </a:ext>
                </a:extLst>
              </p:cNvPr>
              <p:cNvSpPr/>
              <p:nvPr/>
            </p:nvSpPr>
            <p:spPr>
              <a:xfrm>
                <a:off x="4537750" y="3066750"/>
                <a:ext cx="1112375" cy="724775"/>
              </a:xfrm>
              <a:custGeom>
                <a:avLst/>
                <a:gdLst/>
                <a:ahLst/>
                <a:cxnLst/>
                <a:rect l="l" t="t" r="r" b="b"/>
                <a:pathLst>
                  <a:path w="44495" h="28991" extrusionOk="0">
                    <a:moveTo>
                      <a:pt x="5142" y="1"/>
                    </a:moveTo>
                    <a:cubicBezTo>
                      <a:pt x="5118" y="1"/>
                      <a:pt x="5083" y="10"/>
                      <a:pt x="5037" y="29"/>
                    </a:cubicBezTo>
                    <a:cubicBezTo>
                      <a:pt x="4954" y="53"/>
                      <a:pt x="4811" y="101"/>
                      <a:pt x="4656" y="208"/>
                    </a:cubicBezTo>
                    <a:cubicBezTo>
                      <a:pt x="4656" y="208"/>
                      <a:pt x="4597" y="256"/>
                      <a:pt x="4454" y="351"/>
                    </a:cubicBezTo>
                    <a:cubicBezTo>
                      <a:pt x="4323" y="446"/>
                      <a:pt x="4132" y="577"/>
                      <a:pt x="3906" y="791"/>
                    </a:cubicBezTo>
                    <a:cubicBezTo>
                      <a:pt x="3454" y="1208"/>
                      <a:pt x="2858" y="1887"/>
                      <a:pt x="2299" y="2863"/>
                    </a:cubicBezTo>
                    <a:cubicBezTo>
                      <a:pt x="1751" y="3827"/>
                      <a:pt x="1227" y="5054"/>
                      <a:pt x="810" y="6494"/>
                    </a:cubicBezTo>
                    <a:cubicBezTo>
                      <a:pt x="596" y="7209"/>
                      <a:pt x="418" y="7983"/>
                      <a:pt x="275" y="8792"/>
                    </a:cubicBezTo>
                    <a:cubicBezTo>
                      <a:pt x="132" y="9602"/>
                      <a:pt x="25" y="10447"/>
                      <a:pt x="1" y="11340"/>
                    </a:cubicBezTo>
                    <a:cubicBezTo>
                      <a:pt x="1" y="11555"/>
                      <a:pt x="1" y="11781"/>
                      <a:pt x="13" y="12007"/>
                    </a:cubicBezTo>
                    <a:cubicBezTo>
                      <a:pt x="37" y="12233"/>
                      <a:pt x="48" y="12459"/>
                      <a:pt x="60" y="12686"/>
                    </a:cubicBezTo>
                    <a:cubicBezTo>
                      <a:pt x="96" y="13126"/>
                      <a:pt x="120" y="13591"/>
                      <a:pt x="144" y="14055"/>
                    </a:cubicBezTo>
                    <a:cubicBezTo>
                      <a:pt x="203" y="14972"/>
                      <a:pt x="251" y="15912"/>
                      <a:pt x="334" y="16877"/>
                    </a:cubicBezTo>
                    <a:cubicBezTo>
                      <a:pt x="513" y="18782"/>
                      <a:pt x="787" y="20758"/>
                      <a:pt x="1513" y="22615"/>
                    </a:cubicBezTo>
                    <a:cubicBezTo>
                      <a:pt x="1691" y="23080"/>
                      <a:pt x="1906" y="23532"/>
                      <a:pt x="2144" y="23961"/>
                    </a:cubicBezTo>
                    <a:cubicBezTo>
                      <a:pt x="2394" y="24389"/>
                      <a:pt x="2668" y="24806"/>
                      <a:pt x="2989" y="25187"/>
                    </a:cubicBezTo>
                    <a:cubicBezTo>
                      <a:pt x="3299" y="25568"/>
                      <a:pt x="3668" y="25902"/>
                      <a:pt x="4049" y="26211"/>
                    </a:cubicBezTo>
                    <a:cubicBezTo>
                      <a:pt x="4430" y="26533"/>
                      <a:pt x="4847" y="26771"/>
                      <a:pt x="5275" y="26997"/>
                    </a:cubicBezTo>
                    <a:cubicBezTo>
                      <a:pt x="6144" y="27426"/>
                      <a:pt x="7049" y="27699"/>
                      <a:pt x="7942" y="27902"/>
                    </a:cubicBezTo>
                    <a:cubicBezTo>
                      <a:pt x="8847" y="28092"/>
                      <a:pt x="9728" y="28199"/>
                      <a:pt x="10585" y="28271"/>
                    </a:cubicBezTo>
                    <a:cubicBezTo>
                      <a:pt x="11728" y="28366"/>
                      <a:pt x="12930" y="28387"/>
                      <a:pt x="14161" y="28387"/>
                    </a:cubicBezTo>
                    <a:cubicBezTo>
                      <a:pt x="14776" y="28387"/>
                      <a:pt x="15400" y="28382"/>
                      <a:pt x="16027" y="28378"/>
                    </a:cubicBezTo>
                    <a:cubicBezTo>
                      <a:pt x="16265" y="28375"/>
                      <a:pt x="16503" y="28374"/>
                      <a:pt x="16741" y="28374"/>
                    </a:cubicBezTo>
                    <a:cubicBezTo>
                      <a:pt x="17456" y="28374"/>
                      <a:pt x="18173" y="28387"/>
                      <a:pt x="18896" y="28414"/>
                    </a:cubicBezTo>
                    <a:cubicBezTo>
                      <a:pt x="19384" y="28438"/>
                      <a:pt x="19872" y="28450"/>
                      <a:pt x="20360" y="28461"/>
                    </a:cubicBezTo>
                    <a:cubicBezTo>
                      <a:pt x="20849" y="28473"/>
                      <a:pt x="21337" y="28485"/>
                      <a:pt x="21825" y="28497"/>
                    </a:cubicBezTo>
                    <a:cubicBezTo>
                      <a:pt x="23789" y="28545"/>
                      <a:pt x="25754" y="28569"/>
                      <a:pt x="27659" y="28664"/>
                    </a:cubicBezTo>
                    <a:cubicBezTo>
                      <a:pt x="28135" y="28676"/>
                      <a:pt x="28612" y="28700"/>
                      <a:pt x="29076" y="28735"/>
                    </a:cubicBezTo>
                    <a:cubicBezTo>
                      <a:pt x="29552" y="28771"/>
                      <a:pt x="30016" y="28783"/>
                      <a:pt x="30469" y="28831"/>
                    </a:cubicBezTo>
                    <a:cubicBezTo>
                      <a:pt x="30933" y="28878"/>
                      <a:pt x="31386" y="28914"/>
                      <a:pt x="31838" y="28950"/>
                    </a:cubicBezTo>
                    <a:cubicBezTo>
                      <a:pt x="32064" y="28961"/>
                      <a:pt x="32291" y="28973"/>
                      <a:pt x="32517" y="28985"/>
                    </a:cubicBezTo>
                    <a:cubicBezTo>
                      <a:pt x="32556" y="28989"/>
                      <a:pt x="32595" y="28991"/>
                      <a:pt x="32633" y="28991"/>
                    </a:cubicBezTo>
                    <a:cubicBezTo>
                      <a:pt x="32709" y="28991"/>
                      <a:pt x="32783" y="28985"/>
                      <a:pt x="32862" y="28985"/>
                    </a:cubicBezTo>
                    <a:cubicBezTo>
                      <a:pt x="32969" y="28973"/>
                      <a:pt x="33076" y="28973"/>
                      <a:pt x="33195" y="28973"/>
                    </a:cubicBezTo>
                    <a:cubicBezTo>
                      <a:pt x="33303" y="28961"/>
                      <a:pt x="33410" y="28961"/>
                      <a:pt x="33529" y="28961"/>
                    </a:cubicBezTo>
                    <a:cubicBezTo>
                      <a:pt x="33636" y="28950"/>
                      <a:pt x="33743" y="28938"/>
                      <a:pt x="33850" y="28926"/>
                    </a:cubicBezTo>
                    <a:cubicBezTo>
                      <a:pt x="34065" y="28902"/>
                      <a:pt x="34279" y="28890"/>
                      <a:pt x="34493" y="28854"/>
                    </a:cubicBezTo>
                    <a:cubicBezTo>
                      <a:pt x="34708" y="28819"/>
                      <a:pt x="34910" y="28771"/>
                      <a:pt x="35124" y="28735"/>
                    </a:cubicBezTo>
                    <a:cubicBezTo>
                      <a:pt x="35327" y="28711"/>
                      <a:pt x="35529" y="28652"/>
                      <a:pt x="35731" y="28604"/>
                    </a:cubicBezTo>
                    <a:cubicBezTo>
                      <a:pt x="36136" y="28521"/>
                      <a:pt x="36517" y="28390"/>
                      <a:pt x="36898" y="28271"/>
                    </a:cubicBezTo>
                    <a:cubicBezTo>
                      <a:pt x="37089" y="28211"/>
                      <a:pt x="37267" y="28140"/>
                      <a:pt x="37446" y="28080"/>
                    </a:cubicBezTo>
                    <a:cubicBezTo>
                      <a:pt x="37625" y="28009"/>
                      <a:pt x="37803" y="27949"/>
                      <a:pt x="37982" y="27878"/>
                    </a:cubicBezTo>
                    <a:cubicBezTo>
                      <a:pt x="39363" y="27307"/>
                      <a:pt x="40518" y="26628"/>
                      <a:pt x="41423" y="25997"/>
                    </a:cubicBezTo>
                    <a:cubicBezTo>
                      <a:pt x="41649" y="25830"/>
                      <a:pt x="41863" y="25687"/>
                      <a:pt x="42066" y="25532"/>
                    </a:cubicBezTo>
                    <a:cubicBezTo>
                      <a:pt x="42256" y="25378"/>
                      <a:pt x="42447" y="25235"/>
                      <a:pt x="42613" y="25104"/>
                    </a:cubicBezTo>
                    <a:cubicBezTo>
                      <a:pt x="42947" y="24818"/>
                      <a:pt x="43244" y="24580"/>
                      <a:pt x="43459" y="24366"/>
                    </a:cubicBezTo>
                    <a:cubicBezTo>
                      <a:pt x="43911" y="23949"/>
                      <a:pt x="44137" y="23699"/>
                      <a:pt x="44137" y="23699"/>
                    </a:cubicBezTo>
                    <a:cubicBezTo>
                      <a:pt x="44407" y="23410"/>
                      <a:pt x="44495" y="23251"/>
                      <a:pt x="44434" y="23251"/>
                    </a:cubicBezTo>
                    <a:cubicBezTo>
                      <a:pt x="44384" y="23251"/>
                      <a:pt x="44236" y="23356"/>
                      <a:pt x="44006" y="23580"/>
                    </a:cubicBezTo>
                    <a:cubicBezTo>
                      <a:pt x="44006" y="23580"/>
                      <a:pt x="43780" y="23830"/>
                      <a:pt x="43340" y="24235"/>
                    </a:cubicBezTo>
                    <a:cubicBezTo>
                      <a:pt x="43125" y="24449"/>
                      <a:pt x="42828" y="24675"/>
                      <a:pt x="42494" y="24949"/>
                    </a:cubicBezTo>
                    <a:cubicBezTo>
                      <a:pt x="42328" y="25092"/>
                      <a:pt x="42137" y="25223"/>
                      <a:pt x="41947" y="25378"/>
                    </a:cubicBezTo>
                    <a:cubicBezTo>
                      <a:pt x="41756" y="25532"/>
                      <a:pt x="41542" y="25675"/>
                      <a:pt x="41315" y="25830"/>
                    </a:cubicBezTo>
                    <a:cubicBezTo>
                      <a:pt x="40411" y="26449"/>
                      <a:pt x="39256" y="27116"/>
                      <a:pt x="37886" y="27664"/>
                    </a:cubicBezTo>
                    <a:cubicBezTo>
                      <a:pt x="37720" y="27747"/>
                      <a:pt x="37541" y="27795"/>
                      <a:pt x="37363" y="27866"/>
                    </a:cubicBezTo>
                    <a:cubicBezTo>
                      <a:pt x="37184" y="27926"/>
                      <a:pt x="37005" y="27997"/>
                      <a:pt x="36827" y="28057"/>
                    </a:cubicBezTo>
                    <a:cubicBezTo>
                      <a:pt x="36446" y="28164"/>
                      <a:pt x="36077" y="28295"/>
                      <a:pt x="35672" y="28378"/>
                    </a:cubicBezTo>
                    <a:cubicBezTo>
                      <a:pt x="35481" y="28414"/>
                      <a:pt x="35279" y="28473"/>
                      <a:pt x="35077" y="28509"/>
                    </a:cubicBezTo>
                    <a:cubicBezTo>
                      <a:pt x="34874" y="28545"/>
                      <a:pt x="34672" y="28569"/>
                      <a:pt x="34457" y="28604"/>
                    </a:cubicBezTo>
                    <a:cubicBezTo>
                      <a:pt x="34255" y="28640"/>
                      <a:pt x="34041" y="28652"/>
                      <a:pt x="33826" y="28676"/>
                    </a:cubicBezTo>
                    <a:cubicBezTo>
                      <a:pt x="33719" y="28688"/>
                      <a:pt x="33612" y="28700"/>
                      <a:pt x="33505" y="28711"/>
                    </a:cubicBezTo>
                    <a:cubicBezTo>
                      <a:pt x="33398" y="28711"/>
                      <a:pt x="33291" y="28711"/>
                      <a:pt x="33184" y="28723"/>
                    </a:cubicBezTo>
                    <a:lnTo>
                      <a:pt x="32850" y="28723"/>
                    </a:lnTo>
                    <a:cubicBezTo>
                      <a:pt x="32797" y="28729"/>
                      <a:pt x="32743" y="28732"/>
                      <a:pt x="32689" y="28732"/>
                    </a:cubicBezTo>
                    <a:cubicBezTo>
                      <a:pt x="32636" y="28732"/>
                      <a:pt x="32582" y="28729"/>
                      <a:pt x="32529" y="28723"/>
                    </a:cubicBezTo>
                    <a:cubicBezTo>
                      <a:pt x="32302" y="28723"/>
                      <a:pt x="32088" y="28711"/>
                      <a:pt x="31862" y="28700"/>
                    </a:cubicBezTo>
                    <a:cubicBezTo>
                      <a:pt x="31409" y="28664"/>
                      <a:pt x="30957" y="28616"/>
                      <a:pt x="30493" y="28569"/>
                    </a:cubicBezTo>
                    <a:cubicBezTo>
                      <a:pt x="30040" y="28521"/>
                      <a:pt x="29564" y="28497"/>
                      <a:pt x="29100" y="28461"/>
                    </a:cubicBezTo>
                    <a:cubicBezTo>
                      <a:pt x="28623" y="28426"/>
                      <a:pt x="28147" y="28402"/>
                      <a:pt x="27671" y="28378"/>
                    </a:cubicBezTo>
                    <a:cubicBezTo>
                      <a:pt x="25754" y="28283"/>
                      <a:pt x="23789" y="28247"/>
                      <a:pt x="21837" y="28199"/>
                    </a:cubicBezTo>
                    <a:cubicBezTo>
                      <a:pt x="21349" y="28176"/>
                      <a:pt x="20861" y="28164"/>
                      <a:pt x="20372" y="28152"/>
                    </a:cubicBezTo>
                    <a:cubicBezTo>
                      <a:pt x="19884" y="28140"/>
                      <a:pt x="19396" y="28116"/>
                      <a:pt x="18908" y="28104"/>
                    </a:cubicBezTo>
                    <a:cubicBezTo>
                      <a:pt x="18171" y="28068"/>
                      <a:pt x="17434" y="28052"/>
                      <a:pt x="16703" y="28052"/>
                    </a:cubicBezTo>
                    <a:cubicBezTo>
                      <a:pt x="16477" y="28052"/>
                      <a:pt x="16251" y="28054"/>
                      <a:pt x="16027" y="28057"/>
                    </a:cubicBezTo>
                    <a:cubicBezTo>
                      <a:pt x="15553" y="28057"/>
                      <a:pt x="15085" y="28058"/>
                      <a:pt x="14621" y="28058"/>
                    </a:cubicBezTo>
                    <a:cubicBezTo>
                      <a:pt x="13230" y="28058"/>
                      <a:pt x="11886" y="28045"/>
                      <a:pt x="10609" y="27938"/>
                    </a:cubicBezTo>
                    <a:cubicBezTo>
                      <a:pt x="9764" y="27866"/>
                      <a:pt x="8895" y="27759"/>
                      <a:pt x="8014" y="27580"/>
                    </a:cubicBezTo>
                    <a:cubicBezTo>
                      <a:pt x="7145" y="27390"/>
                      <a:pt x="6252" y="27116"/>
                      <a:pt x="5430" y="26699"/>
                    </a:cubicBezTo>
                    <a:cubicBezTo>
                      <a:pt x="5013" y="26497"/>
                      <a:pt x="4609" y="26259"/>
                      <a:pt x="4239" y="25961"/>
                    </a:cubicBezTo>
                    <a:cubicBezTo>
                      <a:pt x="3882" y="25675"/>
                      <a:pt x="3537" y="25342"/>
                      <a:pt x="3227" y="24985"/>
                    </a:cubicBezTo>
                    <a:cubicBezTo>
                      <a:pt x="2930" y="24616"/>
                      <a:pt x="2656" y="24223"/>
                      <a:pt x="2418" y="23806"/>
                    </a:cubicBezTo>
                    <a:cubicBezTo>
                      <a:pt x="2180" y="23389"/>
                      <a:pt x="1977" y="22949"/>
                      <a:pt x="1799" y="22496"/>
                    </a:cubicBezTo>
                    <a:cubicBezTo>
                      <a:pt x="1084" y="20699"/>
                      <a:pt x="799" y="18746"/>
                      <a:pt x="620" y="16853"/>
                    </a:cubicBezTo>
                    <a:cubicBezTo>
                      <a:pt x="525" y="15900"/>
                      <a:pt x="465" y="14960"/>
                      <a:pt x="418" y="14031"/>
                    </a:cubicBezTo>
                    <a:cubicBezTo>
                      <a:pt x="382" y="13567"/>
                      <a:pt x="358" y="13114"/>
                      <a:pt x="322" y="12662"/>
                    </a:cubicBezTo>
                    <a:cubicBezTo>
                      <a:pt x="310" y="12436"/>
                      <a:pt x="287" y="12209"/>
                      <a:pt x="275" y="11995"/>
                    </a:cubicBezTo>
                    <a:cubicBezTo>
                      <a:pt x="263" y="11781"/>
                      <a:pt x="251" y="11555"/>
                      <a:pt x="263" y="11340"/>
                    </a:cubicBezTo>
                    <a:cubicBezTo>
                      <a:pt x="275" y="10471"/>
                      <a:pt x="382" y="9626"/>
                      <a:pt x="513" y="8828"/>
                    </a:cubicBezTo>
                    <a:cubicBezTo>
                      <a:pt x="644" y="8030"/>
                      <a:pt x="822" y="7268"/>
                      <a:pt x="1025" y="6554"/>
                    </a:cubicBezTo>
                    <a:cubicBezTo>
                      <a:pt x="1430" y="5125"/>
                      <a:pt x="1930" y="3911"/>
                      <a:pt x="2477" y="2958"/>
                    </a:cubicBezTo>
                    <a:cubicBezTo>
                      <a:pt x="3013" y="2006"/>
                      <a:pt x="3585" y="1327"/>
                      <a:pt x="4025" y="922"/>
                    </a:cubicBezTo>
                    <a:cubicBezTo>
                      <a:pt x="4239" y="720"/>
                      <a:pt x="4430" y="589"/>
                      <a:pt x="4561" y="494"/>
                    </a:cubicBezTo>
                    <a:cubicBezTo>
                      <a:pt x="4692" y="398"/>
                      <a:pt x="4751" y="351"/>
                      <a:pt x="4751" y="351"/>
                    </a:cubicBezTo>
                    <a:cubicBezTo>
                      <a:pt x="4894" y="256"/>
                      <a:pt x="5013" y="196"/>
                      <a:pt x="5085" y="125"/>
                    </a:cubicBezTo>
                    <a:cubicBezTo>
                      <a:pt x="5156" y="77"/>
                      <a:pt x="5180" y="29"/>
                      <a:pt x="5180" y="17"/>
                    </a:cubicBezTo>
                    <a:cubicBezTo>
                      <a:pt x="5175" y="7"/>
                      <a:pt x="5162" y="1"/>
                      <a:pt x="514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585;p44">
                <a:extLst>
                  <a:ext uri="{FF2B5EF4-FFF2-40B4-BE49-F238E27FC236}">
                    <a16:creationId xmlns:a16="http://schemas.microsoft.com/office/drawing/2014/main" id="{1BF59C1E-1720-41B6-A740-35319420ED85}"/>
                  </a:ext>
                </a:extLst>
              </p:cNvPr>
              <p:cNvSpPr/>
              <p:nvPr/>
            </p:nvSpPr>
            <p:spPr>
              <a:xfrm>
                <a:off x="5351900" y="3705050"/>
                <a:ext cx="177675" cy="82500"/>
              </a:xfrm>
              <a:custGeom>
                <a:avLst/>
                <a:gdLst/>
                <a:ahLst/>
                <a:cxnLst/>
                <a:rect l="l" t="t" r="r" b="b"/>
                <a:pathLst>
                  <a:path w="7107" h="3300" extrusionOk="0">
                    <a:moveTo>
                      <a:pt x="6916" y="0"/>
                    </a:moveTo>
                    <a:cubicBezTo>
                      <a:pt x="6844" y="0"/>
                      <a:pt x="6737" y="0"/>
                      <a:pt x="6618" y="12"/>
                    </a:cubicBezTo>
                    <a:cubicBezTo>
                      <a:pt x="6499" y="36"/>
                      <a:pt x="6344" y="60"/>
                      <a:pt x="6190" y="96"/>
                    </a:cubicBezTo>
                    <a:cubicBezTo>
                      <a:pt x="6106" y="108"/>
                      <a:pt x="6023" y="131"/>
                      <a:pt x="5940" y="155"/>
                    </a:cubicBezTo>
                    <a:cubicBezTo>
                      <a:pt x="5844" y="179"/>
                      <a:pt x="5749" y="203"/>
                      <a:pt x="5666" y="227"/>
                    </a:cubicBezTo>
                    <a:cubicBezTo>
                      <a:pt x="4916" y="465"/>
                      <a:pt x="4035" y="870"/>
                      <a:pt x="3368" y="1227"/>
                    </a:cubicBezTo>
                    <a:cubicBezTo>
                      <a:pt x="2713" y="1584"/>
                      <a:pt x="1891" y="2084"/>
                      <a:pt x="1237" y="2477"/>
                    </a:cubicBezTo>
                    <a:cubicBezTo>
                      <a:pt x="903" y="2679"/>
                      <a:pt x="618" y="2846"/>
                      <a:pt x="403" y="2965"/>
                    </a:cubicBezTo>
                    <a:cubicBezTo>
                      <a:pt x="189" y="3072"/>
                      <a:pt x="58" y="3132"/>
                      <a:pt x="58" y="3132"/>
                    </a:cubicBezTo>
                    <a:cubicBezTo>
                      <a:pt x="1" y="3177"/>
                      <a:pt x="53" y="3299"/>
                      <a:pt x="120" y="3299"/>
                    </a:cubicBezTo>
                    <a:cubicBezTo>
                      <a:pt x="123" y="3299"/>
                      <a:pt x="126" y="3299"/>
                      <a:pt x="129" y="3299"/>
                    </a:cubicBezTo>
                    <a:cubicBezTo>
                      <a:pt x="129" y="3299"/>
                      <a:pt x="272" y="3239"/>
                      <a:pt x="487" y="3132"/>
                    </a:cubicBezTo>
                    <a:cubicBezTo>
                      <a:pt x="713" y="3037"/>
                      <a:pt x="1022" y="2882"/>
                      <a:pt x="1356" y="2703"/>
                    </a:cubicBezTo>
                    <a:cubicBezTo>
                      <a:pt x="2034" y="2334"/>
                      <a:pt x="2868" y="1882"/>
                      <a:pt x="3535" y="1524"/>
                    </a:cubicBezTo>
                    <a:cubicBezTo>
                      <a:pt x="4189" y="1167"/>
                      <a:pt x="5023" y="727"/>
                      <a:pt x="5737" y="465"/>
                    </a:cubicBezTo>
                    <a:cubicBezTo>
                      <a:pt x="5832" y="429"/>
                      <a:pt x="5916" y="405"/>
                      <a:pt x="5999" y="381"/>
                    </a:cubicBezTo>
                    <a:cubicBezTo>
                      <a:pt x="6082" y="358"/>
                      <a:pt x="6166" y="334"/>
                      <a:pt x="6237" y="310"/>
                    </a:cubicBezTo>
                    <a:cubicBezTo>
                      <a:pt x="6392" y="262"/>
                      <a:pt x="6535" y="239"/>
                      <a:pt x="6654" y="215"/>
                    </a:cubicBezTo>
                    <a:cubicBezTo>
                      <a:pt x="6761" y="191"/>
                      <a:pt x="6856" y="191"/>
                      <a:pt x="6916" y="179"/>
                    </a:cubicBezTo>
                    <a:cubicBezTo>
                      <a:pt x="6987" y="167"/>
                      <a:pt x="7023" y="167"/>
                      <a:pt x="7023" y="167"/>
                    </a:cubicBezTo>
                    <a:cubicBezTo>
                      <a:pt x="7095" y="155"/>
                      <a:pt x="7106" y="0"/>
                      <a:pt x="702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586;p44">
                <a:extLst>
                  <a:ext uri="{FF2B5EF4-FFF2-40B4-BE49-F238E27FC236}">
                    <a16:creationId xmlns:a16="http://schemas.microsoft.com/office/drawing/2014/main" id="{DC2839B9-3B18-4B1D-A2FD-29E5CB0314FC}"/>
                  </a:ext>
                </a:extLst>
              </p:cNvPr>
              <p:cNvSpPr/>
              <p:nvPr/>
            </p:nvSpPr>
            <p:spPr>
              <a:xfrm>
                <a:off x="5283475" y="3711000"/>
                <a:ext cx="104700" cy="70350"/>
              </a:xfrm>
              <a:custGeom>
                <a:avLst/>
                <a:gdLst/>
                <a:ahLst/>
                <a:cxnLst/>
                <a:rect l="l" t="t" r="r" b="b"/>
                <a:pathLst>
                  <a:path w="4188" h="2814" extrusionOk="0">
                    <a:moveTo>
                      <a:pt x="4128" y="1"/>
                    </a:moveTo>
                    <a:cubicBezTo>
                      <a:pt x="4128" y="1"/>
                      <a:pt x="4033" y="13"/>
                      <a:pt x="3866" y="36"/>
                    </a:cubicBezTo>
                    <a:cubicBezTo>
                      <a:pt x="3795" y="60"/>
                      <a:pt x="3700" y="72"/>
                      <a:pt x="3593" y="108"/>
                    </a:cubicBezTo>
                    <a:cubicBezTo>
                      <a:pt x="3485" y="132"/>
                      <a:pt x="3378" y="179"/>
                      <a:pt x="3259" y="215"/>
                    </a:cubicBezTo>
                    <a:cubicBezTo>
                      <a:pt x="2783" y="417"/>
                      <a:pt x="2259" y="763"/>
                      <a:pt x="1878" y="1060"/>
                    </a:cubicBezTo>
                    <a:cubicBezTo>
                      <a:pt x="1497" y="1358"/>
                      <a:pt x="1045" y="1787"/>
                      <a:pt x="688" y="2120"/>
                    </a:cubicBezTo>
                    <a:cubicBezTo>
                      <a:pt x="318" y="2441"/>
                      <a:pt x="33" y="2668"/>
                      <a:pt x="33" y="2668"/>
                    </a:cubicBezTo>
                    <a:cubicBezTo>
                      <a:pt x="0" y="2711"/>
                      <a:pt x="66" y="2814"/>
                      <a:pt x="114" y="2814"/>
                    </a:cubicBezTo>
                    <a:cubicBezTo>
                      <a:pt x="119" y="2814"/>
                      <a:pt x="124" y="2813"/>
                      <a:pt x="128" y="2810"/>
                    </a:cubicBezTo>
                    <a:cubicBezTo>
                      <a:pt x="128" y="2810"/>
                      <a:pt x="449" y="2608"/>
                      <a:pt x="842" y="2310"/>
                    </a:cubicBezTo>
                    <a:cubicBezTo>
                      <a:pt x="1235" y="2001"/>
                      <a:pt x="1711" y="1620"/>
                      <a:pt x="2081" y="1322"/>
                    </a:cubicBezTo>
                    <a:cubicBezTo>
                      <a:pt x="2450" y="1025"/>
                      <a:pt x="2938" y="667"/>
                      <a:pt x="3366" y="453"/>
                    </a:cubicBezTo>
                    <a:cubicBezTo>
                      <a:pt x="3474" y="394"/>
                      <a:pt x="3569" y="358"/>
                      <a:pt x="3664" y="310"/>
                    </a:cubicBezTo>
                    <a:cubicBezTo>
                      <a:pt x="3759" y="286"/>
                      <a:pt x="3843" y="251"/>
                      <a:pt x="3914" y="227"/>
                    </a:cubicBezTo>
                    <a:cubicBezTo>
                      <a:pt x="4057" y="191"/>
                      <a:pt x="4152" y="167"/>
                      <a:pt x="4152" y="167"/>
                    </a:cubicBezTo>
                    <a:cubicBezTo>
                      <a:pt x="4188" y="155"/>
                      <a:pt x="4176" y="1"/>
                      <a:pt x="412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587;p44">
                <a:extLst>
                  <a:ext uri="{FF2B5EF4-FFF2-40B4-BE49-F238E27FC236}">
                    <a16:creationId xmlns:a16="http://schemas.microsoft.com/office/drawing/2014/main" id="{25E17DF4-4B8D-48EA-8EF9-5538E5CB8C7A}"/>
                  </a:ext>
                </a:extLst>
              </p:cNvPr>
              <p:cNvSpPr/>
              <p:nvPr/>
            </p:nvSpPr>
            <p:spPr>
              <a:xfrm>
                <a:off x="5195025" y="3705950"/>
                <a:ext cx="95225" cy="73250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2930" extrusionOk="0">
                    <a:moveTo>
                      <a:pt x="3666" y="0"/>
                    </a:moveTo>
                    <a:cubicBezTo>
                      <a:pt x="3618" y="12"/>
                      <a:pt x="3559" y="24"/>
                      <a:pt x="3475" y="48"/>
                    </a:cubicBezTo>
                    <a:cubicBezTo>
                      <a:pt x="3333" y="107"/>
                      <a:pt x="3142" y="203"/>
                      <a:pt x="2940" y="334"/>
                    </a:cubicBezTo>
                    <a:cubicBezTo>
                      <a:pt x="2547" y="596"/>
                      <a:pt x="2094" y="977"/>
                      <a:pt x="1761" y="1274"/>
                    </a:cubicBezTo>
                    <a:cubicBezTo>
                      <a:pt x="1416" y="1572"/>
                      <a:pt x="999" y="1977"/>
                      <a:pt x="654" y="2286"/>
                    </a:cubicBezTo>
                    <a:cubicBezTo>
                      <a:pt x="487" y="2441"/>
                      <a:pt x="332" y="2572"/>
                      <a:pt x="213" y="2655"/>
                    </a:cubicBezTo>
                    <a:cubicBezTo>
                      <a:pt x="106" y="2739"/>
                      <a:pt x="35" y="2774"/>
                      <a:pt x="35" y="2774"/>
                    </a:cubicBezTo>
                    <a:cubicBezTo>
                      <a:pt x="0" y="2809"/>
                      <a:pt x="53" y="2930"/>
                      <a:pt x="100" y="2930"/>
                    </a:cubicBezTo>
                    <a:cubicBezTo>
                      <a:pt x="102" y="2930"/>
                      <a:pt x="104" y="2930"/>
                      <a:pt x="106" y="2929"/>
                    </a:cubicBezTo>
                    <a:cubicBezTo>
                      <a:pt x="106" y="2929"/>
                      <a:pt x="201" y="2893"/>
                      <a:pt x="320" y="2822"/>
                    </a:cubicBezTo>
                    <a:cubicBezTo>
                      <a:pt x="451" y="2739"/>
                      <a:pt x="630" y="2620"/>
                      <a:pt x="820" y="2477"/>
                    </a:cubicBezTo>
                    <a:cubicBezTo>
                      <a:pt x="1189" y="2203"/>
                      <a:pt x="1642" y="1822"/>
                      <a:pt x="1975" y="1524"/>
                    </a:cubicBezTo>
                    <a:cubicBezTo>
                      <a:pt x="2309" y="1227"/>
                      <a:pt x="2737" y="822"/>
                      <a:pt x="3094" y="536"/>
                    </a:cubicBezTo>
                    <a:cubicBezTo>
                      <a:pt x="3273" y="393"/>
                      <a:pt x="3428" y="286"/>
                      <a:pt x="3559" y="238"/>
                    </a:cubicBezTo>
                    <a:cubicBezTo>
                      <a:pt x="3678" y="179"/>
                      <a:pt x="3737" y="179"/>
                      <a:pt x="3737" y="179"/>
                    </a:cubicBezTo>
                    <a:cubicBezTo>
                      <a:pt x="3773" y="167"/>
                      <a:pt x="3809" y="12"/>
                      <a:pt x="37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588;p44">
                <a:extLst>
                  <a:ext uri="{FF2B5EF4-FFF2-40B4-BE49-F238E27FC236}">
                    <a16:creationId xmlns:a16="http://schemas.microsoft.com/office/drawing/2014/main" id="{601E2CD3-A76E-489C-A281-D5812C80510B}"/>
                  </a:ext>
                </a:extLst>
              </p:cNvPr>
              <p:cNvSpPr/>
              <p:nvPr/>
            </p:nvSpPr>
            <p:spPr>
              <a:xfrm>
                <a:off x="5115550" y="3701750"/>
                <a:ext cx="86275" cy="79550"/>
              </a:xfrm>
              <a:custGeom>
                <a:avLst/>
                <a:gdLst/>
                <a:ahLst/>
                <a:cxnLst/>
                <a:rect l="l" t="t" r="r" b="b"/>
                <a:pathLst>
                  <a:path w="3451" h="3182" extrusionOk="0">
                    <a:moveTo>
                      <a:pt x="3350" y="1"/>
                    </a:moveTo>
                    <a:cubicBezTo>
                      <a:pt x="3348" y="1"/>
                      <a:pt x="3346" y="1"/>
                      <a:pt x="3344" y="2"/>
                    </a:cubicBezTo>
                    <a:cubicBezTo>
                      <a:pt x="3344" y="2"/>
                      <a:pt x="3261" y="37"/>
                      <a:pt x="3130" y="97"/>
                    </a:cubicBezTo>
                    <a:cubicBezTo>
                      <a:pt x="3059" y="132"/>
                      <a:pt x="2987" y="168"/>
                      <a:pt x="2892" y="216"/>
                    </a:cubicBezTo>
                    <a:cubicBezTo>
                      <a:pt x="2809" y="275"/>
                      <a:pt x="2713" y="323"/>
                      <a:pt x="2630" y="394"/>
                    </a:cubicBezTo>
                    <a:cubicBezTo>
                      <a:pt x="2249" y="656"/>
                      <a:pt x="1820" y="1049"/>
                      <a:pt x="1511" y="1371"/>
                    </a:cubicBezTo>
                    <a:cubicBezTo>
                      <a:pt x="1201" y="1692"/>
                      <a:pt x="844" y="2121"/>
                      <a:pt x="547" y="2466"/>
                    </a:cubicBezTo>
                    <a:cubicBezTo>
                      <a:pt x="261" y="2811"/>
                      <a:pt x="23" y="3050"/>
                      <a:pt x="23" y="3050"/>
                    </a:cubicBezTo>
                    <a:cubicBezTo>
                      <a:pt x="0" y="3083"/>
                      <a:pt x="84" y="3181"/>
                      <a:pt x="124" y="3181"/>
                    </a:cubicBezTo>
                    <a:cubicBezTo>
                      <a:pt x="126" y="3181"/>
                      <a:pt x="128" y="3181"/>
                      <a:pt x="130" y="3180"/>
                    </a:cubicBezTo>
                    <a:cubicBezTo>
                      <a:pt x="130" y="3180"/>
                      <a:pt x="404" y="2954"/>
                      <a:pt x="737" y="2633"/>
                    </a:cubicBezTo>
                    <a:cubicBezTo>
                      <a:pt x="1058" y="2323"/>
                      <a:pt x="1451" y="1918"/>
                      <a:pt x="1749" y="1597"/>
                    </a:cubicBezTo>
                    <a:cubicBezTo>
                      <a:pt x="2059" y="1275"/>
                      <a:pt x="2440" y="883"/>
                      <a:pt x="2773" y="597"/>
                    </a:cubicBezTo>
                    <a:cubicBezTo>
                      <a:pt x="2856" y="525"/>
                      <a:pt x="2940" y="466"/>
                      <a:pt x="3023" y="406"/>
                    </a:cubicBezTo>
                    <a:cubicBezTo>
                      <a:pt x="3094" y="347"/>
                      <a:pt x="3166" y="311"/>
                      <a:pt x="3225" y="263"/>
                    </a:cubicBezTo>
                    <a:cubicBezTo>
                      <a:pt x="3344" y="204"/>
                      <a:pt x="3416" y="156"/>
                      <a:pt x="3416" y="156"/>
                    </a:cubicBezTo>
                    <a:cubicBezTo>
                      <a:pt x="3450" y="133"/>
                      <a:pt x="3397" y="1"/>
                      <a:pt x="335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589;p44">
                <a:extLst>
                  <a:ext uri="{FF2B5EF4-FFF2-40B4-BE49-F238E27FC236}">
                    <a16:creationId xmlns:a16="http://schemas.microsoft.com/office/drawing/2014/main" id="{DDA43695-2C2A-47B8-8ED9-47D96CE70C77}"/>
                  </a:ext>
                </a:extLst>
              </p:cNvPr>
              <p:cNvSpPr/>
              <p:nvPr/>
            </p:nvSpPr>
            <p:spPr>
              <a:xfrm>
                <a:off x="5036400" y="3694325"/>
                <a:ext cx="88025" cy="82250"/>
              </a:xfrm>
              <a:custGeom>
                <a:avLst/>
                <a:gdLst/>
                <a:ahLst/>
                <a:cxnLst/>
                <a:rect l="l" t="t" r="r" b="b"/>
                <a:pathLst>
                  <a:path w="3521" h="3290" extrusionOk="0">
                    <a:moveTo>
                      <a:pt x="3457" y="0"/>
                    </a:moveTo>
                    <a:cubicBezTo>
                      <a:pt x="3455" y="0"/>
                      <a:pt x="3453" y="0"/>
                      <a:pt x="3451" y="1"/>
                    </a:cubicBezTo>
                    <a:cubicBezTo>
                      <a:pt x="3451" y="1"/>
                      <a:pt x="3427" y="1"/>
                      <a:pt x="3391" y="13"/>
                    </a:cubicBezTo>
                    <a:cubicBezTo>
                      <a:pt x="3343" y="25"/>
                      <a:pt x="3284" y="37"/>
                      <a:pt x="3212" y="60"/>
                    </a:cubicBezTo>
                    <a:cubicBezTo>
                      <a:pt x="3058" y="120"/>
                      <a:pt x="2867" y="215"/>
                      <a:pt x="2665" y="358"/>
                    </a:cubicBezTo>
                    <a:cubicBezTo>
                      <a:pt x="2272" y="644"/>
                      <a:pt x="1867" y="1084"/>
                      <a:pt x="1569" y="1430"/>
                    </a:cubicBezTo>
                    <a:cubicBezTo>
                      <a:pt x="1272" y="1787"/>
                      <a:pt x="915" y="2251"/>
                      <a:pt x="617" y="2596"/>
                    </a:cubicBezTo>
                    <a:cubicBezTo>
                      <a:pt x="534" y="2680"/>
                      <a:pt x="462" y="2751"/>
                      <a:pt x="391" y="2823"/>
                    </a:cubicBezTo>
                    <a:cubicBezTo>
                      <a:pt x="319" y="2894"/>
                      <a:pt x="260" y="2954"/>
                      <a:pt x="212" y="3001"/>
                    </a:cubicBezTo>
                    <a:cubicBezTo>
                      <a:pt x="105" y="3096"/>
                      <a:pt x="33" y="3144"/>
                      <a:pt x="33" y="3144"/>
                    </a:cubicBezTo>
                    <a:cubicBezTo>
                      <a:pt x="1" y="3177"/>
                      <a:pt x="68" y="3290"/>
                      <a:pt x="116" y="3290"/>
                    </a:cubicBezTo>
                    <a:cubicBezTo>
                      <a:pt x="121" y="3290"/>
                      <a:pt x="125" y="3289"/>
                      <a:pt x="129" y="3287"/>
                    </a:cubicBezTo>
                    <a:cubicBezTo>
                      <a:pt x="129" y="3287"/>
                      <a:pt x="212" y="3239"/>
                      <a:pt x="331" y="3156"/>
                    </a:cubicBezTo>
                    <a:cubicBezTo>
                      <a:pt x="391" y="3108"/>
                      <a:pt x="462" y="3049"/>
                      <a:pt x="545" y="2989"/>
                    </a:cubicBezTo>
                    <a:cubicBezTo>
                      <a:pt x="617" y="2918"/>
                      <a:pt x="700" y="2846"/>
                      <a:pt x="795" y="2763"/>
                    </a:cubicBezTo>
                    <a:cubicBezTo>
                      <a:pt x="1141" y="2442"/>
                      <a:pt x="1522" y="1989"/>
                      <a:pt x="1819" y="1644"/>
                    </a:cubicBezTo>
                    <a:cubicBezTo>
                      <a:pt x="2117" y="1299"/>
                      <a:pt x="2474" y="858"/>
                      <a:pt x="2820" y="560"/>
                    </a:cubicBezTo>
                    <a:cubicBezTo>
                      <a:pt x="2998" y="406"/>
                      <a:pt x="3165" y="310"/>
                      <a:pt x="3284" y="251"/>
                    </a:cubicBezTo>
                    <a:cubicBezTo>
                      <a:pt x="3343" y="215"/>
                      <a:pt x="3403" y="203"/>
                      <a:pt x="3427" y="191"/>
                    </a:cubicBezTo>
                    <a:cubicBezTo>
                      <a:pt x="3462" y="179"/>
                      <a:pt x="3486" y="168"/>
                      <a:pt x="3486" y="168"/>
                    </a:cubicBezTo>
                    <a:cubicBezTo>
                      <a:pt x="3521" y="156"/>
                      <a:pt x="3511" y="0"/>
                      <a:pt x="345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590;p44">
                <a:extLst>
                  <a:ext uri="{FF2B5EF4-FFF2-40B4-BE49-F238E27FC236}">
                    <a16:creationId xmlns:a16="http://schemas.microsoft.com/office/drawing/2014/main" id="{D6F4FDF7-1374-4DE6-829D-006242345860}"/>
                  </a:ext>
                </a:extLst>
              </p:cNvPr>
              <p:cNvSpPr/>
              <p:nvPr/>
            </p:nvSpPr>
            <p:spPr>
              <a:xfrm>
                <a:off x="4923600" y="3695700"/>
                <a:ext cx="129425" cy="82975"/>
              </a:xfrm>
              <a:custGeom>
                <a:avLst/>
                <a:gdLst/>
                <a:ahLst/>
                <a:cxnLst/>
                <a:rect l="l" t="t" r="r" b="b"/>
                <a:pathLst>
                  <a:path w="5177" h="3319" extrusionOk="0">
                    <a:moveTo>
                      <a:pt x="4874" y="0"/>
                    </a:moveTo>
                    <a:cubicBezTo>
                      <a:pt x="4846" y="0"/>
                      <a:pt x="4815" y="1"/>
                      <a:pt x="4784" y="5"/>
                    </a:cubicBezTo>
                    <a:cubicBezTo>
                      <a:pt x="4581" y="17"/>
                      <a:pt x="4307" y="77"/>
                      <a:pt x="4010" y="184"/>
                    </a:cubicBezTo>
                    <a:cubicBezTo>
                      <a:pt x="3426" y="410"/>
                      <a:pt x="2771" y="827"/>
                      <a:pt x="2295" y="1172"/>
                    </a:cubicBezTo>
                    <a:cubicBezTo>
                      <a:pt x="1819" y="1529"/>
                      <a:pt x="1247" y="2029"/>
                      <a:pt x="807" y="2446"/>
                    </a:cubicBezTo>
                    <a:cubicBezTo>
                      <a:pt x="354" y="2863"/>
                      <a:pt x="33" y="3184"/>
                      <a:pt x="33" y="3184"/>
                    </a:cubicBezTo>
                    <a:cubicBezTo>
                      <a:pt x="1" y="3227"/>
                      <a:pt x="75" y="3319"/>
                      <a:pt x="134" y="3319"/>
                    </a:cubicBezTo>
                    <a:cubicBezTo>
                      <a:pt x="140" y="3319"/>
                      <a:pt x="146" y="3318"/>
                      <a:pt x="152" y="3315"/>
                    </a:cubicBezTo>
                    <a:cubicBezTo>
                      <a:pt x="152" y="3315"/>
                      <a:pt x="497" y="3018"/>
                      <a:pt x="974" y="2637"/>
                    </a:cubicBezTo>
                    <a:cubicBezTo>
                      <a:pt x="1438" y="2256"/>
                      <a:pt x="2021" y="1791"/>
                      <a:pt x="2498" y="1446"/>
                    </a:cubicBezTo>
                    <a:cubicBezTo>
                      <a:pt x="2962" y="1101"/>
                      <a:pt x="3569" y="660"/>
                      <a:pt x="4105" y="422"/>
                    </a:cubicBezTo>
                    <a:cubicBezTo>
                      <a:pt x="4379" y="291"/>
                      <a:pt x="4617" y="220"/>
                      <a:pt x="4796" y="196"/>
                    </a:cubicBezTo>
                    <a:cubicBezTo>
                      <a:pt x="4843" y="190"/>
                      <a:pt x="4885" y="190"/>
                      <a:pt x="4921" y="190"/>
                    </a:cubicBezTo>
                    <a:cubicBezTo>
                      <a:pt x="4956" y="190"/>
                      <a:pt x="4986" y="190"/>
                      <a:pt x="5010" y="184"/>
                    </a:cubicBezTo>
                    <a:cubicBezTo>
                      <a:pt x="5057" y="196"/>
                      <a:pt x="5081" y="196"/>
                      <a:pt x="5081" y="196"/>
                    </a:cubicBezTo>
                    <a:cubicBezTo>
                      <a:pt x="5129" y="196"/>
                      <a:pt x="5177" y="41"/>
                      <a:pt x="5105" y="29"/>
                    </a:cubicBezTo>
                    <a:cubicBezTo>
                      <a:pt x="5105" y="29"/>
                      <a:pt x="5081" y="17"/>
                      <a:pt x="5022" y="5"/>
                    </a:cubicBezTo>
                    <a:cubicBezTo>
                      <a:pt x="4982" y="5"/>
                      <a:pt x="4932" y="0"/>
                      <a:pt x="487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591;p44">
                <a:extLst>
                  <a:ext uri="{FF2B5EF4-FFF2-40B4-BE49-F238E27FC236}">
                    <a16:creationId xmlns:a16="http://schemas.microsoft.com/office/drawing/2014/main" id="{EA0B055A-3C3E-4BC4-915F-3C66A523FE4B}"/>
                  </a:ext>
                </a:extLst>
              </p:cNvPr>
              <p:cNvSpPr/>
              <p:nvPr/>
            </p:nvSpPr>
            <p:spPr>
              <a:xfrm>
                <a:off x="4855050" y="3694575"/>
                <a:ext cx="94925" cy="77775"/>
              </a:xfrm>
              <a:custGeom>
                <a:avLst/>
                <a:gdLst/>
                <a:ahLst/>
                <a:cxnLst/>
                <a:rect l="l" t="t" r="r" b="b"/>
                <a:pathLst>
                  <a:path w="3797" h="3111" extrusionOk="0">
                    <a:moveTo>
                      <a:pt x="3702" y="0"/>
                    </a:moveTo>
                    <a:cubicBezTo>
                      <a:pt x="3699" y="0"/>
                      <a:pt x="3695" y="1"/>
                      <a:pt x="3692" y="3"/>
                    </a:cubicBezTo>
                    <a:cubicBezTo>
                      <a:pt x="3692" y="3"/>
                      <a:pt x="3668" y="15"/>
                      <a:pt x="3632" y="27"/>
                    </a:cubicBezTo>
                    <a:cubicBezTo>
                      <a:pt x="3597" y="50"/>
                      <a:pt x="3525" y="74"/>
                      <a:pt x="3466" y="110"/>
                    </a:cubicBezTo>
                    <a:cubicBezTo>
                      <a:pt x="3394" y="146"/>
                      <a:pt x="3311" y="193"/>
                      <a:pt x="3227" y="253"/>
                    </a:cubicBezTo>
                    <a:cubicBezTo>
                      <a:pt x="3144" y="312"/>
                      <a:pt x="3049" y="372"/>
                      <a:pt x="2954" y="455"/>
                    </a:cubicBezTo>
                    <a:cubicBezTo>
                      <a:pt x="2561" y="753"/>
                      <a:pt x="2132" y="1170"/>
                      <a:pt x="1811" y="1503"/>
                    </a:cubicBezTo>
                    <a:cubicBezTo>
                      <a:pt x="1489" y="1836"/>
                      <a:pt x="1084" y="2265"/>
                      <a:pt x="727" y="2551"/>
                    </a:cubicBezTo>
                    <a:cubicBezTo>
                      <a:pt x="549" y="2705"/>
                      <a:pt x="370" y="2801"/>
                      <a:pt x="251" y="2872"/>
                    </a:cubicBezTo>
                    <a:cubicBezTo>
                      <a:pt x="179" y="2908"/>
                      <a:pt x="132" y="2908"/>
                      <a:pt x="96" y="2932"/>
                    </a:cubicBezTo>
                    <a:cubicBezTo>
                      <a:pt x="60" y="2944"/>
                      <a:pt x="37" y="2944"/>
                      <a:pt x="37" y="2944"/>
                    </a:cubicBezTo>
                    <a:cubicBezTo>
                      <a:pt x="1" y="2967"/>
                      <a:pt x="13" y="3110"/>
                      <a:pt x="72" y="3110"/>
                    </a:cubicBezTo>
                    <a:cubicBezTo>
                      <a:pt x="72" y="3110"/>
                      <a:pt x="96" y="3110"/>
                      <a:pt x="132" y="3098"/>
                    </a:cubicBezTo>
                    <a:cubicBezTo>
                      <a:pt x="179" y="3086"/>
                      <a:pt x="251" y="3086"/>
                      <a:pt x="322" y="3051"/>
                    </a:cubicBezTo>
                    <a:cubicBezTo>
                      <a:pt x="465" y="2991"/>
                      <a:pt x="668" y="2896"/>
                      <a:pt x="870" y="2753"/>
                    </a:cubicBezTo>
                    <a:cubicBezTo>
                      <a:pt x="1287" y="2479"/>
                      <a:pt x="1727" y="2063"/>
                      <a:pt x="2049" y="1741"/>
                    </a:cubicBezTo>
                    <a:cubicBezTo>
                      <a:pt x="2370" y="1408"/>
                      <a:pt x="2763" y="967"/>
                      <a:pt x="3108" y="646"/>
                    </a:cubicBezTo>
                    <a:cubicBezTo>
                      <a:pt x="3192" y="562"/>
                      <a:pt x="3287" y="491"/>
                      <a:pt x="3358" y="431"/>
                    </a:cubicBezTo>
                    <a:cubicBezTo>
                      <a:pt x="3430" y="372"/>
                      <a:pt x="3501" y="324"/>
                      <a:pt x="3561" y="277"/>
                    </a:cubicBezTo>
                    <a:cubicBezTo>
                      <a:pt x="3620" y="241"/>
                      <a:pt x="3680" y="217"/>
                      <a:pt x="3704" y="193"/>
                    </a:cubicBezTo>
                    <a:cubicBezTo>
                      <a:pt x="3739" y="169"/>
                      <a:pt x="3763" y="158"/>
                      <a:pt x="3763" y="158"/>
                    </a:cubicBezTo>
                    <a:cubicBezTo>
                      <a:pt x="3796" y="135"/>
                      <a:pt x="3747" y="0"/>
                      <a:pt x="370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592;p44">
                <a:extLst>
                  <a:ext uri="{FF2B5EF4-FFF2-40B4-BE49-F238E27FC236}">
                    <a16:creationId xmlns:a16="http://schemas.microsoft.com/office/drawing/2014/main" id="{4CA90F4F-70C9-4384-B46F-DADE98FADC00}"/>
                  </a:ext>
                </a:extLst>
              </p:cNvPr>
              <p:cNvSpPr/>
              <p:nvPr/>
            </p:nvSpPr>
            <p:spPr>
              <a:xfrm>
                <a:off x="4770275" y="3692200"/>
                <a:ext cx="98150" cy="74800"/>
              </a:xfrm>
              <a:custGeom>
                <a:avLst/>
                <a:gdLst/>
                <a:ahLst/>
                <a:cxnLst/>
                <a:rect l="l" t="t" r="r" b="b"/>
                <a:pathLst>
                  <a:path w="3926" h="2992" extrusionOk="0">
                    <a:moveTo>
                      <a:pt x="3831" y="0"/>
                    </a:moveTo>
                    <a:cubicBezTo>
                      <a:pt x="3827" y="0"/>
                      <a:pt x="3824" y="1"/>
                      <a:pt x="3820" y="3"/>
                    </a:cubicBezTo>
                    <a:cubicBezTo>
                      <a:pt x="3820" y="3"/>
                      <a:pt x="3737" y="38"/>
                      <a:pt x="3594" y="98"/>
                    </a:cubicBezTo>
                    <a:cubicBezTo>
                      <a:pt x="3451" y="157"/>
                      <a:pt x="3261" y="264"/>
                      <a:pt x="3058" y="384"/>
                    </a:cubicBezTo>
                    <a:cubicBezTo>
                      <a:pt x="2642" y="634"/>
                      <a:pt x="2166" y="991"/>
                      <a:pt x="1808" y="1288"/>
                    </a:cubicBezTo>
                    <a:cubicBezTo>
                      <a:pt x="1439" y="1586"/>
                      <a:pt x="1011" y="1991"/>
                      <a:pt x="653" y="2300"/>
                    </a:cubicBezTo>
                    <a:cubicBezTo>
                      <a:pt x="308" y="2622"/>
                      <a:pt x="34" y="2848"/>
                      <a:pt x="34" y="2848"/>
                    </a:cubicBezTo>
                    <a:cubicBezTo>
                      <a:pt x="0" y="2882"/>
                      <a:pt x="74" y="2992"/>
                      <a:pt x="123" y="2992"/>
                    </a:cubicBezTo>
                    <a:cubicBezTo>
                      <a:pt x="125" y="2992"/>
                      <a:pt x="127" y="2992"/>
                      <a:pt x="130" y="2991"/>
                    </a:cubicBezTo>
                    <a:cubicBezTo>
                      <a:pt x="130" y="2991"/>
                      <a:pt x="439" y="2789"/>
                      <a:pt x="820" y="2503"/>
                    </a:cubicBezTo>
                    <a:cubicBezTo>
                      <a:pt x="1201" y="2205"/>
                      <a:pt x="1654" y="1836"/>
                      <a:pt x="2011" y="1550"/>
                    </a:cubicBezTo>
                    <a:cubicBezTo>
                      <a:pt x="2368" y="1253"/>
                      <a:pt x="2820" y="872"/>
                      <a:pt x="3201" y="598"/>
                    </a:cubicBezTo>
                    <a:cubicBezTo>
                      <a:pt x="3392" y="455"/>
                      <a:pt x="3559" y="348"/>
                      <a:pt x="3690" y="276"/>
                    </a:cubicBezTo>
                    <a:cubicBezTo>
                      <a:pt x="3809" y="205"/>
                      <a:pt x="3892" y="157"/>
                      <a:pt x="3892" y="157"/>
                    </a:cubicBezTo>
                    <a:cubicBezTo>
                      <a:pt x="3925" y="135"/>
                      <a:pt x="3876" y="0"/>
                      <a:pt x="38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593;p44">
                <a:extLst>
                  <a:ext uri="{FF2B5EF4-FFF2-40B4-BE49-F238E27FC236}">
                    <a16:creationId xmlns:a16="http://schemas.microsoft.com/office/drawing/2014/main" id="{D7304E3E-94EB-4DAD-A6CB-3FC8A811199D}"/>
                  </a:ext>
                </a:extLst>
              </p:cNvPr>
              <p:cNvSpPr/>
              <p:nvPr/>
            </p:nvSpPr>
            <p:spPr>
              <a:xfrm>
                <a:off x="4677350" y="3678125"/>
                <a:ext cx="105000" cy="70750"/>
              </a:xfrm>
              <a:custGeom>
                <a:avLst/>
                <a:gdLst/>
                <a:ahLst/>
                <a:cxnLst/>
                <a:rect l="l" t="t" r="r" b="b"/>
                <a:pathLst>
                  <a:path w="4200" h="2830" extrusionOk="0">
                    <a:moveTo>
                      <a:pt x="4090" y="0"/>
                    </a:moveTo>
                    <a:cubicBezTo>
                      <a:pt x="4084" y="0"/>
                      <a:pt x="4078" y="2"/>
                      <a:pt x="4073" y="6"/>
                    </a:cubicBezTo>
                    <a:cubicBezTo>
                      <a:pt x="4073" y="6"/>
                      <a:pt x="3989" y="54"/>
                      <a:pt x="3858" y="137"/>
                    </a:cubicBezTo>
                    <a:cubicBezTo>
                      <a:pt x="3727" y="220"/>
                      <a:pt x="3549" y="339"/>
                      <a:pt x="3346" y="482"/>
                    </a:cubicBezTo>
                    <a:cubicBezTo>
                      <a:pt x="2942" y="768"/>
                      <a:pt x="2454" y="1137"/>
                      <a:pt x="2073" y="1435"/>
                    </a:cubicBezTo>
                    <a:cubicBezTo>
                      <a:pt x="1703" y="1720"/>
                      <a:pt x="1227" y="2101"/>
                      <a:pt x="810" y="2351"/>
                    </a:cubicBezTo>
                    <a:cubicBezTo>
                      <a:pt x="608" y="2482"/>
                      <a:pt x="418" y="2566"/>
                      <a:pt x="287" y="2613"/>
                    </a:cubicBezTo>
                    <a:cubicBezTo>
                      <a:pt x="191" y="2645"/>
                      <a:pt x="128" y="2650"/>
                      <a:pt x="96" y="2650"/>
                    </a:cubicBezTo>
                    <a:cubicBezTo>
                      <a:pt x="80" y="2650"/>
                      <a:pt x="72" y="2649"/>
                      <a:pt x="72" y="2649"/>
                    </a:cubicBezTo>
                    <a:cubicBezTo>
                      <a:pt x="25" y="2661"/>
                      <a:pt x="1" y="2804"/>
                      <a:pt x="60" y="2828"/>
                    </a:cubicBezTo>
                    <a:cubicBezTo>
                      <a:pt x="60" y="2828"/>
                      <a:pt x="77" y="2830"/>
                      <a:pt x="109" y="2830"/>
                    </a:cubicBezTo>
                    <a:cubicBezTo>
                      <a:pt x="156" y="2830"/>
                      <a:pt x="234" y="2825"/>
                      <a:pt x="334" y="2804"/>
                    </a:cubicBezTo>
                    <a:cubicBezTo>
                      <a:pt x="501" y="2768"/>
                      <a:pt x="715" y="2685"/>
                      <a:pt x="941" y="2566"/>
                    </a:cubicBezTo>
                    <a:cubicBezTo>
                      <a:pt x="1382" y="2340"/>
                      <a:pt x="1894" y="1982"/>
                      <a:pt x="2275" y="1697"/>
                    </a:cubicBezTo>
                    <a:cubicBezTo>
                      <a:pt x="2656" y="1399"/>
                      <a:pt x="3120" y="994"/>
                      <a:pt x="3501" y="685"/>
                    </a:cubicBezTo>
                    <a:cubicBezTo>
                      <a:pt x="3692" y="518"/>
                      <a:pt x="3858" y="387"/>
                      <a:pt x="3978" y="292"/>
                    </a:cubicBezTo>
                    <a:cubicBezTo>
                      <a:pt x="4097" y="196"/>
                      <a:pt x="4168" y="149"/>
                      <a:pt x="4168" y="149"/>
                    </a:cubicBezTo>
                    <a:cubicBezTo>
                      <a:pt x="4200" y="117"/>
                      <a:pt x="4137" y="0"/>
                      <a:pt x="409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594;p44">
                <a:extLst>
                  <a:ext uri="{FF2B5EF4-FFF2-40B4-BE49-F238E27FC236}">
                    <a16:creationId xmlns:a16="http://schemas.microsoft.com/office/drawing/2014/main" id="{845F03CD-A28B-472A-A668-588185F9DA52}"/>
                  </a:ext>
                </a:extLst>
              </p:cNvPr>
              <p:cNvSpPr/>
              <p:nvPr/>
            </p:nvSpPr>
            <p:spPr>
              <a:xfrm>
                <a:off x="4614850" y="3646925"/>
                <a:ext cx="97900" cy="58150"/>
              </a:xfrm>
              <a:custGeom>
                <a:avLst/>
                <a:gdLst/>
                <a:ahLst/>
                <a:cxnLst/>
                <a:rect l="l" t="t" r="r" b="b"/>
                <a:pathLst>
                  <a:path w="3916" h="2326" extrusionOk="0">
                    <a:moveTo>
                      <a:pt x="3808" y="1"/>
                    </a:moveTo>
                    <a:cubicBezTo>
                      <a:pt x="3805" y="1"/>
                      <a:pt x="3802" y="2"/>
                      <a:pt x="3799" y="4"/>
                    </a:cubicBezTo>
                    <a:cubicBezTo>
                      <a:pt x="3799" y="4"/>
                      <a:pt x="3727" y="39"/>
                      <a:pt x="3608" y="111"/>
                    </a:cubicBezTo>
                    <a:cubicBezTo>
                      <a:pt x="3489" y="182"/>
                      <a:pt x="3322" y="278"/>
                      <a:pt x="3132" y="397"/>
                    </a:cubicBezTo>
                    <a:cubicBezTo>
                      <a:pt x="2751" y="623"/>
                      <a:pt x="2287" y="909"/>
                      <a:pt x="1929" y="1135"/>
                    </a:cubicBezTo>
                    <a:cubicBezTo>
                      <a:pt x="1560" y="1349"/>
                      <a:pt x="1108" y="1647"/>
                      <a:pt x="727" y="1837"/>
                    </a:cubicBezTo>
                    <a:cubicBezTo>
                      <a:pt x="632" y="1897"/>
                      <a:pt x="536" y="1944"/>
                      <a:pt x="465" y="1980"/>
                    </a:cubicBezTo>
                    <a:cubicBezTo>
                      <a:pt x="382" y="2016"/>
                      <a:pt x="298" y="2052"/>
                      <a:pt x="239" y="2075"/>
                    </a:cubicBezTo>
                    <a:cubicBezTo>
                      <a:pt x="120" y="2135"/>
                      <a:pt x="36" y="2171"/>
                      <a:pt x="36" y="2171"/>
                    </a:cubicBezTo>
                    <a:cubicBezTo>
                      <a:pt x="1" y="2195"/>
                      <a:pt x="48" y="2325"/>
                      <a:pt x="96" y="2325"/>
                    </a:cubicBezTo>
                    <a:cubicBezTo>
                      <a:pt x="96" y="2325"/>
                      <a:pt x="179" y="2302"/>
                      <a:pt x="310" y="2266"/>
                    </a:cubicBezTo>
                    <a:cubicBezTo>
                      <a:pt x="370" y="2242"/>
                      <a:pt x="453" y="2218"/>
                      <a:pt x="548" y="2195"/>
                    </a:cubicBezTo>
                    <a:cubicBezTo>
                      <a:pt x="632" y="2159"/>
                      <a:pt x="727" y="2111"/>
                      <a:pt x="834" y="2075"/>
                    </a:cubicBezTo>
                    <a:cubicBezTo>
                      <a:pt x="1251" y="1909"/>
                      <a:pt x="1739" y="1635"/>
                      <a:pt x="2108" y="1409"/>
                    </a:cubicBezTo>
                    <a:cubicBezTo>
                      <a:pt x="2465" y="1182"/>
                      <a:pt x="2918" y="861"/>
                      <a:pt x="3263" y="599"/>
                    </a:cubicBezTo>
                    <a:cubicBezTo>
                      <a:pt x="3620" y="337"/>
                      <a:pt x="3894" y="147"/>
                      <a:pt x="3894" y="147"/>
                    </a:cubicBezTo>
                    <a:cubicBezTo>
                      <a:pt x="3916" y="114"/>
                      <a:pt x="3847" y="1"/>
                      <a:pt x="380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595;p44">
                <a:extLst>
                  <a:ext uri="{FF2B5EF4-FFF2-40B4-BE49-F238E27FC236}">
                    <a16:creationId xmlns:a16="http://schemas.microsoft.com/office/drawing/2014/main" id="{72120669-5537-4B77-B601-57F9116FA899}"/>
                  </a:ext>
                </a:extLst>
              </p:cNvPr>
              <p:cNvSpPr/>
              <p:nvPr/>
            </p:nvSpPr>
            <p:spPr>
              <a:xfrm>
                <a:off x="4583625" y="3600575"/>
                <a:ext cx="75600" cy="42000"/>
              </a:xfrm>
              <a:custGeom>
                <a:avLst/>
                <a:gdLst/>
                <a:ahLst/>
                <a:cxnLst/>
                <a:rect l="l" t="t" r="r" b="b"/>
                <a:pathLst>
                  <a:path w="3024" h="1680" extrusionOk="0">
                    <a:moveTo>
                      <a:pt x="2797" y="0"/>
                    </a:moveTo>
                    <a:cubicBezTo>
                      <a:pt x="2750" y="12"/>
                      <a:pt x="2678" y="24"/>
                      <a:pt x="2607" y="24"/>
                    </a:cubicBezTo>
                    <a:cubicBezTo>
                      <a:pt x="2535" y="48"/>
                      <a:pt x="2452" y="60"/>
                      <a:pt x="2369" y="84"/>
                    </a:cubicBezTo>
                    <a:cubicBezTo>
                      <a:pt x="2035" y="191"/>
                      <a:pt x="1642" y="381"/>
                      <a:pt x="1369" y="560"/>
                    </a:cubicBezTo>
                    <a:cubicBezTo>
                      <a:pt x="1095" y="739"/>
                      <a:pt x="761" y="1001"/>
                      <a:pt x="488" y="1203"/>
                    </a:cubicBezTo>
                    <a:cubicBezTo>
                      <a:pt x="226" y="1405"/>
                      <a:pt x="23" y="1536"/>
                      <a:pt x="23" y="1536"/>
                    </a:cubicBezTo>
                    <a:cubicBezTo>
                      <a:pt x="0" y="1559"/>
                      <a:pt x="54" y="1680"/>
                      <a:pt x="90" y="1680"/>
                    </a:cubicBezTo>
                    <a:cubicBezTo>
                      <a:pt x="91" y="1680"/>
                      <a:pt x="93" y="1680"/>
                      <a:pt x="95" y="1679"/>
                    </a:cubicBezTo>
                    <a:cubicBezTo>
                      <a:pt x="95" y="1679"/>
                      <a:pt x="345" y="1584"/>
                      <a:pt x="630" y="1405"/>
                    </a:cubicBezTo>
                    <a:cubicBezTo>
                      <a:pt x="928" y="1239"/>
                      <a:pt x="1273" y="1012"/>
                      <a:pt x="1547" y="846"/>
                    </a:cubicBezTo>
                    <a:cubicBezTo>
                      <a:pt x="1821" y="667"/>
                      <a:pt x="2166" y="453"/>
                      <a:pt x="2452" y="322"/>
                    </a:cubicBezTo>
                    <a:cubicBezTo>
                      <a:pt x="2523" y="298"/>
                      <a:pt x="2595" y="274"/>
                      <a:pt x="2666" y="250"/>
                    </a:cubicBezTo>
                    <a:cubicBezTo>
                      <a:pt x="2726" y="227"/>
                      <a:pt x="2785" y="215"/>
                      <a:pt x="2833" y="203"/>
                    </a:cubicBezTo>
                    <a:cubicBezTo>
                      <a:pt x="2928" y="179"/>
                      <a:pt x="2988" y="179"/>
                      <a:pt x="2988" y="179"/>
                    </a:cubicBezTo>
                    <a:cubicBezTo>
                      <a:pt x="3012" y="167"/>
                      <a:pt x="3024" y="0"/>
                      <a:pt x="298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596;p44">
                <a:extLst>
                  <a:ext uri="{FF2B5EF4-FFF2-40B4-BE49-F238E27FC236}">
                    <a16:creationId xmlns:a16="http://schemas.microsoft.com/office/drawing/2014/main" id="{31E0DA98-D943-483C-BE70-718023C86EC1}"/>
                  </a:ext>
                </a:extLst>
              </p:cNvPr>
              <p:cNvSpPr/>
              <p:nvPr/>
            </p:nvSpPr>
            <p:spPr>
              <a:xfrm>
                <a:off x="4564550" y="3538350"/>
                <a:ext cx="66100" cy="32475"/>
              </a:xfrm>
              <a:custGeom>
                <a:avLst/>
                <a:gdLst/>
                <a:ahLst/>
                <a:cxnLst/>
                <a:rect l="l" t="t" r="r" b="b"/>
                <a:pathLst>
                  <a:path w="2644" h="1299" extrusionOk="0">
                    <a:moveTo>
                      <a:pt x="2584" y="1"/>
                    </a:moveTo>
                    <a:cubicBezTo>
                      <a:pt x="2584" y="1"/>
                      <a:pt x="2524" y="13"/>
                      <a:pt x="2441" y="37"/>
                    </a:cubicBezTo>
                    <a:cubicBezTo>
                      <a:pt x="2346" y="49"/>
                      <a:pt x="2227" y="96"/>
                      <a:pt x="2084" y="132"/>
                    </a:cubicBezTo>
                    <a:cubicBezTo>
                      <a:pt x="1822" y="227"/>
                      <a:pt x="1489" y="358"/>
                      <a:pt x="1239" y="477"/>
                    </a:cubicBezTo>
                    <a:cubicBezTo>
                      <a:pt x="1000" y="596"/>
                      <a:pt x="691" y="763"/>
                      <a:pt x="441" y="906"/>
                    </a:cubicBezTo>
                    <a:cubicBezTo>
                      <a:pt x="203" y="1037"/>
                      <a:pt x="24" y="1144"/>
                      <a:pt x="24" y="1144"/>
                    </a:cubicBezTo>
                    <a:cubicBezTo>
                      <a:pt x="0" y="1168"/>
                      <a:pt x="48" y="1299"/>
                      <a:pt x="84" y="1299"/>
                    </a:cubicBezTo>
                    <a:cubicBezTo>
                      <a:pt x="84" y="1299"/>
                      <a:pt x="143" y="1287"/>
                      <a:pt x="227" y="1251"/>
                    </a:cubicBezTo>
                    <a:cubicBezTo>
                      <a:pt x="310" y="1227"/>
                      <a:pt x="429" y="1180"/>
                      <a:pt x="560" y="1132"/>
                    </a:cubicBezTo>
                    <a:cubicBezTo>
                      <a:pt x="822" y="1025"/>
                      <a:pt x="1143" y="894"/>
                      <a:pt x="1381" y="775"/>
                    </a:cubicBezTo>
                    <a:cubicBezTo>
                      <a:pt x="1632" y="656"/>
                      <a:pt x="1941" y="489"/>
                      <a:pt x="2179" y="370"/>
                    </a:cubicBezTo>
                    <a:cubicBezTo>
                      <a:pt x="2310" y="311"/>
                      <a:pt x="2417" y="251"/>
                      <a:pt x="2501" y="215"/>
                    </a:cubicBezTo>
                    <a:cubicBezTo>
                      <a:pt x="2572" y="191"/>
                      <a:pt x="2620" y="168"/>
                      <a:pt x="2620" y="168"/>
                    </a:cubicBezTo>
                    <a:cubicBezTo>
                      <a:pt x="2644" y="156"/>
                      <a:pt x="2620" y="1"/>
                      <a:pt x="258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597;p44">
                <a:extLst>
                  <a:ext uri="{FF2B5EF4-FFF2-40B4-BE49-F238E27FC236}">
                    <a16:creationId xmlns:a16="http://schemas.microsoft.com/office/drawing/2014/main" id="{0E024CD9-BB91-49CC-AEDE-9418D66A4D6B}"/>
                  </a:ext>
                </a:extLst>
              </p:cNvPr>
              <p:cNvSpPr/>
              <p:nvPr/>
            </p:nvSpPr>
            <p:spPr>
              <a:xfrm>
                <a:off x="4554725" y="3485650"/>
                <a:ext cx="61325" cy="27725"/>
              </a:xfrm>
              <a:custGeom>
                <a:avLst/>
                <a:gdLst/>
                <a:ahLst/>
                <a:cxnLst/>
                <a:rect l="l" t="t" r="r" b="b"/>
                <a:pathLst>
                  <a:path w="2453" h="1109" extrusionOk="0">
                    <a:moveTo>
                      <a:pt x="2409" y="1"/>
                    </a:moveTo>
                    <a:cubicBezTo>
                      <a:pt x="2408" y="1"/>
                      <a:pt x="2407" y="1"/>
                      <a:pt x="2406" y="2"/>
                    </a:cubicBezTo>
                    <a:cubicBezTo>
                      <a:pt x="2406" y="2"/>
                      <a:pt x="2358" y="2"/>
                      <a:pt x="2275" y="14"/>
                    </a:cubicBezTo>
                    <a:cubicBezTo>
                      <a:pt x="2239" y="14"/>
                      <a:pt x="2179" y="14"/>
                      <a:pt x="2132" y="25"/>
                    </a:cubicBezTo>
                    <a:cubicBezTo>
                      <a:pt x="2072" y="37"/>
                      <a:pt x="2013" y="49"/>
                      <a:pt x="1941" y="61"/>
                    </a:cubicBezTo>
                    <a:cubicBezTo>
                      <a:pt x="1679" y="109"/>
                      <a:pt x="1370" y="216"/>
                      <a:pt x="1143" y="311"/>
                    </a:cubicBezTo>
                    <a:cubicBezTo>
                      <a:pt x="905" y="418"/>
                      <a:pt x="620" y="573"/>
                      <a:pt x="405" y="716"/>
                    </a:cubicBezTo>
                    <a:cubicBezTo>
                      <a:pt x="191" y="847"/>
                      <a:pt x="24" y="954"/>
                      <a:pt x="24" y="954"/>
                    </a:cubicBezTo>
                    <a:cubicBezTo>
                      <a:pt x="0" y="978"/>
                      <a:pt x="72" y="1097"/>
                      <a:pt x="96" y="1109"/>
                    </a:cubicBezTo>
                    <a:cubicBezTo>
                      <a:pt x="96" y="1109"/>
                      <a:pt x="274" y="1037"/>
                      <a:pt x="524" y="942"/>
                    </a:cubicBezTo>
                    <a:cubicBezTo>
                      <a:pt x="762" y="835"/>
                      <a:pt x="1048" y="716"/>
                      <a:pt x="1274" y="621"/>
                    </a:cubicBezTo>
                    <a:cubicBezTo>
                      <a:pt x="1501" y="525"/>
                      <a:pt x="1774" y="383"/>
                      <a:pt x="2013" y="299"/>
                    </a:cubicBezTo>
                    <a:cubicBezTo>
                      <a:pt x="2072" y="275"/>
                      <a:pt x="2132" y="252"/>
                      <a:pt x="2179" y="240"/>
                    </a:cubicBezTo>
                    <a:cubicBezTo>
                      <a:pt x="2227" y="228"/>
                      <a:pt x="2275" y="216"/>
                      <a:pt x="2310" y="204"/>
                    </a:cubicBezTo>
                    <a:cubicBezTo>
                      <a:pt x="2382" y="180"/>
                      <a:pt x="2429" y="168"/>
                      <a:pt x="2429" y="168"/>
                    </a:cubicBezTo>
                    <a:cubicBezTo>
                      <a:pt x="2452" y="157"/>
                      <a:pt x="2442" y="1"/>
                      <a:pt x="240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598;p44">
                <a:extLst>
                  <a:ext uri="{FF2B5EF4-FFF2-40B4-BE49-F238E27FC236}">
                    <a16:creationId xmlns:a16="http://schemas.microsoft.com/office/drawing/2014/main" id="{62F97695-942D-4069-A837-1FC1A211EBF9}"/>
                  </a:ext>
                </a:extLst>
              </p:cNvPr>
              <p:cNvSpPr/>
              <p:nvPr/>
            </p:nvSpPr>
            <p:spPr>
              <a:xfrm>
                <a:off x="4552350" y="3411275"/>
                <a:ext cx="54500" cy="34850"/>
              </a:xfrm>
              <a:custGeom>
                <a:avLst/>
                <a:gdLst/>
                <a:ahLst/>
                <a:cxnLst/>
                <a:rect l="l" t="t" r="r" b="b"/>
                <a:pathLst>
                  <a:path w="2180" h="1394" extrusionOk="0">
                    <a:moveTo>
                      <a:pt x="2108" y="0"/>
                    </a:moveTo>
                    <a:cubicBezTo>
                      <a:pt x="2108" y="0"/>
                      <a:pt x="2060" y="24"/>
                      <a:pt x="1989" y="48"/>
                    </a:cubicBezTo>
                    <a:cubicBezTo>
                      <a:pt x="1905" y="60"/>
                      <a:pt x="1798" y="107"/>
                      <a:pt x="1691" y="155"/>
                    </a:cubicBezTo>
                    <a:cubicBezTo>
                      <a:pt x="1453" y="262"/>
                      <a:pt x="1191" y="405"/>
                      <a:pt x="988" y="536"/>
                    </a:cubicBezTo>
                    <a:cubicBezTo>
                      <a:pt x="798" y="667"/>
                      <a:pt x="548" y="857"/>
                      <a:pt x="357" y="1000"/>
                    </a:cubicBezTo>
                    <a:cubicBezTo>
                      <a:pt x="262" y="1072"/>
                      <a:pt x="179" y="1131"/>
                      <a:pt x="119" y="1167"/>
                    </a:cubicBezTo>
                    <a:cubicBezTo>
                      <a:pt x="60" y="1214"/>
                      <a:pt x="24" y="1238"/>
                      <a:pt x="24" y="1238"/>
                    </a:cubicBezTo>
                    <a:cubicBezTo>
                      <a:pt x="0" y="1262"/>
                      <a:pt x="72" y="1393"/>
                      <a:pt x="95" y="1393"/>
                    </a:cubicBezTo>
                    <a:cubicBezTo>
                      <a:pt x="95" y="1393"/>
                      <a:pt x="143" y="1381"/>
                      <a:pt x="215" y="1345"/>
                    </a:cubicBezTo>
                    <a:cubicBezTo>
                      <a:pt x="286" y="1310"/>
                      <a:pt x="381" y="1274"/>
                      <a:pt x="488" y="1214"/>
                    </a:cubicBezTo>
                    <a:cubicBezTo>
                      <a:pt x="715" y="1095"/>
                      <a:pt x="977" y="941"/>
                      <a:pt x="1179" y="822"/>
                    </a:cubicBezTo>
                    <a:cubicBezTo>
                      <a:pt x="1369" y="691"/>
                      <a:pt x="1608" y="512"/>
                      <a:pt x="1810" y="381"/>
                    </a:cubicBezTo>
                    <a:cubicBezTo>
                      <a:pt x="1905" y="310"/>
                      <a:pt x="1989" y="262"/>
                      <a:pt x="2060" y="226"/>
                    </a:cubicBezTo>
                    <a:cubicBezTo>
                      <a:pt x="2120" y="191"/>
                      <a:pt x="2167" y="167"/>
                      <a:pt x="2167" y="167"/>
                    </a:cubicBezTo>
                    <a:cubicBezTo>
                      <a:pt x="2179" y="155"/>
                      <a:pt x="2131" y="0"/>
                      <a:pt x="210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599;p44">
                <a:extLst>
                  <a:ext uri="{FF2B5EF4-FFF2-40B4-BE49-F238E27FC236}">
                    <a16:creationId xmlns:a16="http://schemas.microsoft.com/office/drawing/2014/main" id="{47030A68-C567-4A5F-A511-395FF69312DF}"/>
                  </a:ext>
                </a:extLst>
              </p:cNvPr>
              <p:cNvSpPr/>
              <p:nvPr/>
            </p:nvSpPr>
            <p:spPr>
              <a:xfrm>
                <a:off x="4564550" y="3170150"/>
                <a:ext cx="56275" cy="38725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1549" extrusionOk="0">
                    <a:moveTo>
                      <a:pt x="2215" y="1"/>
                    </a:moveTo>
                    <a:cubicBezTo>
                      <a:pt x="2167" y="13"/>
                      <a:pt x="2132" y="25"/>
                      <a:pt x="2084" y="37"/>
                    </a:cubicBezTo>
                    <a:cubicBezTo>
                      <a:pt x="2001" y="61"/>
                      <a:pt x="1893" y="120"/>
                      <a:pt x="1774" y="180"/>
                    </a:cubicBezTo>
                    <a:cubicBezTo>
                      <a:pt x="1536" y="299"/>
                      <a:pt x="1251" y="465"/>
                      <a:pt x="1036" y="608"/>
                    </a:cubicBezTo>
                    <a:cubicBezTo>
                      <a:pt x="834" y="751"/>
                      <a:pt x="572" y="953"/>
                      <a:pt x="369" y="1120"/>
                    </a:cubicBezTo>
                    <a:cubicBezTo>
                      <a:pt x="262" y="1204"/>
                      <a:pt x="179" y="1263"/>
                      <a:pt x="108" y="1323"/>
                    </a:cubicBezTo>
                    <a:cubicBezTo>
                      <a:pt x="48" y="1370"/>
                      <a:pt x="12" y="1394"/>
                      <a:pt x="12" y="1394"/>
                    </a:cubicBezTo>
                    <a:cubicBezTo>
                      <a:pt x="0" y="1418"/>
                      <a:pt x="60" y="1549"/>
                      <a:pt x="96" y="1549"/>
                    </a:cubicBezTo>
                    <a:cubicBezTo>
                      <a:pt x="96" y="1549"/>
                      <a:pt x="143" y="1525"/>
                      <a:pt x="215" y="1489"/>
                    </a:cubicBezTo>
                    <a:cubicBezTo>
                      <a:pt x="286" y="1442"/>
                      <a:pt x="393" y="1394"/>
                      <a:pt x="512" y="1323"/>
                    </a:cubicBezTo>
                    <a:cubicBezTo>
                      <a:pt x="739" y="1192"/>
                      <a:pt x="1024" y="1025"/>
                      <a:pt x="1227" y="882"/>
                    </a:cubicBezTo>
                    <a:cubicBezTo>
                      <a:pt x="1441" y="739"/>
                      <a:pt x="1691" y="549"/>
                      <a:pt x="1905" y="394"/>
                    </a:cubicBezTo>
                    <a:cubicBezTo>
                      <a:pt x="2013" y="311"/>
                      <a:pt x="2096" y="251"/>
                      <a:pt x="2167" y="215"/>
                    </a:cubicBezTo>
                    <a:cubicBezTo>
                      <a:pt x="2191" y="191"/>
                      <a:pt x="2227" y="191"/>
                      <a:pt x="2215" y="191"/>
                    </a:cubicBezTo>
                    <a:cubicBezTo>
                      <a:pt x="2219" y="188"/>
                      <a:pt x="2222" y="186"/>
                      <a:pt x="2223" y="186"/>
                    </a:cubicBezTo>
                    <a:cubicBezTo>
                      <a:pt x="2227" y="186"/>
                      <a:pt x="2227" y="191"/>
                      <a:pt x="2227" y="191"/>
                    </a:cubicBezTo>
                    <a:cubicBezTo>
                      <a:pt x="2239" y="168"/>
                      <a:pt x="2251" y="49"/>
                      <a:pt x="2251" y="25"/>
                    </a:cubicBezTo>
                    <a:cubicBezTo>
                      <a:pt x="2251" y="25"/>
                      <a:pt x="2251" y="13"/>
                      <a:pt x="22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600;p44">
                <a:extLst>
                  <a:ext uri="{FF2B5EF4-FFF2-40B4-BE49-F238E27FC236}">
                    <a16:creationId xmlns:a16="http://schemas.microsoft.com/office/drawing/2014/main" id="{FC95C344-9B47-49AF-ABC8-EDCBD01A1B20}"/>
                  </a:ext>
                </a:extLst>
              </p:cNvPr>
              <p:cNvSpPr/>
              <p:nvPr/>
            </p:nvSpPr>
            <p:spPr>
              <a:xfrm>
                <a:off x="4552650" y="3227000"/>
                <a:ext cx="64000" cy="34575"/>
              </a:xfrm>
              <a:custGeom>
                <a:avLst/>
                <a:gdLst/>
                <a:ahLst/>
                <a:cxnLst/>
                <a:rect l="l" t="t" r="r" b="b"/>
                <a:pathLst>
                  <a:path w="2560" h="1383" extrusionOk="0">
                    <a:moveTo>
                      <a:pt x="2468" y="0"/>
                    </a:moveTo>
                    <a:cubicBezTo>
                      <a:pt x="2467" y="0"/>
                      <a:pt x="2466" y="1"/>
                      <a:pt x="2465" y="1"/>
                    </a:cubicBezTo>
                    <a:cubicBezTo>
                      <a:pt x="2465" y="1"/>
                      <a:pt x="1679" y="323"/>
                      <a:pt x="1215" y="573"/>
                    </a:cubicBezTo>
                    <a:cubicBezTo>
                      <a:pt x="1095" y="632"/>
                      <a:pt x="965" y="704"/>
                      <a:pt x="834" y="787"/>
                    </a:cubicBezTo>
                    <a:cubicBezTo>
                      <a:pt x="691" y="858"/>
                      <a:pt x="560" y="942"/>
                      <a:pt x="441" y="1001"/>
                    </a:cubicBezTo>
                    <a:cubicBezTo>
                      <a:pt x="203" y="1132"/>
                      <a:pt x="24" y="1227"/>
                      <a:pt x="24" y="1227"/>
                    </a:cubicBezTo>
                    <a:cubicBezTo>
                      <a:pt x="0" y="1251"/>
                      <a:pt x="48" y="1382"/>
                      <a:pt x="83" y="1382"/>
                    </a:cubicBezTo>
                    <a:cubicBezTo>
                      <a:pt x="83" y="1382"/>
                      <a:pt x="286" y="1323"/>
                      <a:pt x="548" y="1227"/>
                    </a:cubicBezTo>
                    <a:cubicBezTo>
                      <a:pt x="679" y="1180"/>
                      <a:pt x="822" y="1120"/>
                      <a:pt x="965" y="1061"/>
                    </a:cubicBezTo>
                    <a:cubicBezTo>
                      <a:pt x="1107" y="989"/>
                      <a:pt x="1250" y="930"/>
                      <a:pt x="1369" y="870"/>
                    </a:cubicBezTo>
                    <a:cubicBezTo>
                      <a:pt x="1846" y="608"/>
                      <a:pt x="2548" y="156"/>
                      <a:pt x="2548" y="156"/>
                    </a:cubicBezTo>
                    <a:cubicBezTo>
                      <a:pt x="2559" y="133"/>
                      <a:pt x="2494" y="0"/>
                      <a:pt x="24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601;p44">
                <a:extLst>
                  <a:ext uri="{FF2B5EF4-FFF2-40B4-BE49-F238E27FC236}">
                    <a16:creationId xmlns:a16="http://schemas.microsoft.com/office/drawing/2014/main" id="{9055B2C6-7EA8-4A2B-8B1F-2D0EE581FE5B}"/>
                  </a:ext>
                </a:extLst>
              </p:cNvPr>
              <p:cNvSpPr/>
              <p:nvPr/>
            </p:nvSpPr>
            <p:spPr>
              <a:xfrm>
                <a:off x="4541975" y="3286550"/>
                <a:ext cx="69625" cy="38550"/>
              </a:xfrm>
              <a:custGeom>
                <a:avLst/>
                <a:gdLst/>
                <a:ahLst/>
                <a:cxnLst/>
                <a:rect l="l" t="t" r="r" b="b"/>
                <a:pathLst>
                  <a:path w="2785" h="1542" extrusionOk="0">
                    <a:moveTo>
                      <a:pt x="2713" y="0"/>
                    </a:moveTo>
                    <a:cubicBezTo>
                      <a:pt x="2713" y="0"/>
                      <a:pt x="2475" y="36"/>
                      <a:pt x="2165" y="107"/>
                    </a:cubicBezTo>
                    <a:cubicBezTo>
                      <a:pt x="1856" y="179"/>
                      <a:pt x="1475" y="274"/>
                      <a:pt x="1189" y="417"/>
                    </a:cubicBezTo>
                    <a:cubicBezTo>
                      <a:pt x="903" y="548"/>
                      <a:pt x="546" y="750"/>
                      <a:pt x="320" y="1012"/>
                    </a:cubicBezTo>
                    <a:lnTo>
                      <a:pt x="308" y="1012"/>
                    </a:lnTo>
                    <a:lnTo>
                      <a:pt x="308" y="1024"/>
                    </a:lnTo>
                    <a:lnTo>
                      <a:pt x="272" y="1036"/>
                    </a:lnTo>
                    <a:cubicBezTo>
                      <a:pt x="260" y="1036"/>
                      <a:pt x="249" y="1036"/>
                      <a:pt x="237" y="1048"/>
                    </a:cubicBezTo>
                    <a:lnTo>
                      <a:pt x="201" y="1072"/>
                    </a:lnTo>
                    <a:cubicBezTo>
                      <a:pt x="165" y="1084"/>
                      <a:pt x="153" y="1108"/>
                      <a:pt x="141" y="1120"/>
                    </a:cubicBezTo>
                    <a:cubicBezTo>
                      <a:pt x="82" y="1203"/>
                      <a:pt x="58" y="1274"/>
                      <a:pt x="46" y="1322"/>
                    </a:cubicBezTo>
                    <a:cubicBezTo>
                      <a:pt x="22" y="1417"/>
                      <a:pt x="10" y="1465"/>
                      <a:pt x="10" y="1465"/>
                    </a:cubicBezTo>
                    <a:cubicBezTo>
                      <a:pt x="0" y="1485"/>
                      <a:pt x="96" y="1541"/>
                      <a:pt x="145" y="1541"/>
                    </a:cubicBezTo>
                    <a:cubicBezTo>
                      <a:pt x="153" y="1541"/>
                      <a:pt x="160" y="1540"/>
                      <a:pt x="165" y="1536"/>
                    </a:cubicBezTo>
                    <a:cubicBezTo>
                      <a:pt x="165" y="1536"/>
                      <a:pt x="189" y="1477"/>
                      <a:pt x="237" y="1393"/>
                    </a:cubicBezTo>
                    <a:cubicBezTo>
                      <a:pt x="249" y="1346"/>
                      <a:pt x="284" y="1298"/>
                      <a:pt x="308" y="1274"/>
                    </a:cubicBezTo>
                    <a:cubicBezTo>
                      <a:pt x="308" y="1274"/>
                      <a:pt x="308" y="1262"/>
                      <a:pt x="320" y="1262"/>
                    </a:cubicBezTo>
                    <a:lnTo>
                      <a:pt x="344" y="1262"/>
                    </a:lnTo>
                    <a:cubicBezTo>
                      <a:pt x="368" y="1250"/>
                      <a:pt x="391" y="1250"/>
                      <a:pt x="415" y="1250"/>
                    </a:cubicBezTo>
                    <a:cubicBezTo>
                      <a:pt x="439" y="1227"/>
                      <a:pt x="463" y="1215"/>
                      <a:pt x="487" y="1191"/>
                    </a:cubicBezTo>
                    <a:cubicBezTo>
                      <a:pt x="713" y="1000"/>
                      <a:pt x="1058" y="834"/>
                      <a:pt x="1320" y="715"/>
                    </a:cubicBezTo>
                    <a:cubicBezTo>
                      <a:pt x="1582" y="596"/>
                      <a:pt x="1951" y="453"/>
                      <a:pt x="2237" y="346"/>
                    </a:cubicBezTo>
                    <a:cubicBezTo>
                      <a:pt x="2535" y="250"/>
                      <a:pt x="2761" y="167"/>
                      <a:pt x="2761" y="167"/>
                    </a:cubicBezTo>
                    <a:cubicBezTo>
                      <a:pt x="2785" y="155"/>
                      <a:pt x="2749" y="0"/>
                      <a:pt x="271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602;p44">
                <a:extLst>
                  <a:ext uri="{FF2B5EF4-FFF2-40B4-BE49-F238E27FC236}">
                    <a16:creationId xmlns:a16="http://schemas.microsoft.com/office/drawing/2014/main" id="{54169E41-C9F1-412F-9867-E754492E750C}"/>
                  </a:ext>
                </a:extLst>
              </p:cNvPr>
              <p:cNvSpPr/>
              <p:nvPr/>
            </p:nvSpPr>
            <p:spPr>
              <a:xfrm>
                <a:off x="4542525" y="3335050"/>
                <a:ext cx="64875" cy="34275"/>
              </a:xfrm>
              <a:custGeom>
                <a:avLst/>
                <a:gdLst/>
                <a:ahLst/>
                <a:cxnLst/>
                <a:rect l="l" t="t" r="r" b="b"/>
                <a:pathLst>
                  <a:path w="2595" h="1371" extrusionOk="0">
                    <a:moveTo>
                      <a:pt x="2481" y="0"/>
                    </a:moveTo>
                    <a:cubicBezTo>
                      <a:pt x="2480" y="0"/>
                      <a:pt x="2478" y="1"/>
                      <a:pt x="2477" y="1"/>
                    </a:cubicBezTo>
                    <a:cubicBezTo>
                      <a:pt x="2477" y="1"/>
                      <a:pt x="2429" y="13"/>
                      <a:pt x="2358" y="49"/>
                    </a:cubicBezTo>
                    <a:cubicBezTo>
                      <a:pt x="2274" y="84"/>
                      <a:pt x="2167" y="132"/>
                      <a:pt x="2036" y="180"/>
                    </a:cubicBezTo>
                    <a:cubicBezTo>
                      <a:pt x="1786" y="275"/>
                      <a:pt x="1465" y="394"/>
                      <a:pt x="1215" y="501"/>
                    </a:cubicBezTo>
                    <a:cubicBezTo>
                      <a:pt x="965" y="620"/>
                      <a:pt x="655" y="775"/>
                      <a:pt x="417" y="930"/>
                    </a:cubicBezTo>
                    <a:cubicBezTo>
                      <a:pt x="357" y="977"/>
                      <a:pt x="310" y="1013"/>
                      <a:pt x="262" y="1037"/>
                    </a:cubicBezTo>
                    <a:cubicBezTo>
                      <a:pt x="215" y="1073"/>
                      <a:pt x="167" y="1108"/>
                      <a:pt x="131" y="1132"/>
                    </a:cubicBezTo>
                    <a:cubicBezTo>
                      <a:pt x="60" y="1192"/>
                      <a:pt x="24" y="1227"/>
                      <a:pt x="24" y="1227"/>
                    </a:cubicBezTo>
                    <a:cubicBezTo>
                      <a:pt x="0" y="1251"/>
                      <a:pt x="84" y="1370"/>
                      <a:pt x="119" y="1370"/>
                    </a:cubicBezTo>
                    <a:cubicBezTo>
                      <a:pt x="119" y="1370"/>
                      <a:pt x="167" y="1346"/>
                      <a:pt x="238" y="1299"/>
                    </a:cubicBezTo>
                    <a:cubicBezTo>
                      <a:pt x="274" y="1287"/>
                      <a:pt x="322" y="1263"/>
                      <a:pt x="369" y="1227"/>
                    </a:cubicBezTo>
                    <a:cubicBezTo>
                      <a:pt x="429" y="1204"/>
                      <a:pt x="477" y="1180"/>
                      <a:pt x="548" y="1156"/>
                    </a:cubicBezTo>
                    <a:cubicBezTo>
                      <a:pt x="786" y="1037"/>
                      <a:pt x="1108" y="918"/>
                      <a:pt x="1346" y="811"/>
                    </a:cubicBezTo>
                    <a:cubicBezTo>
                      <a:pt x="1596" y="692"/>
                      <a:pt x="1905" y="537"/>
                      <a:pt x="2143" y="406"/>
                    </a:cubicBezTo>
                    <a:cubicBezTo>
                      <a:pt x="2262" y="334"/>
                      <a:pt x="2370" y="275"/>
                      <a:pt x="2453" y="227"/>
                    </a:cubicBezTo>
                    <a:cubicBezTo>
                      <a:pt x="2524" y="180"/>
                      <a:pt x="2572" y="144"/>
                      <a:pt x="2572" y="144"/>
                    </a:cubicBezTo>
                    <a:cubicBezTo>
                      <a:pt x="2595" y="132"/>
                      <a:pt x="2519" y="0"/>
                      <a:pt x="248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603;p44">
                <a:extLst>
                  <a:ext uri="{FF2B5EF4-FFF2-40B4-BE49-F238E27FC236}">
                    <a16:creationId xmlns:a16="http://schemas.microsoft.com/office/drawing/2014/main" id="{764E7B88-E29D-4F57-8D87-12448FFB11B0}"/>
                  </a:ext>
                </a:extLst>
              </p:cNvPr>
              <p:cNvSpPr/>
              <p:nvPr/>
            </p:nvSpPr>
            <p:spPr>
              <a:xfrm>
                <a:off x="4540425" y="3376025"/>
                <a:ext cx="66425" cy="26925"/>
              </a:xfrm>
              <a:custGeom>
                <a:avLst/>
                <a:gdLst/>
                <a:ahLst/>
                <a:cxnLst/>
                <a:rect l="l" t="t" r="r" b="b"/>
                <a:pathLst>
                  <a:path w="2657" h="1077" extrusionOk="0">
                    <a:moveTo>
                      <a:pt x="2230" y="0"/>
                    </a:moveTo>
                    <a:cubicBezTo>
                      <a:pt x="2191" y="0"/>
                      <a:pt x="2150" y="2"/>
                      <a:pt x="2108" y="5"/>
                    </a:cubicBezTo>
                    <a:cubicBezTo>
                      <a:pt x="1811" y="29"/>
                      <a:pt x="1477" y="136"/>
                      <a:pt x="1215" y="243"/>
                    </a:cubicBezTo>
                    <a:cubicBezTo>
                      <a:pt x="965" y="350"/>
                      <a:pt x="668" y="529"/>
                      <a:pt x="430" y="672"/>
                    </a:cubicBezTo>
                    <a:cubicBezTo>
                      <a:pt x="191" y="815"/>
                      <a:pt x="13" y="922"/>
                      <a:pt x="13" y="922"/>
                    </a:cubicBezTo>
                    <a:cubicBezTo>
                      <a:pt x="1" y="946"/>
                      <a:pt x="60" y="1077"/>
                      <a:pt x="96" y="1077"/>
                    </a:cubicBezTo>
                    <a:cubicBezTo>
                      <a:pt x="96" y="1077"/>
                      <a:pt x="287" y="1005"/>
                      <a:pt x="549" y="898"/>
                    </a:cubicBezTo>
                    <a:cubicBezTo>
                      <a:pt x="799" y="791"/>
                      <a:pt x="1108" y="660"/>
                      <a:pt x="1346" y="553"/>
                    </a:cubicBezTo>
                    <a:cubicBezTo>
                      <a:pt x="1584" y="446"/>
                      <a:pt x="1894" y="315"/>
                      <a:pt x="2144" y="255"/>
                    </a:cubicBezTo>
                    <a:cubicBezTo>
                      <a:pt x="2275" y="231"/>
                      <a:pt x="2382" y="219"/>
                      <a:pt x="2466" y="219"/>
                    </a:cubicBezTo>
                    <a:lnTo>
                      <a:pt x="2549" y="219"/>
                    </a:lnTo>
                    <a:cubicBezTo>
                      <a:pt x="2573" y="231"/>
                      <a:pt x="2585" y="231"/>
                      <a:pt x="2585" y="231"/>
                    </a:cubicBezTo>
                    <a:cubicBezTo>
                      <a:pt x="2608" y="231"/>
                      <a:pt x="2656" y="65"/>
                      <a:pt x="2632" y="65"/>
                    </a:cubicBezTo>
                    <a:cubicBezTo>
                      <a:pt x="2632" y="65"/>
                      <a:pt x="2620" y="53"/>
                      <a:pt x="2585" y="53"/>
                    </a:cubicBezTo>
                    <a:cubicBezTo>
                      <a:pt x="2561" y="41"/>
                      <a:pt x="2525" y="29"/>
                      <a:pt x="2477" y="17"/>
                    </a:cubicBezTo>
                    <a:cubicBezTo>
                      <a:pt x="2410" y="9"/>
                      <a:pt x="2325" y="0"/>
                      <a:pt x="22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59" name="Google Shape;556;p44">
            <a:extLst>
              <a:ext uri="{FF2B5EF4-FFF2-40B4-BE49-F238E27FC236}">
                <a16:creationId xmlns:a16="http://schemas.microsoft.com/office/drawing/2014/main" id="{DF209387-132F-4ABE-A0D8-69AD1AB55F56}"/>
              </a:ext>
            </a:extLst>
          </p:cNvPr>
          <p:cNvGrpSpPr/>
          <p:nvPr/>
        </p:nvGrpSpPr>
        <p:grpSpPr>
          <a:xfrm>
            <a:off x="5098297" y="2874496"/>
            <a:ext cx="1900132" cy="1288484"/>
            <a:chOff x="6426144" y="2052182"/>
            <a:chExt cx="1900132" cy="1288484"/>
          </a:xfrm>
        </p:grpSpPr>
        <p:sp>
          <p:nvSpPr>
            <p:cNvPr id="160" name="Google Shape;557;p44">
              <a:extLst>
                <a:ext uri="{FF2B5EF4-FFF2-40B4-BE49-F238E27FC236}">
                  <a16:creationId xmlns:a16="http://schemas.microsoft.com/office/drawing/2014/main" id="{9CB71A85-6D90-4CF5-AAAE-9B25C9425C00}"/>
                </a:ext>
              </a:extLst>
            </p:cNvPr>
            <p:cNvSpPr/>
            <p:nvPr/>
          </p:nvSpPr>
          <p:spPr>
            <a:xfrm>
              <a:off x="6493263" y="2108199"/>
              <a:ext cx="1702084" cy="1061715"/>
            </a:xfrm>
            <a:custGeom>
              <a:avLst/>
              <a:gdLst/>
              <a:ahLst/>
              <a:cxnLst/>
              <a:rect l="l" t="t" r="r" b="b"/>
              <a:pathLst>
                <a:path w="46674" h="29114" extrusionOk="0">
                  <a:moveTo>
                    <a:pt x="31458" y="1"/>
                  </a:moveTo>
                  <a:cubicBezTo>
                    <a:pt x="31330" y="1"/>
                    <a:pt x="31203" y="2"/>
                    <a:pt x="31076" y="4"/>
                  </a:cubicBezTo>
                  <a:cubicBezTo>
                    <a:pt x="28981" y="28"/>
                    <a:pt x="26909" y="433"/>
                    <a:pt x="24837" y="754"/>
                  </a:cubicBezTo>
                  <a:cubicBezTo>
                    <a:pt x="23873" y="897"/>
                    <a:pt x="22909" y="1016"/>
                    <a:pt x="21932" y="1147"/>
                  </a:cubicBezTo>
                  <a:cubicBezTo>
                    <a:pt x="20606" y="1225"/>
                    <a:pt x="19281" y="1244"/>
                    <a:pt x="17957" y="1244"/>
                  </a:cubicBezTo>
                  <a:cubicBezTo>
                    <a:pt x="16561" y="1244"/>
                    <a:pt x="15166" y="1222"/>
                    <a:pt x="13770" y="1222"/>
                  </a:cubicBezTo>
                  <a:cubicBezTo>
                    <a:pt x="12828" y="1222"/>
                    <a:pt x="11886" y="1232"/>
                    <a:pt x="10943" y="1266"/>
                  </a:cubicBezTo>
                  <a:cubicBezTo>
                    <a:pt x="7859" y="1373"/>
                    <a:pt x="3918" y="2040"/>
                    <a:pt x="1954" y="4695"/>
                  </a:cubicBezTo>
                  <a:cubicBezTo>
                    <a:pt x="1" y="7350"/>
                    <a:pt x="84" y="11196"/>
                    <a:pt x="180" y="14339"/>
                  </a:cubicBezTo>
                  <a:cubicBezTo>
                    <a:pt x="287" y="17637"/>
                    <a:pt x="465" y="20840"/>
                    <a:pt x="2180" y="23769"/>
                  </a:cubicBezTo>
                  <a:cubicBezTo>
                    <a:pt x="4216" y="27269"/>
                    <a:pt x="7645" y="28853"/>
                    <a:pt x="11586" y="29091"/>
                  </a:cubicBezTo>
                  <a:cubicBezTo>
                    <a:pt x="11858" y="29106"/>
                    <a:pt x="12131" y="29113"/>
                    <a:pt x="12404" y="29113"/>
                  </a:cubicBezTo>
                  <a:cubicBezTo>
                    <a:pt x="14258" y="29113"/>
                    <a:pt x="16129" y="28789"/>
                    <a:pt x="17956" y="28519"/>
                  </a:cubicBezTo>
                  <a:cubicBezTo>
                    <a:pt x="20265" y="28174"/>
                    <a:pt x="22575" y="28150"/>
                    <a:pt x="24909" y="28115"/>
                  </a:cubicBezTo>
                  <a:cubicBezTo>
                    <a:pt x="25259" y="28111"/>
                    <a:pt x="25608" y="28109"/>
                    <a:pt x="25957" y="28109"/>
                  </a:cubicBezTo>
                  <a:cubicBezTo>
                    <a:pt x="27759" y="28109"/>
                    <a:pt x="29555" y="28162"/>
                    <a:pt x="31350" y="28281"/>
                  </a:cubicBezTo>
                  <a:cubicBezTo>
                    <a:pt x="32770" y="28376"/>
                    <a:pt x="34160" y="28561"/>
                    <a:pt x="35568" y="28561"/>
                  </a:cubicBezTo>
                  <a:cubicBezTo>
                    <a:pt x="35931" y="28561"/>
                    <a:pt x="36294" y="28549"/>
                    <a:pt x="36660" y="28519"/>
                  </a:cubicBezTo>
                  <a:cubicBezTo>
                    <a:pt x="39982" y="28269"/>
                    <a:pt x="43042" y="26781"/>
                    <a:pt x="44554" y="23674"/>
                  </a:cubicBezTo>
                  <a:cubicBezTo>
                    <a:pt x="46328" y="20006"/>
                    <a:pt x="46673" y="15482"/>
                    <a:pt x="46328" y="11470"/>
                  </a:cubicBezTo>
                  <a:cubicBezTo>
                    <a:pt x="46019" y="7826"/>
                    <a:pt x="44530" y="5005"/>
                    <a:pt x="41542" y="2838"/>
                  </a:cubicBezTo>
                  <a:cubicBezTo>
                    <a:pt x="38718" y="783"/>
                    <a:pt x="34898" y="1"/>
                    <a:pt x="31458" y="1"/>
                  </a:cubicBezTo>
                  <a:close/>
                </a:path>
              </a:pathLst>
            </a:custGeom>
            <a:solidFill>
              <a:srgbClr val="FBA8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chemeClr val="dk1"/>
                  </a:solidFill>
                  <a:latin typeface="Quicksand Light"/>
                  <a:ea typeface="Quicksand Light"/>
                  <a:cs typeface="Quicksand Light"/>
                  <a:sym typeface="Quicksand Light"/>
                </a:rPr>
                <a:t>Group Game Functionality</a:t>
              </a:r>
              <a:endParaRPr sz="1600" dirty="0">
                <a:solidFill>
                  <a:schemeClr val="dk1"/>
                </a:solidFill>
                <a:latin typeface="Quicksand Light"/>
                <a:ea typeface="Quicksand Light"/>
                <a:cs typeface="Quicksand Light"/>
                <a:sym typeface="Quicksand Light"/>
              </a:endParaRPr>
            </a:p>
          </p:txBody>
        </p:sp>
        <p:grpSp>
          <p:nvGrpSpPr>
            <p:cNvPr id="161" name="Google Shape;558;p44">
              <a:extLst>
                <a:ext uri="{FF2B5EF4-FFF2-40B4-BE49-F238E27FC236}">
                  <a16:creationId xmlns:a16="http://schemas.microsoft.com/office/drawing/2014/main" id="{A6E1718B-62A4-4A94-88C3-EC3906066B17}"/>
                </a:ext>
              </a:extLst>
            </p:cNvPr>
            <p:cNvGrpSpPr/>
            <p:nvPr/>
          </p:nvGrpSpPr>
          <p:grpSpPr>
            <a:xfrm>
              <a:off x="6426144" y="2052182"/>
              <a:ext cx="1900132" cy="1288484"/>
              <a:chOff x="5962925" y="3831725"/>
              <a:chExt cx="1193625" cy="809400"/>
            </a:xfrm>
          </p:grpSpPr>
          <p:sp>
            <p:nvSpPr>
              <p:cNvPr id="162" name="Google Shape;559;p44">
                <a:extLst>
                  <a:ext uri="{FF2B5EF4-FFF2-40B4-BE49-F238E27FC236}">
                    <a16:creationId xmlns:a16="http://schemas.microsoft.com/office/drawing/2014/main" id="{84B27496-C8DB-467E-86F3-E084724409B7}"/>
                  </a:ext>
                </a:extLst>
              </p:cNvPr>
              <p:cNvSpPr/>
              <p:nvPr/>
            </p:nvSpPr>
            <p:spPr>
              <a:xfrm>
                <a:off x="5962925" y="3831725"/>
                <a:ext cx="1131125" cy="734000"/>
              </a:xfrm>
              <a:custGeom>
                <a:avLst/>
                <a:gdLst/>
                <a:ahLst/>
                <a:cxnLst/>
                <a:rect l="l" t="t" r="r" b="b"/>
                <a:pathLst>
                  <a:path w="45245" h="29360" extrusionOk="0">
                    <a:moveTo>
                      <a:pt x="32146" y="224"/>
                    </a:moveTo>
                    <a:cubicBezTo>
                      <a:pt x="34551" y="224"/>
                      <a:pt x="36710" y="501"/>
                      <a:pt x="38434" y="1065"/>
                    </a:cubicBezTo>
                    <a:cubicBezTo>
                      <a:pt x="39375" y="1375"/>
                      <a:pt x="40196" y="1756"/>
                      <a:pt x="40863" y="2172"/>
                    </a:cubicBezTo>
                    <a:cubicBezTo>
                      <a:pt x="41030" y="2280"/>
                      <a:pt x="41185" y="2387"/>
                      <a:pt x="41328" y="2482"/>
                    </a:cubicBezTo>
                    <a:cubicBezTo>
                      <a:pt x="41411" y="2542"/>
                      <a:pt x="41482" y="2589"/>
                      <a:pt x="41554" y="2637"/>
                    </a:cubicBezTo>
                    <a:cubicBezTo>
                      <a:pt x="41613" y="2696"/>
                      <a:pt x="41685" y="2744"/>
                      <a:pt x="41756" y="2803"/>
                    </a:cubicBezTo>
                    <a:cubicBezTo>
                      <a:pt x="41875" y="2911"/>
                      <a:pt x="42006" y="3006"/>
                      <a:pt x="42125" y="3101"/>
                    </a:cubicBezTo>
                    <a:cubicBezTo>
                      <a:pt x="42232" y="3208"/>
                      <a:pt x="42340" y="3304"/>
                      <a:pt x="42435" y="3399"/>
                    </a:cubicBezTo>
                    <a:cubicBezTo>
                      <a:pt x="42637" y="3577"/>
                      <a:pt x="42804" y="3768"/>
                      <a:pt x="42935" y="3923"/>
                    </a:cubicBezTo>
                    <a:cubicBezTo>
                      <a:pt x="43006" y="4006"/>
                      <a:pt x="43078" y="4077"/>
                      <a:pt x="43137" y="4137"/>
                    </a:cubicBezTo>
                    <a:cubicBezTo>
                      <a:pt x="43197" y="4208"/>
                      <a:pt x="43233" y="4280"/>
                      <a:pt x="43280" y="4327"/>
                    </a:cubicBezTo>
                    <a:cubicBezTo>
                      <a:pt x="43459" y="4554"/>
                      <a:pt x="43542" y="4673"/>
                      <a:pt x="43542" y="4673"/>
                    </a:cubicBezTo>
                    <a:cubicBezTo>
                      <a:pt x="43649" y="4804"/>
                      <a:pt x="43721" y="4923"/>
                      <a:pt x="43792" y="5018"/>
                    </a:cubicBezTo>
                    <a:cubicBezTo>
                      <a:pt x="43852" y="5125"/>
                      <a:pt x="43923" y="5209"/>
                      <a:pt x="43971" y="5268"/>
                    </a:cubicBezTo>
                    <a:cubicBezTo>
                      <a:pt x="44059" y="5390"/>
                      <a:pt x="44127" y="5450"/>
                      <a:pt x="44146" y="5458"/>
                    </a:cubicBezTo>
                    <a:lnTo>
                      <a:pt x="44146" y="5458"/>
                    </a:lnTo>
                    <a:cubicBezTo>
                      <a:pt x="44142" y="5464"/>
                      <a:pt x="44134" y="5486"/>
                      <a:pt x="44125" y="5518"/>
                    </a:cubicBezTo>
                    <a:cubicBezTo>
                      <a:pt x="44125" y="5554"/>
                      <a:pt x="44114" y="5613"/>
                      <a:pt x="44125" y="5709"/>
                    </a:cubicBezTo>
                    <a:cubicBezTo>
                      <a:pt x="44125" y="5875"/>
                      <a:pt x="44185" y="6113"/>
                      <a:pt x="44233" y="6435"/>
                    </a:cubicBezTo>
                    <a:cubicBezTo>
                      <a:pt x="44233" y="6435"/>
                      <a:pt x="44233" y="6471"/>
                      <a:pt x="44245" y="6542"/>
                    </a:cubicBezTo>
                    <a:cubicBezTo>
                      <a:pt x="44245" y="6578"/>
                      <a:pt x="44256" y="6625"/>
                      <a:pt x="44256" y="6673"/>
                    </a:cubicBezTo>
                    <a:cubicBezTo>
                      <a:pt x="44256" y="6697"/>
                      <a:pt x="44256" y="6733"/>
                      <a:pt x="44256" y="6756"/>
                    </a:cubicBezTo>
                    <a:lnTo>
                      <a:pt x="44256" y="6780"/>
                    </a:lnTo>
                    <a:cubicBezTo>
                      <a:pt x="44256" y="6792"/>
                      <a:pt x="44256" y="6816"/>
                      <a:pt x="44256" y="6816"/>
                    </a:cubicBezTo>
                    <a:cubicBezTo>
                      <a:pt x="44256" y="6840"/>
                      <a:pt x="44268" y="6852"/>
                      <a:pt x="44268" y="6875"/>
                    </a:cubicBezTo>
                    <a:cubicBezTo>
                      <a:pt x="44304" y="7161"/>
                      <a:pt x="44352" y="7578"/>
                      <a:pt x="44411" y="8126"/>
                    </a:cubicBezTo>
                    <a:cubicBezTo>
                      <a:pt x="44542" y="9233"/>
                      <a:pt x="44757" y="10828"/>
                      <a:pt x="44911" y="12817"/>
                    </a:cubicBezTo>
                    <a:cubicBezTo>
                      <a:pt x="44983" y="13817"/>
                      <a:pt x="45042" y="14924"/>
                      <a:pt x="45018" y="16103"/>
                    </a:cubicBezTo>
                    <a:cubicBezTo>
                      <a:pt x="45007" y="17293"/>
                      <a:pt x="44923" y="18567"/>
                      <a:pt x="44685" y="19889"/>
                    </a:cubicBezTo>
                    <a:cubicBezTo>
                      <a:pt x="44566" y="20544"/>
                      <a:pt x="44387" y="21211"/>
                      <a:pt x="44161" y="21889"/>
                    </a:cubicBezTo>
                    <a:cubicBezTo>
                      <a:pt x="43947" y="22556"/>
                      <a:pt x="43637" y="23211"/>
                      <a:pt x="43280" y="23854"/>
                    </a:cubicBezTo>
                    <a:cubicBezTo>
                      <a:pt x="42542" y="25128"/>
                      <a:pt x="41435" y="26247"/>
                      <a:pt x="40054" y="27009"/>
                    </a:cubicBezTo>
                    <a:cubicBezTo>
                      <a:pt x="39375" y="27402"/>
                      <a:pt x="38625" y="27688"/>
                      <a:pt x="37839" y="27890"/>
                    </a:cubicBezTo>
                    <a:cubicBezTo>
                      <a:pt x="37041" y="28092"/>
                      <a:pt x="36232" y="28235"/>
                      <a:pt x="35398" y="28307"/>
                    </a:cubicBezTo>
                    <a:cubicBezTo>
                      <a:pt x="34497" y="28397"/>
                      <a:pt x="33581" y="28428"/>
                      <a:pt x="32656" y="28428"/>
                    </a:cubicBezTo>
                    <a:cubicBezTo>
                      <a:pt x="31870" y="28428"/>
                      <a:pt x="31077" y="28405"/>
                      <a:pt x="30279" y="28378"/>
                    </a:cubicBezTo>
                    <a:cubicBezTo>
                      <a:pt x="29200" y="28341"/>
                      <a:pt x="28097" y="28299"/>
                      <a:pt x="26989" y="28299"/>
                    </a:cubicBezTo>
                    <a:cubicBezTo>
                      <a:pt x="26324" y="28299"/>
                      <a:pt x="25657" y="28314"/>
                      <a:pt x="24992" y="28354"/>
                    </a:cubicBezTo>
                    <a:cubicBezTo>
                      <a:pt x="23218" y="28438"/>
                      <a:pt x="21444" y="28533"/>
                      <a:pt x="19658" y="28616"/>
                    </a:cubicBezTo>
                    <a:cubicBezTo>
                      <a:pt x="17884" y="28700"/>
                      <a:pt x="16110" y="28783"/>
                      <a:pt x="14348" y="28866"/>
                    </a:cubicBezTo>
                    <a:cubicBezTo>
                      <a:pt x="13467" y="28902"/>
                      <a:pt x="12586" y="28950"/>
                      <a:pt x="11717" y="28997"/>
                    </a:cubicBezTo>
                    <a:cubicBezTo>
                      <a:pt x="11502" y="28997"/>
                      <a:pt x="11276" y="29009"/>
                      <a:pt x="11062" y="29021"/>
                    </a:cubicBezTo>
                    <a:cubicBezTo>
                      <a:pt x="10848" y="29021"/>
                      <a:pt x="10633" y="29033"/>
                      <a:pt x="10419" y="29033"/>
                    </a:cubicBezTo>
                    <a:lnTo>
                      <a:pt x="10097" y="29033"/>
                    </a:lnTo>
                    <a:cubicBezTo>
                      <a:pt x="10066" y="29036"/>
                      <a:pt x="10035" y="29038"/>
                      <a:pt x="10003" y="29038"/>
                    </a:cubicBezTo>
                    <a:cubicBezTo>
                      <a:pt x="9927" y="29038"/>
                      <a:pt x="9852" y="29029"/>
                      <a:pt x="9776" y="29021"/>
                    </a:cubicBezTo>
                    <a:cubicBezTo>
                      <a:pt x="9562" y="29009"/>
                      <a:pt x="9347" y="28997"/>
                      <a:pt x="9133" y="28985"/>
                    </a:cubicBezTo>
                    <a:cubicBezTo>
                      <a:pt x="8931" y="28973"/>
                      <a:pt x="8716" y="28938"/>
                      <a:pt x="8514" y="28914"/>
                    </a:cubicBezTo>
                    <a:cubicBezTo>
                      <a:pt x="8300" y="28890"/>
                      <a:pt x="8085" y="28866"/>
                      <a:pt x="7883" y="28819"/>
                    </a:cubicBezTo>
                    <a:cubicBezTo>
                      <a:pt x="7680" y="28771"/>
                      <a:pt x="7478" y="28735"/>
                      <a:pt x="7276" y="28688"/>
                    </a:cubicBezTo>
                    <a:cubicBezTo>
                      <a:pt x="7073" y="28628"/>
                      <a:pt x="6871" y="28569"/>
                      <a:pt x="6668" y="28509"/>
                    </a:cubicBezTo>
                    <a:cubicBezTo>
                      <a:pt x="5883" y="28247"/>
                      <a:pt x="5133" y="27902"/>
                      <a:pt x="4478" y="27426"/>
                    </a:cubicBezTo>
                    <a:cubicBezTo>
                      <a:pt x="3823" y="26961"/>
                      <a:pt x="3251" y="26390"/>
                      <a:pt x="2775" y="25771"/>
                    </a:cubicBezTo>
                    <a:cubicBezTo>
                      <a:pt x="2656" y="25604"/>
                      <a:pt x="2537" y="25449"/>
                      <a:pt x="2430" y="25282"/>
                    </a:cubicBezTo>
                    <a:cubicBezTo>
                      <a:pt x="2323" y="25116"/>
                      <a:pt x="2227" y="24949"/>
                      <a:pt x="2132" y="24782"/>
                    </a:cubicBezTo>
                    <a:lnTo>
                      <a:pt x="2049" y="24663"/>
                    </a:lnTo>
                    <a:lnTo>
                      <a:pt x="1989" y="24532"/>
                    </a:lnTo>
                    <a:lnTo>
                      <a:pt x="1858" y="24270"/>
                    </a:lnTo>
                    <a:lnTo>
                      <a:pt x="1727" y="24008"/>
                    </a:lnTo>
                    <a:cubicBezTo>
                      <a:pt x="1692" y="23925"/>
                      <a:pt x="1656" y="23842"/>
                      <a:pt x="1620" y="23747"/>
                    </a:cubicBezTo>
                    <a:cubicBezTo>
                      <a:pt x="1311" y="23044"/>
                      <a:pt x="1084" y="22294"/>
                      <a:pt x="894" y="21520"/>
                    </a:cubicBezTo>
                    <a:cubicBezTo>
                      <a:pt x="703" y="20746"/>
                      <a:pt x="596" y="19948"/>
                      <a:pt x="501" y="19139"/>
                    </a:cubicBezTo>
                    <a:cubicBezTo>
                      <a:pt x="334" y="17508"/>
                      <a:pt x="334" y="15817"/>
                      <a:pt x="430" y="14103"/>
                    </a:cubicBezTo>
                    <a:cubicBezTo>
                      <a:pt x="537" y="12388"/>
                      <a:pt x="727" y="10662"/>
                      <a:pt x="989" y="8923"/>
                    </a:cubicBezTo>
                    <a:lnTo>
                      <a:pt x="1108" y="8280"/>
                    </a:lnTo>
                    <a:cubicBezTo>
                      <a:pt x="1144" y="8066"/>
                      <a:pt x="1203" y="7852"/>
                      <a:pt x="1251" y="7637"/>
                    </a:cubicBezTo>
                    <a:cubicBezTo>
                      <a:pt x="1275" y="7530"/>
                      <a:pt x="1299" y="7423"/>
                      <a:pt x="1334" y="7316"/>
                    </a:cubicBezTo>
                    <a:lnTo>
                      <a:pt x="1430" y="7006"/>
                    </a:lnTo>
                    <a:cubicBezTo>
                      <a:pt x="1489" y="6792"/>
                      <a:pt x="1549" y="6578"/>
                      <a:pt x="1632" y="6387"/>
                    </a:cubicBezTo>
                    <a:cubicBezTo>
                      <a:pt x="1930" y="5566"/>
                      <a:pt x="2335" y="4780"/>
                      <a:pt x="2882" y="4089"/>
                    </a:cubicBezTo>
                    <a:cubicBezTo>
                      <a:pt x="3418" y="3399"/>
                      <a:pt x="4097" y="2827"/>
                      <a:pt x="4847" y="2399"/>
                    </a:cubicBezTo>
                    <a:cubicBezTo>
                      <a:pt x="5609" y="1958"/>
                      <a:pt x="6442" y="1660"/>
                      <a:pt x="7288" y="1458"/>
                    </a:cubicBezTo>
                    <a:cubicBezTo>
                      <a:pt x="9002" y="1053"/>
                      <a:pt x="10764" y="994"/>
                      <a:pt x="12502" y="994"/>
                    </a:cubicBezTo>
                    <a:cubicBezTo>
                      <a:pt x="14241" y="994"/>
                      <a:pt x="15955" y="1077"/>
                      <a:pt x="17634" y="1089"/>
                    </a:cubicBezTo>
                    <a:cubicBezTo>
                      <a:pt x="18479" y="1089"/>
                      <a:pt x="19313" y="1089"/>
                      <a:pt x="20134" y="1029"/>
                    </a:cubicBezTo>
                    <a:cubicBezTo>
                      <a:pt x="20956" y="982"/>
                      <a:pt x="21766" y="922"/>
                      <a:pt x="22563" y="851"/>
                    </a:cubicBezTo>
                    <a:cubicBezTo>
                      <a:pt x="24159" y="720"/>
                      <a:pt x="25695" y="565"/>
                      <a:pt x="27183" y="446"/>
                    </a:cubicBezTo>
                    <a:cubicBezTo>
                      <a:pt x="28659" y="327"/>
                      <a:pt x="30088" y="244"/>
                      <a:pt x="31433" y="232"/>
                    </a:cubicBezTo>
                    <a:cubicBezTo>
                      <a:pt x="31673" y="226"/>
                      <a:pt x="31911" y="224"/>
                      <a:pt x="32146" y="224"/>
                    </a:cubicBezTo>
                    <a:close/>
                    <a:moveTo>
                      <a:pt x="32008" y="0"/>
                    </a:moveTo>
                    <a:cubicBezTo>
                      <a:pt x="31818" y="0"/>
                      <a:pt x="31626" y="2"/>
                      <a:pt x="31433" y="6"/>
                    </a:cubicBezTo>
                    <a:cubicBezTo>
                      <a:pt x="30076" y="17"/>
                      <a:pt x="28647" y="101"/>
                      <a:pt x="27159" y="208"/>
                    </a:cubicBezTo>
                    <a:cubicBezTo>
                      <a:pt x="25683" y="327"/>
                      <a:pt x="24135" y="470"/>
                      <a:pt x="22539" y="601"/>
                    </a:cubicBezTo>
                    <a:cubicBezTo>
                      <a:pt x="21754" y="672"/>
                      <a:pt x="20944" y="732"/>
                      <a:pt x="20122" y="779"/>
                    </a:cubicBezTo>
                    <a:cubicBezTo>
                      <a:pt x="19575" y="811"/>
                      <a:pt x="19027" y="822"/>
                      <a:pt x="18472" y="822"/>
                    </a:cubicBezTo>
                    <a:cubicBezTo>
                      <a:pt x="18195" y="822"/>
                      <a:pt x="17916" y="819"/>
                      <a:pt x="17634" y="815"/>
                    </a:cubicBezTo>
                    <a:cubicBezTo>
                      <a:pt x="15955" y="803"/>
                      <a:pt x="14241" y="720"/>
                      <a:pt x="12502" y="708"/>
                    </a:cubicBezTo>
                    <a:cubicBezTo>
                      <a:pt x="10764" y="708"/>
                      <a:pt x="8966" y="756"/>
                      <a:pt x="7216" y="1160"/>
                    </a:cubicBezTo>
                    <a:cubicBezTo>
                      <a:pt x="6347" y="1375"/>
                      <a:pt x="5490" y="1684"/>
                      <a:pt x="4704" y="2137"/>
                    </a:cubicBezTo>
                    <a:cubicBezTo>
                      <a:pt x="3906" y="2577"/>
                      <a:pt x="3204" y="3184"/>
                      <a:pt x="2644" y="3899"/>
                    </a:cubicBezTo>
                    <a:cubicBezTo>
                      <a:pt x="2073" y="4613"/>
                      <a:pt x="1656" y="5423"/>
                      <a:pt x="1346" y="6268"/>
                    </a:cubicBezTo>
                    <a:cubicBezTo>
                      <a:pt x="1251" y="6483"/>
                      <a:pt x="1192" y="6697"/>
                      <a:pt x="1132" y="6911"/>
                    </a:cubicBezTo>
                    <a:lnTo>
                      <a:pt x="1025" y="7233"/>
                    </a:lnTo>
                    <a:cubicBezTo>
                      <a:pt x="1001" y="7340"/>
                      <a:pt x="977" y="7447"/>
                      <a:pt x="942" y="7554"/>
                    </a:cubicBezTo>
                    <a:cubicBezTo>
                      <a:pt x="894" y="7780"/>
                      <a:pt x="834" y="7995"/>
                      <a:pt x="799" y="8209"/>
                    </a:cubicBezTo>
                    <a:lnTo>
                      <a:pt x="680" y="8876"/>
                    </a:lnTo>
                    <a:cubicBezTo>
                      <a:pt x="406" y="10614"/>
                      <a:pt x="215" y="12364"/>
                      <a:pt x="108" y="14079"/>
                    </a:cubicBezTo>
                    <a:cubicBezTo>
                      <a:pt x="1" y="15805"/>
                      <a:pt x="1" y="17508"/>
                      <a:pt x="180" y="19163"/>
                    </a:cubicBezTo>
                    <a:cubicBezTo>
                      <a:pt x="263" y="19996"/>
                      <a:pt x="382" y="20806"/>
                      <a:pt x="572" y="21592"/>
                    </a:cubicBezTo>
                    <a:cubicBezTo>
                      <a:pt x="763" y="22389"/>
                      <a:pt x="989" y="23151"/>
                      <a:pt x="1311" y="23878"/>
                    </a:cubicBezTo>
                    <a:cubicBezTo>
                      <a:pt x="1346" y="23973"/>
                      <a:pt x="1382" y="24056"/>
                      <a:pt x="1430" y="24151"/>
                    </a:cubicBezTo>
                    <a:lnTo>
                      <a:pt x="1561" y="24413"/>
                    </a:lnTo>
                    <a:lnTo>
                      <a:pt x="1692" y="24687"/>
                    </a:lnTo>
                    <a:lnTo>
                      <a:pt x="1763" y="24818"/>
                    </a:lnTo>
                    <a:lnTo>
                      <a:pt x="1834" y="24949"/>
                    </a:lnTo>
                    <a:cubicBezTo>
                      <a:pt x="1942" y="25128"/>
                      <a:pt x="2049" y="25294"/>
                      <a:pt x="2156" y="25473"/>
                    </a:cubicBezTo>
                    <a:cubicBezTo>
                      <a:pt x="2263" y="25640"/>
                      <a:pt x="2382" y="25794"/>
                      <a:pt x="2501" y="25961"/>
                    </a:cubicBezTo>
                    <a:cubicBezTo>
                      <a:pt x="3001" y="26616"/>
                      <a:pt x="3609" y="27211"/>
                      <a:pt x="4287" y="27699"/>
                    </a:cubicBezTo>
                    <a:cubicBezTo>
                      <a:pt x="4978" y="28188"/>
                      <a:pt x="5764" y="28545"/>
                      <a:pt x="6573" y="28819"/>
                    </a:cubicBezTo>
                    <a:cubicBezTo>
                      <a:pt x="6776" y="28878"/>
                      <a:pt x="6978" y="28950"/>
                      <a:pt x="7192" y="29009"/>
                    </a:cubicBezTo>
                    <a:cubicBezTo>
                      <a:pt x="7395" y="29045"/>
                      <a:pt x="7609" y="29092"/>
                      <a:pt x="7823" y="29140"/>
                    </a:cubicBezTo>
                    <a:cubicBezTo>
                      <a:pt x="8038" y="29188"/>
                      <a:pt x="8252" y="29212"/>
                      <a:pt x="8466" y="29235"/>
                    </a:cubicBezTo>
                    <a:cubicBezTo>
                      <a:pt x="8681" y="29259"/>
                      <a:pt x="8895" y="29307"/>
                      <a:pt x="9109" y="29319"/>
                    </a:cubicBezTo>
                    <a:cubicBezTo>
                      <a:pt x="9335" y="29331"/>
                      <a:pt x="9550" y="29331"/>
                      <a:pt x="9764" y="29342"/>
                    </a:cubicBezTo>
                    <a:cubicBezTo>
                      <a:pt x="9840" y="29351"/>
                      <a:pt x="9916" y="29359"/>
                      <a:pt x="9996" y="29359"/>
                    </a:cubicBezTo>
                    <a:cubicBezTo>
                      <a:pt x="10029" y="29359"/>
                      <a:pt x="10063" y="29358"/>
                      <a:pt x="10097" y="29354"/>
                    </a:cubicBezTo>
                    <a:lnTo>
                      <a:pt x="10419" y="29354"/>
                    </a:lnTo>
                    <a:cubicBezTo>
                      <a:pt x="10633" y="29354"/>
                      <a:pt x="10859" y="29342"/>
                      <a:pt x="11074" y="29342"/>
                    </a:cubicBezTo>
                    <a:cubicBezTo>
                      <a:pt x="11300" y="29331"/>
                      <a:pt x="11514" y="29319"/>
                      <a:pt x="11729" y="29307"/>
                    </a:cubicBezTo>
                    <a:cubicBezTo>
                      <a:pt x="12598" y="29271"/>
                      <a:pt x="13479" y="29223"/>
                      <a:pt x="14360" y="29176"/>
                    </a:cubicBezTo>
                    <a:cubicBezTo>
                      <a:pt x="16122" y="29092"/>
                      <a:pt x="17896" y="29009"/>
                      <a:pt x="19682" y="28914"/>
                    </a:cubicBezTo>
                    <a:cubicBezTo>
                      <a:pt x="21456" y="28831"/>
                      <a:pt x="23242" y="28735"/>
                      <a:pt x="25004" y="28652"/>
                    </a:cubicBezTo>
                    <a:cubicBezTo>
                      <a:pt x="25718" y="28609"/>
                      <a:pt x="26428" y="28593"/>
                      <a:pt x="27136" y="28593"/>
                    </a:cubicBezTo>
                    <a:cubicBezTo>
                      <a:pt x="28187" y="28593"/>
                      <a:pt x="29233" y="28628"/>
                      <a:pt x="30279" y="28664"/>
                    </a:cubicBezTo>
                    <a:cubicBezTo>
                      <a:pt x="31046" y="28685"/>
                      <a:pt x="31811" y="28704"/>
                      <a:pt x="32570" y="28704"/>
                    </a:cubicBezTo>
                    <a:cubicBezTo>
                      <a:pt x="33532" y="28704"/>
                      <a:pt x="34484" y="28674"/>
                      <a:pt x="35422" y="28580"/>
                    </a:cubicBezTo>
                    <a:cubicBezTo>
                      <a:pt x="36267" y="28497"/>
                      <a:pt x="37101" y="28342"/>
                      <a:pt x="37899" y="28140"/>
                    </a:cubicBezTo>
                    <a:cubicBezTo>
                      <a:pt x="38708" y="27926"/>
                      <a:pt x="39470" y="27628"/>
                      <a:pt x="40185" y="27235"/>
                    </a:cubicBezTo>
                    <a:cubicBezTo>
                      <a:pt x="41589" y="26437"/>
                      <a:pt x="42732" y="25282"/>
                      <a:pt x="43483" y="23973"/>
                    </a:cubicBezTo>
                    <a:cubicBezTo>
                      <a:pt x="43852" y="23318"/>
                      <a:pt x="44161" y="22639"/>
                      <a:pt x="44387" y="21961"/>
                    </a:cubicBezTo>
                    <a:cubicBezTo>
                      <a:pt x="44602" y="21270"/>
                      <a:pt x="44780" y="20591"/>
                      <a:pt x="44899" y="19925"/>
                    </a:cubicBezTo>
                    <a:cubicBezTo>
                      <a:pt x="45149" y="18591"/>
                      <a:pt x="45221" y="17305"/>
                      <a:pt x="45233" y="16103"/>
                    </a:cubicBezTo>
                    <a:cubicBezTo>
                      <a:pt x="45245" y="14912"/>
                      <a:pt x="45185" y="13805"/>
                      <a:pt x="45102" y="12805"/>
                    </a:cubicBezTo>
                    <a:cubicBezTo>
                      <a:pt x="44947" y="10804"/>
                      <a:pt x="44733" y="9209"/>
                      <a:pt x="44590" y="8114"/>
                    </a:cubicBezTo>
                    <a:cubicBezTo>
                      <a:pt x="44530" y="7566"/>
                      <a:pt x="44471" y="7137"/>
                      <a:pt x="44435" y="6852"/>
                    </a:cubicBezTo>
                    <a:cubicBezTo>
                      <a:pt x="44435" y="6828"/>
                      <a:pt x="44435" y="6816"/>
                      <a:pt x="44435" y="6792"/>
                    </a:cubicBezTo>
                    <a:cubicBezTo>
                      <a:pt x="44435" y="6792"/>
                      <a:pt x="44435" y="6780"/>
                      <a:pt x="44435" y="6780"/>
                    </a:cubicBezTo>
                    <a:lnTo>
                      <a:pt x="44435" y="6756"/>
                    </a:lnTo>
                    <a:cubicBezTo>
                      <a:pt x="44423" y="6721"/>
                      <a:pt x="44423" y="6697"/>
                      <a:pt x="44423" y="6661"/>
                    </a:cubicBezTo>
                    <a:cubicBezTo>
                      <a:pt x="44423" y="6613"/>
                      <a:pt x="44423" y="6566"/>
                      <a:pt x="44411" y="6518"/>
                    </a:cubicBezTo>
                    <a:cubicBezTo>
                      <a:pt x="44411" y="6447"/>
                      <a:pt x="44399" y="6411"/>
                      <a:pt x="44399" y="6411"/>
                    </a:cubicBezTo>
                    <a:cubicBezTo>
                      <a:pt x="44352" y="6078"/>
                      <a:pt x="44268" y="5851"/>
                      <a:pt x="44233" y="5697"/>
                    </a:cubicBezTo>
                    <a:cubicBezTo>
                      <a:pt x="44209" y="5613"/>
                      <a:pt x="44197" y="5554"/>
                      <a:pt x="44185" y="5518"/>
                    </a:cubicBezTo>
                    <a:cubicBezTo>
                      <a:pt x="44173" y="5470"/>
                      <a:pt x="44161" y="5459"/>
                      <a:pt x="44149" y="5459"/>
                    </a:cubicBezTo>
                    <a:cubicBezTo>
                      <a:pt x="44173" y="5447"/>
                      <a:pt x="44149" y="5363"/>
                      <a:pt x="44078" y="5220"/>
                    </a:cubicBezTo>
                    <a:cubicBezTo>
                      <a:pt x="44042" y="5149"/>
                      <a:pt x="43983" y="5054"/>
                      <a:pt x="43923" y="4947"/>
                    </a:cubicBezTo>
                    <a:cubicBezTo>
                      <a:pt x="43864" y="4839"/>
                      <a:pt x="43792" y="4708"/>
                      <a:pt x="43685" y="4578"/>
                    </a:cubicBezTo>
                    <a:cubicBezTo>
                      <a:pt x="43685" y="4578"/>
                      <a:pt x="43590" y="4458"/>
                      <a:pt x="43423" y="4220"/>
                    </a:cubicBezTo>
                    <a:cubicBezTo>
                      <a:pt x="43375" y="4161"/>
                      <a:pt x="43328" y="4101"/>
                      <a:pt x="43268" y="4030"/>
                    </a:cubicBezTo>
                    <a:cubicBezTo>
                      <a:pt x="43209" y="3958"/>
                      <a:pt x="43137" y="3887"/>
                      <a:pt x="43066" y="3804"/>
                    </a:cubicBezTo>
                    <a:cubicBezTo>
                      <a:pt x="42923" y="3649"/>
                      <a:pt x="42768" y="3458"/>
                      <a:pt x="42566" y="3268"/>
                    </a:cubicBezTo>
                    <a:cubicBezTo>
                      <a:pt x="42459" y="3173"/>
                      <a:pt x="42351" y="3077"/>
                      <a:pt x="42244" y="2970"/>
                    </a:cubicBezTo>
                    <a:cubicBezTo>
                      <a:pt x="42125" y="2863"/>
                      <a:pt x="41994" y="2768"/>
                      <a:pt x="41863" y="2661"/>
                    </a:cubicBezTo>
                    <a:cubicBezTo>
                      <a:pt x="41792" y="2601"/>
                      <a:pt x="41732" y="2553"/>
                      <a:pt x="41661" y="2494"/>
                    </a:cubicBezTo>
                    <a:cubicBezTo>
                      <a:pt x="41589" y="2434"/>
                      <a:pt x="41518" y="2387"/>
                      <a:pt x="41435" y="2339"/>
                    </a:cubicBezTo>
                    <a:cubicBezTo>
                      <a:pt x="41280" y="2232"/>
                      <a:pt x="41125" y="2113"/>
                      <a:pt x="40958" y="2018"/>
                    </a:cubicBezTo>
                    <a:cubicBezTo>
                      <a:pt x="40280" y="1589"/>
                      <a:pt x="39458" y="1196"/>
                      <a:pt x="38494" y="875"/>
                    </a:cubicBezTo>
                    <a:cubicBezTo>
                      <a:pt x="36703" y="289"/>
                      <a:pt x="34480" y="0"/>
                      <a:pt x="3200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560;p44">
                <a:extLst>
                  <a:ext uri="{FF2B5EF4-FFF2-40B4-BE49-F238E27FC236}">
                    <a16:creationId xmlns:a16="http://schemas.microsoft.com/office/drawing/2014/main" id="{5099988F-FF1C-4AD1-A2E6-87DCF31C4116}"/>
                  </a:ext>
                </a:extLst>
              </p:cNvPr>
              <p:cNvSpPr/>
              <p:nvPr/>
            </p:nvSpPr>
            <p:spPr>
              <a:xfrm>
                <a:off x="6044375" y="3916475"/>
                <a:ext cx="1112175" cy="724650"/>
              </a:xfrm>
              <a:custGeom>
                <a:avLst/>
                <a:gdLst/>
                <a:ahLst/>
                <a:cxnLst/>
                <a:rect l="l" t="t" r="r" b="b"/>
                <a:pathLst>
                  <a:path w="44487" h="28986" extrusionOk="0">
                    <a:moveTo>
                      <a:pt x="39348" y="1"/>
                    </a:moveTo>
                    <a:cubicBezTo>
                      <a:pt x="39330" y="1"/>
                      <a:pt x="39320" y="4"/>
                      <a:pt x="39320" y="9"/>
                    </a:cubicBezTo>
                    <a:cubicBezTo>
                      <a:pt x="39308" y="33"/>
                      <a:pt x="39332" y="68"/>
                      <a:pt x="39403" y="128"/>
                    </a:cubicBezTo>
                    <a:cubicBezTo>
                      <a:pt x="39474" y="187"/>
                      <a:pt x="39594" y="247"/>
                      <a:pt x="39736" y="354"/>
                    </a:cubicBezTo>
                    <a:cubicBezTo>
                      <a:pt x="39736" y="354"/>
                      <a:pt x="39808" y="402"/>
                      <a:pt x="39939" y="485"/>
                    </a:cubicBezTo>
                    <a:cubicBezTo>
                      <a:pt x="40058" y="580"/>
                      <a:pt x="40248" y="711"/>
                      <a:pt x="40463" y="926"/>
                    </a:cubicBezTo>
                    <a:cubicBezTo>
                      <a:pt x="40903" y="1330"/>
                      <a:pt x="41475" y="1997"/>
                      <a:pt x="42022" y="2950"/>
                    </a:cubicBezTo>
                    <a:cubicBezTo>
                      <a:pt x="42558" y="3902"/>
                      <a:pt x="43070" y="5128"/>
                      <a:pt x="43475" y="6545"/>
                    </a:cubicBezTo>
                    <a:cubicBezTo>
                      <a:pt x="43677" y="7260"/>
                      <a:pt x="43844" y="8022"/>
                      <a:pt x="43987" y="8819"/>
                    </a:cubicBezTo>
                    <a:cubicBezTo>
                      <a:pt x="44118" y="9629"/>
                      <a:pt x="44225" y="10474"/>
                      <a:pt x="44237" y="11344"/>
                    </a:cubicBezTo>
                    <a:cubicBezTo>
                      <a:pt x="44237" y="11558"/>
                      <a:pt x="44237" y="11772"/>
                      <a:pt x="44225" y="11986"/>
                    </a:cubicBezTo>
                    <a:cubicBezTo>
                      <a:pt x="44201" y="12213"/>
                      <a:pt x="44189" y="12439"/>
                      <a:pt x="44166" y="12665"/>
                    </a:cubicBezTo>
                    <a:cubicBezTo>
                      <a:pt x="44142" y="13118"/>
                      <a:pt x="44106" y="13570"/>
                      <a:pt x="44082" y="14034"/>
                    </a:cubicBezTo>
                    <a:cubicBezTo>
                      <a:pt x="44023" y="14951"/>
                      <a:pt x="43963" y="15892"/>
                      <a:pt x="43880" y="16844"/>
                    </a:cubicBezTo>
                    <a:cubicBezTo>
                      <a:pt x="43701" y="18737"/>
                      <a:pt x="43415" y="20690"/>
                      <a:pt x="42701" y="22500"/>
                    </a:cubicBezTo>
                    <a:cubicBezTo>
                      <a:pt x="42522" y="22952"/>
                      <a:pt x="42308" y="23381"/>
                      <a:pt x="42082" y="23797"/>
                    </a:cubicBezTo>
                    <a:cubicBezTo>
                      <a:pt x="41832" y="24214"/>
                      <a:pt x="41558" y="24607"/>
                      <a:pt x="41260" y="24976"/>
                    </a:cubicBezTo>
                    <a:cubicBezTo>
                      <a:pt x="40951" y="25345"/>
                      <a:pt x="40617" y="25667"/>
                      <a:pt x="40248" y="25964"/>
                    </a:cubicBezTo>
                    <a:cubicBezTo>
                      <a:pt x="39891" y="26262"/>
                      <a:pt x="39486" y="26488"/>
                      <a:pt x="39070" y="26703"/>
                    </a:cubicBezTo>
                    <a:cubicBezTo>
                      <a:pt x="38236" y="27119"/>
                      <a:pt x="37355" y="27381"/>
                      <a:pt x="36474" y="27572"/>
                    </a:cubicBezTo>
                    <a:cubicBezTo>
                      <a:pt x="35593" y="27762"/>
                      <a:pt x="34724" y="27869"/>
                      <a:pt x="33879" y="27941"/>
                    </a:cubicBezTo>
                    <a:cubicBezTo>
                      <a:pt x="32667" y="28034"/>
                      <a:pt x="31396" y="28055"/>
                      <a:pt x="30082" y="28055"/>
                    </a:cubicBezTo>
                    <a:cubicBezTo>
                      <a:pt x="29548" y="28055"/>
                      <a:pt x="29008" y="28051"/>
                      <a:pt x="28461" y="28048"/>
                    </a:cubicBezTo>
                    <a:cubicBezTo>
                      <a:pt x="27521" y="28048"/>
                      <a:pt x="26556" y="28048"/>
                      <a:pt x="25580" y="28096"/>
                    </a:cubicBezTo>
                    <a:cubicBezTo>
                      <a:pt x="25092" y="28119"/>
                      <a:pt x="24615" y="28131"/>
                      <a:pt x="24127" y="28155"/>
                    </a:cubicBezTo>
                    <a:cubicBezTo>
                      <a:pt x="23639" y="28167"/>
                      <a:pt x="23151" y="28179"/>
                      <a:pt x="22663" y="28191"/>
                    </a:cubicBezTo>
                    <a:cubicBezTo>
                      <a:pt x="20698" y="28238"/>
                      <a:pt x="18734" y="28286"/>
                      <a:pt x="16817" y="28381"/>
                    </a:cubicBezTo>
                    <a:cubicBezTo>
                      <a:pt x="16341" y="28405"/>
                      <a:pt x="15864" y="28417"/>
                      <a:pt x="15400" y="28465"/>
                    </a:cubicBezTo>
                    <a:cubicBezTo>
                      <a:pt x="14924" y="28500"/>
                      <a:pt x="14459" y="28512"/>
                      <a:pt x="13995" y="28572"/>
                    </a:cubicBezTo>
                    <a:cubicBezTo>
                      <a:pt x="13531" y="28608"/>
                      <a:pt x="13078" y="28655"/>
                      <a:pt x="12626" y="28691"/>
                    </a:cubicBezTo>
                    <a:cubicBezTo>
                      <a:pt x="12412" y="28703"/>
                      <a:pt x="12185" y="28715"/>
                      <a:pt x="11971" y="28727"/>
                    </a:cubicBezTo>
                    <a:cubicBezTo>
                      <a:pt x="11931" y="28731"/>
                      <a:pt x="11893" y="28732"/>
                      <a:pt x="11855" y="28732"/>
                    </a:cubicBezTo>
                    <a:cubicBezTo>
                      <a:pt x="11781" y="28732"/>
                      <a:pt x="11709" y="28727"/>
                      <a:pt x="11638" y="28727"/>
                    </a:cubicBezTo>
                    <a:cubicBezTo>
                      <a:pt x="11530" y="28727"/>
                      <a:pt x="11423" y="28727"/>
                      <a:pt x="11316" y="28715"/>
                    </a:cubicBezTo>
                    <a:cubicBezTo>
                      <a:pt x="11197" y="28715"/>
                      <a:pt x="11090" y="28715"/>
                      <a:pt x="10983" y="28703"/>
                    </a:cubicBezTo>
                    <a:cubicBezTo>
                      <a:pt x="10876" y="28703"/>
                      <a:pt x="10768" y="28691"/>
                      <a:pt x="10661" y="28679"/>
                    </a:cubicBezTo>
                    <a:cubicBezTo>
                      <a:pt x="10447" y="28655"/>
                      <a:pt x="10245" y="28643"/>
                      <a:pt x="10030" y="28608"/>
                    </a:cubicBezTo>
                    <a:cubicBezTo>
                      <a:pt x="9828" y="28572"/>
                      <a:pt x="9614" y="28536"/>
                      <a:pt x="9411" y="28500"/>
                    </a:cubicBezTo>
                    <a:cubicBezTo>
                      <a:pt x="9209" y="28477"/>
                      <a:pt x="9018" y="28417"/>
                      <a:pt x="8816" y="28369"/>
                    </a:cubicBezTo>
                    <a:cubicBezTo>
                      <a:pt x="8423" y="28286"/>
                      <a:pt x="8042" y="28167"/>
                      <a:pt x="7673" y="28060"/>
                    </a:cubicBezTo>
                    <a:cubicBezTo>
                      <a:pt x="7482" y="28000"/>
                      <a:pt x="7304" y="27929"/>
                      <a:pt x="7125" y="27869"/>
                    </a:cubicBezTo>
                    <a:cubicBezTo>
                      <a:pt x="6947" y="27798"/>
                      <a:pt x="6768" y="27738"/>
                      <a:pt x="6601" y="27667"/>
                    </a:cubicBezTo>
                    <a:cubicBezTo>
                      <a:pt x="5232" y="27107"/>
                      <a:pt x="4089" y="26453"/>
                      <a:pt x="3184" y="25833"/>
                    </a:cubicBezTo>
                    <a:cubicBezTo>
                      <a:pt x="2958" y="25679"/>
                      <a:pt x="2732" y="25524"/>
                      <a:pt x="2541" y="25381"/>
                    </a:cubicBezTo>
                    <a:cubicBezTo>
                      <a:pt x="2351" y="25226"/>
                      <a:pt x="2160" y="25095"/>
                      <a:pt x="1994" y="24952"/>
                    </a:cubicBezTo>
                    <a:cubicBezTo>
                      <a:pt x="1660" y="24667"/>
                      <a:pt x="1374" y="24440"/>
                      <a:pt x="1160" y="24226"/>
                    </a:cubicBezTo>
                    <a:cubicBezTo>
                      <a:pt x="708" y="23821"/>
                      <a:pt x="481" y="23583"/>
                      <a:pt x="481" y="23583"/>
                    </a:cubicBezTo>
                    <a:cubicBezTo>
                      <a:pt x="256" y="23357"/>
                      <a:pt x="108" y="23251"/>
                      <a:pt x="59" y="23251"/>
                    </a:cubicBezTo>
                    <a:cubicBezTo>
                      <a:pt x="0" y="23251"/>
                      <a:pt x="88" y="23408"/>
                      <a:pt x="362" y="23702"/>
                    </a:cubicBezTo>
                    <a:cubicBezTo>
                      <a:pt x="362" y="23702"/>
                      <a:pt x="589" y="23952"/>
                      <a:pt x="1029" y="24357"/>
                    </a:cubicBezTo>
                    <a:cubicBezTo>
                      <a:pt x="1255" y="24571"/>
                      <a:pt x="1541" y="24809"/>
                      <a:pt x="1875" y="25095"/>
                    </a:cubicBezTo>
                    <a:cubicBezTo>
                      <a:pt x="2041" y="25238"/>
                      <a:pt x="2232" y="25381"/>
                      <a:pt x="2434" y="25524"/>
                    </a:cubicBezTo>
                    <a:cubicBezTo>
                      <a:pt x="2625" y="25679"/>
                      <a:pt x="2839" y="25833"/>
                      <a:pt x="3065" y="25988"/>
                    </a:cubicBezTo>
                    <a:cubicBezTo>
                      <a:pt x="3982" y="26619"/>
                      <a:pt x="5137" y="27298"/>
                      <a:pt x="6518" y="27869"/>
                    </a:cubicBezTo>
                    <a:cubicBezTo>
                      <a:pt x="6685" y="27953"/>
                      <a:pt x="6863" y="28012"/>
                      <a:pt x="7042" y="28072"/>
                    </a:cubicBezTo>
                    <a:cubicBezTo>
                      <a:pt x="7232" y="28143"/>
                      <a:pt x="7411" y="28215"/>
                      <a:pt x="7601" y="28274"/>
                    </a:cubicBezTo>
                    <a:cubicBezTo>
                      <a:pt x="7971" y="28381"/>
                      <a:pt x="8352" y="28512"/>
                      <a:pt x="8756" y="28596"/>
                    </a:cubicBezTo>
                    <a:cubicBezTo>
                      <a:pt x="8959" y="28643"/>
                      <a:pt x="9161" y="28703"/>
                      <a:pt x="9364" y="28739"/>
                    </a:cubicBezTo>
                    <a:cubicBezTo>
                      <a:pt x="9578" y="28774"/>
                      <a:pt x="9780" y="28810"/>
                      <a:pt x="9995" y="28846"/>
                    </a:cubicBezTo>
                    <a:cubicBezTo>
                      <a:pt x="10209" y="28881"/>
                      <a:pt x="10423" y="28893"/>
                      <a:pt x="10638" y="28917"/>
                    </a:cubicBezTo>
                    <a:cubicBezTo>
                      <a:pt x="10745" y="28929"/>
                      <a:pt x="10864" y="28941"/>
                      <a:pt x="10971" y="28953"/>
                    </a:cubicBezTo>
                    <a:cubicBezTo>
                      <a:pt x="11078" y="28965"/>
                      <a:pt x="11185" y="28965"/>
                      <a:pt x="11304" y="28965"/>
                    </a:cubicBezTo>
                    <a:cubicBezTo>
                      <a:pt x="11411" y="28977"/>
                      <a:pt x="11519" y="28977"/>
                      <a:pt x="11638" y="28977"/>
                    </a:cubicBezTo>
                    <a:cubicBezTo>
                      <a:pt x="11691" y="28983"/>
                      <a:pt x="11745" y="28986"/>
                      <a:pt x="11800" y="28986"/>
                    </a:cubicBezTo>
                    <a:cubicBezTo>
                      <a:pt x="11855" y="28986"/>
                      <a:pt x="11911" y="28983"/>
                      <a:pt x="11971" y="28977"/>
                    </a:cubicBezTo>
                    <a:cubicBezTo>
                      <a:pt x="12197" y="28977"/>
                      <a:pt x="12423" y="28965"/>
                      <a:pt x="12650" y="28953"/>
                    </a:cubicBezTo>
                    <a:cubicBezTo>
                      <a:pt x="13102" y="28917"/>
                      <a:pt x="13555" y="28869"/>
                      <a:pt x="14019" y="28834"/>
                    </a:cubicBezTo>
                    <a:cubicBezTo>
                      <a:pt x="14471" y="28786"/>
                      <a:pt x="14948" y="28762"/>
                      <a:pt x="15412" y="28727"/>
                    </a:cubicBezTo>
                    <a:cubicBezTo>
                      <a:pt x="15876" y="28703"/>
                      <a:pt x="16353" y="28679"/>
                      <a:pt x="16829" y="28655"/>
                    </a:cubicBezTo>
                    <a:cubicBezTo>
                      <a:pt x="18746" y="28572"/>
                      <a:pt x="20710" y="28536"/>
                      <a:pt x="22663" y="28500"/>
                    </a:cubicBezTo>
                    <a:cubicBezTo>
                      <a:pt x="23151" y="28488"/>
                      <a:pt x="23639" y="28477"/>
                      <a:pt x="24127" y="28465"/>
                    </a:cubicBezTo>
                    <a:cubicBezTo>
                      <a:pt x="24615" y="28453"/>
                      <a:pt x="25104" y="28429"/>
                      <a:pt x="25592" y="28417"/>
                    </a:cubicBezTo>
                    <a:cubicBezTo>
                      <a:pt x="26556" y="28369"/>
                      <a:pt x="27521" y="28369"/>
                      <a:pt x="28461" y="28369"/>
                    </a:cubicBezTo>
                    <a:cubicBezTo>
                      <a:pt x="29092" y="28373"/>
                      <a:pt x="29717" y="28379"/>
                      <a:pt x="30332" y="28379"/>
                    </a:cubicBezTo>
                    <a:cubicBezTo>
                      <a:pt x="31563" y="28379"/>
                      <a:pt x="32759" y="28358"/>
                      <a:pt x="33902" y="28262"/>
                    </a:cubicBezTo>
                    <a:cubicBezTo>
                      <a:pt x="34760" y="28203"/>
                      <a:pt x="35653" y="28084"/>
                      <a:pt x="36546" y="27893"/>
                    </a:cubicBezTo>
                    <a:cubicBezTo>
                      <a:pt x="37438" y="27703"/>
                      <a:pt x="38355" y="27429"/>
                      <a:pt x="39213" y="26988"/>
                    </a:cubicBezTo>
                    <a:cubicBezTo>
                      <a:pt x="39641" y="26774"/>
                      <a:pt x="40070" y="26524"/>
                      <a:pt x="40451" y="26214"/>
                    </a:cubicBezTo>
                    <a:cubicBezTo>
                      <a:pt x="40832" y="25905"/>
                      <a:pt x="41189" y="25560"/>
                      <a:pt x="41499" y="25179"/>
                    </a:cubicBezTo>
                    <a:cubicBezTo>
                      <a:pt x="41820" y="24798"/>
                      <a:pt x="42094" y="24393"/>
                      <a:pt x="42344" y="23952"/>
                    </a:cubicBezTo>
                    <a:cubicBezTo>
                      <a:pt x="42594" y="23524"/>
                      <a:pt x="42796" y="23071"/>
                      <a:pt x="42987" y="22607"/>
                    </a:cubicBezTo>
                    <a:cubicBezTo>
                      <a:pt x="43701" y="20761"/>
                      <a:pt x="43987" y="18773"/>
                      <a:pt x="44154" y="16868"/>
                    </a:cubicBezTo>
                    <a:cubicBezTo>
                      <a:pt x="44237" y="15916"/>
                      <a:pt x="44296" y="14975"/>
                      <a:pt x="44344" y="14046"/>
                    </a:cubicBezTo>
                    <a:cubicBezTo>
                      <a:pt x="44368" y="13582"/>
                      <a:pt x="44404" y="13129"/>
                      <a:pt x="44427" y="12677"/>
                    </a:cubicBezTo>
                    <a:cubicBezTo>
                      <a:pt x="44439" y="12451"/>
                      <a:pt x="44463" y="12225"/>
                      <a:pt x="44475" y="12010"/>
                    </a:cubicBezTo>
                    <a:cubicBezTo>
                      <a:pt x="44487" y="11784"/>
                      <a:pt x="44487" y="11558"/>
                      <a:pt x="44487" y="11332"/>
                    </a:cubicBezTo>
                    <a:cubicBezTo>
                      <a:pt x="44463" y="10451"/>
                      <a:pt x="44356" y="9593"/>
                      <a:pt x="44213" y="8784"/>
                    </a:cubicBezTo>
                    <a:cubicBezTo>
                      <a:pt x="44070" y="7974"/>
                      <a:pt x="43892" y="7200"/>
                      <a:pt x="43677" y="6486"/>
                    </a:cubicBezTo>
                    <a:cubicBezTo>
                      <a:pt x="43273" y="5057"/>
                      <a:pt x="42749" y="3819"/>
                      <a:pt x="42189" y="2854"/>
                    </a:cubicBezTo>
                    <a:cubicBezTo>
                      <a:pt x="41629" y="1890"/>
                      <a:pt x="41046" y="1199"/>
                      <a:pt x="40582" y="795"/>
                    </a:cubicBezTo>
                    <a:cubicBezTo>
                      <a:pt x="40356" y="580"/>
                      <a:pt x="40165" y="437"/>
                      <a:pt x="40034" y="342"/>
                    </a:cubicBezTo>
                    <a:cubicBezTo>
                      <a:pt x="39903" y="259"/>
                      <a:pt x="39832" y="211"/>
                      <a:pt x="39832" y="211"/>
                    </a:cubicBezTo>
                    <a:cubicBezTo>
                      <a:pt x="39677" y="104"/>
                      <a:pt x="39546" y="56"/>
                      <a:pt x="39463" y="21"/>
                    </a:cubicBezTo>
                    <a:cubicBezTo>
                      <a:pt x="39414" y="7"/>
                      <a:pt x="39373" y="1"/>
                      <a:pt x="3934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561;p44">
                <a:extLst>
                  <a:ext uri="{FF2B5EF4-FFF2-40B4-BE49-F238E27FC236}">
                    <a16:creationId xmlns:a16="http://schemas.microsoft.com/office/drawing/2014/main" id="{FD462237-E5CB-461D-A530-7425F11315D2}"/>
                  </a:ext>
                </a:extLst>
              </p:cNvPr>
              <p:cNvSpPr/>
              <p:nvPr/>
            </p:nvSpPr>
            <p:spPr>
              <a:xfrm>
                <a:off x="6165050" y="4554550"/>
                <a:ext cx="177300" cy="82550"/>
              </a:xfrm>
              <a:custGeom>
                <a:avLst/>
                <a:gdLst/>
                <a:ahLst/>
                <a:cxnLst/>
                <a:rect l="l" t="t" r="r" b="b"/>
                <a:pathLst>
                  <a:path w="7092" h="3302" extrusionOk="0">
                    <a:moveTo>
                      <a:pt x="84" y="1"/>
                    </a:moveTo>
                    <a:cubicBezTo>
                      <a:pt x="0" y="1"/>
                      <a:pt x="0" y="168"/>
                      <a:pt x="84" y="179"/>
                    </a:cubicBezTo>
                    <a:cubicBezTo>
                      <a:pt x="84" y="179"/>
                      <a:pt x="107" y="179"/>
                      <a:pt x="179" y="191"/>
                    </a:cubicBezTo>
                    <a:cubicBezTo>
                      <a:pt x="238" y="191"/>
                      <a:pt x="334" y="191"/>
                      <a:pt x="453" y="215"/>
                    </a:cubicBezTo>
                    <a:cubicBezTo>
                      <a:pt x="572" y="251"/>
                      <a:pt x="703" y="275"/>
                      <a:pt x="858" y="310"/>
                    </a:cubicBezTo>
                    <a:cubicBezTo>
                      <a:pt x="929" y="334"/>
                      <a:pt x="1012" y="358"/>
                      <a:pt x="1096" y="382"/>
                    </a:cubicBezTo>
                    <a:cubicBezTo>
                      <a:pt x="1179" y="418"/>
                      <a:pt x="1274" y="441"/>
                      <a:pt x="1358" y="477"/>
                    </a:cubicBezTo>
                    <a:cubicBezTo>
                      <a:pt x="2072" y="739"/>
                      <a:pt x="2917" y="1168"/>
                      <a:pt x="3572" y="1525"/>
                    </a:cubicBezTo>
                    <a:cubicBezTo>
                      <a:pt x="4227" y="1882"/>
                      <a:pt x="5060" y="2334"/>
                      <a:pt x="5739" y="2704"/>
                    </a:cubicBezTo>
                    <a:cubicBezTo>
                      <a:pt x="6084" y="2882"/>
                      <a:pt x="6382" y="3037"/>
                      <a:pt x="6608" y="3144"/>
                    </a:cubicBezTo>
                    <a:cubicBezTo>
                      <a:pt x="6823" y="3239"/>
                      <a:pt x="6965" y="3299"/>
                      <a:pt x="6965" y="3299"/>
                    </a:cubicBezTo>
                    <a:cubicBezTo>
                      <a:pt x="6971" y="3301"/>
                      <a:pt x="6977" y="3302"/>
                      <a:pt x="6983" y="3302"/>
                    </a:cubicBezTo>
                    <a:cubicBezTo>
                      <a:pt x="7046" y="3302"/>
                      <a:pt x="7091" y="3188"/>
                      <a:pt x="7037" y="3144"/>
                    </a:cubicBezTo>
                    <a:cubicBezTo>
                      <a:pt x="7037" y="3144"/>
                      <a:pt x="6906" y="3085"/>
                      <a:pt x="6692" y="2965"/>
                    </a:cubicBezTo>
                    <a:cubicBezTo>
                      <a:pt x="6489" y="2846"/>
                      <a:pt x="6192" y="2680"/>
                      <a:pt x="5870" y="2489"/>
                    </a:cubicBezTo>
                    <a:cubicBezTo>
                      <a:pt x="5203" y="2096"/>
                      <a:pt x="4394" y="1596"/>
                      <a:pt x="3727" y="1239"/>
                    </a:cubicBezTo>
                    <a:cubicBezTo>
                      <a:pt x="3060" y="882"/>
                      <a:pt x="2191" y="465"/>
                      <a:pt x="1441" y="239"/>
                    </a:cubicBezTo>
                    <a:cubicBezTo>
                      <a:pt x="1346" y="203"/>
                      <a:pt x="1250" y="179"/>
                      <a:pt x="1167" y="156"/>
                    </a:cubicBezTo>
                    <a:cubicBezTo>
                      <a:pt x="1072" y="144"/>
                      <a:pt x="988" y="120"/>
                      <a:pt x="917" y="96"/>
                    </a:cubicBezTo>
                    <a:cubicBezTo>
                      <a:pt x="750" y="60"/>
                      <a:pt x="596" y="48"/>
                      <a:pt x="477" y="25"/>
                    </a:cubicBezTo>
                    <a:cubicBezTo>
                      <a:pt x="357" y="13"/>
                      <a:pt x="250" y="13"/>
                      <a:pt x="191" y="13"/>
                    </a:cubicBezTo>
                    <a:cubicBezTo>
                      <a:pt x="119" y="1"/>
                      <a:pt x="84" y="1"/>
                      <a:pt x="8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562;p44">
                <a:extLst>
                  <a:ext uri="{FF2B5EF4-FFF2-40B4-BE49-F238E27FC236}">
                    <a16:creationId xmlns:a16="http://schemas.microsoft.com/office/drawing/2014/main" id="{753738E3-7067-4038-B1E6-3E551DD95983}"/>
                  </a:ext>
                </a:extLst>
              </p:cNvPr>
              <p:cNvSpPr/>
              <p:nvPr/>
            </p:nvSpPr>
            <p:spPr>
              <a:xfrm>
                <a:off x="6306175" y="4560800"/>
                <a:ext cx="104700" cy="70350"/>
              </a:xfrm>
              <a:custGeom>
                <a:avLst/>
                <a:gdLst/>
                <a:ahLst/>
                <a:cxnLst/>
                <a:rect l="l" t="t" r="r" b="b"/>
                <a:pathLst>
                  <a:path w="4188" h="2814" extrusionOk="0">
                    <a:moveTo>
                      <a:pt x="64" y="0"/>
                    </a:moveTo>
                    <a:cubicBezTo>
                      <a:pt x="10" y="0"/>
                      <a:pt x="0" y="156"/>
                      <a:pt x="46" y="168"/>
                    </a:cubicBezTo>
                    <a:cubicBezTo>
                      <a:pt x="46" y="168"/>
                      <a:pt x="130" y="191"/>
                      <a:pt x="273" y="227"/>
                    </a:cubicBezTo>
                    <a:cubicBezTo>
                      <a:pt x="344" y="251"/>
                      <a:pt x="427" y="275"/>
                      <a:pt x="523" y="310"/>
                    </a:cubicBezTo>
                    <a:cubicBezTo>
                      <a:pt x="618" y="346"/>
                      <a:pt x="725" y="394"/>
                      <a:pt x="832" y="441"/>
                    </a:cubicBezTo>
                    <a:cubicBezTo>
                      <a:pt x="1261" y="656"/>
                      <a:pt x="1737" y="1025"/>
                      <a:pt x="2106" y="1322"/>
                    </a:cubicBezTo>
                    <a:cubicBezTo>
                      <a:pt x="2487" y="1608"/>
                      <a:pt x="2952" y="2001"/>
                      <a:pt x="3344" y="2299"/>
                    </a:cubicBezTo>
                    <a:cubicBezTo>
                      <a:pt x="3737" y="2608"/>
                      <a:pt x="4059" y="2811"/>
                      <a:pt x="4059" y="2811"/>
                    </a:cubicBezTo>
                    <a:cubicBezTo>
                      <a:pt x="4063" y="2813"/>
                      <a:pt x="4068" y="2814"/>
                      <a:pt x="4072" y="2814"/>
                    </a:cubicBezTo>
                    <a:cubicBezTo>
                      <a:pt x="4121" y="2814"/>
                      <a:pt x="4188" y="2711"/>
                      <a:pt x="4166" y="2668"/>
                    </a:cubicBezTo>
                    <a:cubicBezTo>
                      <a:pt x="4166" y="2668"/>
                      <a:pt x="3868" y="2442"/>
                      <a:pt x="3511" y="2108"/>
                    </a:cubicBezTo>
                    <a:cubicBezTo>
                      <a:pt x="3142" y="1787"/>
                      <a:pt x="2702" y="1358"/>
                      <a:pt x="2321" y="1061"/>
                    </a:cubicBezTo>
                    <a:cubicBezTo>
                      <a:pt x="1940" y="751"/>
                      <a:pt x="1404" y="406"/>
                      <a:pt x="939" y="215"/>
                    </a:cubicBezTo>
                    <a:cubicBezTo>
                      <a:pt x="820" y="168"/>
                      <a:pt x="701" y="132"/>
                      <a:pt x="594" y="96"/>
                    </a:cubicBezTo>
                    <a:cubicBezTo>
                      <a:pt x="499" y="72"/>
                      <a:pt x="404" y="49"/>
                      <a:pt x="320" y="37"/>
                    </a:cubicBezTo>
                    <a:cubicBezTo>
                      <a:pt x="166" y="13"/>
                      <a:pt x="70" y="1"/>
                      <a:pt x="70" y="1"/>
                    </a:cubicBezTo>
                    <a:cubicBezTo>
                      <a:pt x="68" y="0"/>
                      <a:pt x="66" y="0"/>
                      <a:pt x="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563;p44">
                <a:extLst>
                  <a:ext uri="{FF2B5EF4-FFF2-40B4-BE49-F238E27FC236}">
                    <a16:creationId xmlns:a16="http://schemas.microsoft.com/office/drawing/2014/main" id="{764975AF-95AB-4D75-A51D-5EDCF670B973}"/>
                  </a:ext>
                </a:extLst>
              </p:cNvPr>
              <p:cNvSpPr/>
              <p:nvPr/>
            </p:nvSpPr>
            <p:spPr>
              <a:xfrm>
                <a:off x="6404050" y="4555625"/>
                <a:ext cx="95250" cy="73400"/>
              </a:xfrm>
              <a:custGeom>
                <a:avLst/>
                <a:gdLst/>
                <a:ahLst/>
                <a:cxnLst/>
                <a:rect l="l" t="t" r="r" b="b"/>
                <a:pathLst>
                  <a:path w="3810" h="2936" extrusionOk="0">
                    <a:moveTo>
                      <a:pt x="104" y="0"/>
                    </a:moveTo>
                    <a:cubicBezTo>
                      <a:pt x="83" y="0"/>
                      <a:pt x="72" y="5"/>
                      <a:pt x="72" y="5"/>
                    </a:cubicBezTo>
                    <a:cubicBezTo>
                      <a:pt x="1" y="5"/>
                      <a:pt x="49" y="172"/>
                      <a:pt x="72" y="172"/>
                    </a:cubicBezTo>
                    <a:cubicBezTo>
                      <a:pt x="72" y="172"/>
                      <a:pt x="144" y="172"/>
                      <a:pt x="263" y="232"/>
                    </a:cubicBezTo>
                    <a:cubicBezTo>
                      <a:pt x="382" y="291"/>
                      <a:pt x="549" y="398"/>
                      <a:pt x="727" y="541"/>
                    </a:cubicBezTo>
                    <a:cubicBezTo>
                      <a:pt x="1084" y="827"/>
                      <a:pt x="1501" y="1220"/>
                      <a:pt x="1835" y="1518"/>
                    </a:cubicBezTo>
                    <a:cubicBezTo>
                      <a:pt x="2180" y="1827"/>
                      <a:pt x="2620" y="2196"/>
                      <a:pt x="3001" y="2482"/>
                    </a:cubicBezTo>
                    <a:cubicBezTo>
                      <a:pt x="3192" y="2625"/>
                      <a:pt x="3359" y="2744"/>
                      <a:pt x="3490" y="2815"/>
                    </a:cubicBezTo>
                    <a:cubicBezTo>
                      <a:pt x="3620" y="2899"/>
                      <a:pt x="3704" y="2934"/>
                      <a:pt x="3704" y="2934"/>
                    </a:cubicBezTo>
                    <a:cubicBezTo>
                      <a:pt x="3706" y="2935"/>
                      <a:pt x="3708" y="2935"/>
                      <a:pt x="3710" y="2935"/>
                    </a:cubicBezTo>
                    <a:cubicBezTo>
                      <a:pt x="3756" y="2935"/>
                      <a:pt x="3810" y="2814"/>
                      <a:pt x="3787" y="2780"/>
                    </a:cubicBezTo>
                    <a:cubicBezTo>
                      <a:pt x="3787" y="2780"/>
                      <a:pt x="3716" y="2732"/>
                      <a:pt x="3597" y="2649"/>
                    </a:cubicBezTo>
                    <a:cubicBezTo>
                      <a:pt x="3490" y="2565"/>
                      <a:pt x="3335" y="2434"/>
                      <a:pt x="3156" y="2291"/>
                    </a:cubicBezTo>
                    <a:cubicBezTo>
                      <a:pt x="2811" y="1982"/>
                      <a:pt x="2394" y="1577"/>
                      <a:pt x="2061" y="1279"/>
                    </a:cubicBezTo>
                    <a:cubicBezTo>
                      <a:pt x="1715" y="970"/>
                      <a:pt x="1275" y="601"/>
                      <a:pt x="870" y="339"/>
                    </a:cubicBezTo>
                    <a:cubicBezTo>
                      <a:pt x="680" y="208"/>
                      <a:pt x="489" y="101"/>
                      <a:pt x="334" y="53"/>
                    </a:cubicBezTo>
                    <a:cubicBezTo>
                      <a:pt x="263" y="17"/>
                      <a:pt x="191" y="5"/>
                      <a:pt x="144" y="5"/>
                    </a:cubicBezTo>
                    <a:cubicBezTo>
                      <a:pt x="128" y="2"/>
                      <a:pt x="115" y="0"/>
                      <a:pt x="10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564;p44">
                <a:extLst>
                  <a:ext uri="{FF2B5EF4-FFF2-40B4-BE49-F238E27FC236}">
                    <a16:creationId xmlns:a16="http://schemas.microsoft.com/office/drawing/2014/main" id="{86C8B4C2-B0E5-4643-8142-AAFD716547B7}"/>
                  </a:ext>
                </a:extLst>
              </p:cNvPr>
              <p:cNvSpPr/>
              <p:nvPr/>
            </p:nvSpPr>
            <p:spPr>
              <a:xfrm>
                <a:off x="6492550" y="4551525"/>
                <a:ext cx="86225" cy="79350"/>
              </a:xfrm>
              <a:custGeom>
                <a:avLst/>
                <a:gdLst/>
                <a:ahLst/>
                <a:cxnLst/>
                <a:rect l="l" t="t" r="r" b="b"/>
                <a:pathLst>
                  <a:path w="3449" h="3174" extrusionOk="0">
                    <a:moveTo>
                      <a:pt x="96" y="0"/>
                    </a:moveTo>
                    <a:cubicBezTo>
                      <a:pt x="59" y="0"/>
                      <a:pt x="1" y="135"/>
                      <a:pt x="45" y="158"/>
                    </a:cubicBezTo>
                    <a:cubicBezTo>
                      <a:pt x="45" y="158"/>
                      <a:pt x="116" y="193"/>
                      <a:pt x="235" y="265"/>
                    </a:cubicBezTo>
                    <a:cubicBezTo>
                      <a:pt x="295" y="300"/>
                      <a:pt x="354" y="348"/>
                      <a:pt x="438" y="396"/>
                    </a:cubicBezTo>
                    <a:cubicBezTo>
                      <a:pt x="509" y="455"/>
                      <a:pt x="592" y="515"/>
                      <a:pt x="676" y="586"/>
                    </a:cubicBezTo>
                    <a:cubicBezTo>
                      <a:pt x="1009" y="872"/>
                      <a:pt x="1402" y="1277"/>
                      <a:pt x="1700" y="1598"/>
                    </a:cubicBezTo>
                    <a:cubicBezTo>
                      <a:pt x="1997" y="1908"/>
                      <a:pt x="2390" y="2313"/>
                      <a:pt x="2724" y="2634"/>
                    </a:cubicBezTo>
                    <a:cubicBezTo>
                      <a:pt x="3045" y="2956"/>
                      <a:pt x="3319" y="3170"/>
                      <a:pt x="3319" y="3170"/>
                    </a:cubicBezTo>
                    <a:cubicBezTo>
                      <a:pt x="3322" y="3172"/>
                      <a:pt x="3327" y="3173"/>
                      <a:pt x="3331" y="3173"/>
                    </a:cubicBezTo>
                    <a:cubicBezTo>
                      <a:pt x="3372" y="3173"/>
                      <a:pt x="3449" y="3082"/>
                      <a:pt x="3438" y="3039"/>
                    </a:cubicBezTo>
                    <a:cubicBezTo>
                      <a:pt x="3438" y="3039"/>
                      <a:pt x="3200" y="2801"/>
                      <a:pt x="2902" y="2455"/>
                    </a:cubicBezTo>
                    <a:cubicBezTo>
                      <a:pt x="2605" y="2122"/>
                      <a:pt x="2247" y="1682"/>
                      <a:pt x="1938" y="1360"/>
                    </a:cubicBezTo>
                    <a:cubicBezTo>
                      <a:pt x="1640" y="1039"/>
                      <a:pt x="1212" y="658"/>
                      <a:pt x="831" y="396"/>
                    </a:cubicBezTo>
                    <a:cubicBezTo>
                      <a:pt x="735" y="324"/>
                      <a:pt x="640" y="265"/>
                      <a:pt x="557" y="217"/>
                    </a:cubicBezTo>
                    <a:cubicBezTo>
                      <a:pt x="473" y="169"/>
                      <a:pt x="390" y="122"/>
                      <a:pt x="331" y="86"/>
                    </a:cubicBezTo>
                    <a:cubicBezTo>
                      <a:pt x="188" y="27"/>
                      <a:pt x="104" y="3"/>
                      <a:pt x="104" y="3"/>
                    </a:cubicBezTo>
                    <a:cubicBezTo>
                      <a:pt x="102" y="1"/>
                      <a:pt x="99" y="0"/>
                      <a:pt x="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565;p44">
                <a:extLst>
                  <a:ext uri="{FF2B5EF4-FFF2-40B4-BE49-F238E27FC236}">
                    <a16:creationId xmlns:a16="http://schemas.microsoft.com/office/drawing/2014/main" id="{B39DFA66-117D-45BD-AD4E-D3DCA5D4CEDC}"/>
                  </a:ext>
                </a:extLst>
              </p:cNvPr>
              <p:cNvSpPr/>
              <p:nvPr/>
            </p:nvSpPr>
            <p:spPr>
              <a:xfrm>
                <a:off x="6569900" y="4544125"/>
                <a:ext cx="88025" cy="82275"/>
              </a:xfrm>
              <a:custGeom>
                <a:avLst/>
                <a:gdLst/>
                <a:ahLst/>
                <a:cxnLst/>
                <a:rect l="l" t="t" r="r" b="b"/>
                <a:pathLst>
                  <a:path w="3521" h="3291" extrusionOk="0">
                    <a:moveTo>
                      <a:pt x="65" y="0"/>
                    </a:moveTo>
                    <a:cubicBezTo>
                      <a:pt x="21" y="0"/>
                      <a:pt x="0" y="145"/>
                      <a:pt x="34" y="168"/>
                    </a:cubicBezTo>
                    <a:cubicBezTo>
                      <a:pt x="34" y="168"/>
                      <a:pt x="58" y="168"/>
                      <a:pt x="94" y="180"/>
                    </a:cubicBezTo>
                    <a:cubicBezTo>
                      <a:pt x="130" y="204"/>
                      <a:pt x="177" y="204"/>
                      <a:pt x="237" y="239"/>
                    </a:cubicBezTo>
                    <a:cubicBezTo>
                      <a:pt x="368" y="299"/>
                      <a:pt x="535" y="406"/>
                      <a:pt x="701" y="561"/>
                    </a:cubicBezTo>
                    <a:cubicBezTo>
                      <a:pt x="1047" y="846"/>
                      <a:pt x="1404" y="1299"/>
                      <a:pt x="1701" y="1644"/>
                    </a:cubicBezTo>
                    <a:cubicBezTo>
                      <a:pt x="1999" y="1989"/>
                      <a:pt x="2392" y="2430"/>
                      <a:pt x="2737" y="2763"/>
                    </a:cubicBezTo>
                    <a:cubicBezTo>
                      <a:pt x="2821" y="2847"/>
                      <a:pt x="2904" y="2918"/>
                      <a:pt x="2987" y="2990"/>
                    </a:cubicBezTo>
                    <a:cubicBezTo>
                      <a:pt x="3059" y="3049"/>
                      <a:pt x="3130" y="3109"/>
                      <a:pt x="3190" y="3156"/>
                    </a:cubicBezTo>
                    <a:cubicBezTo>
                      <a:pt x="3321" y="3240"/>
                      <a:pt x="3392" y="3287"/>
                      <a:pt x="3392" y="3287"/>
                    </a:cubicBezTo>
                    <a:cubicBezTo>
                      <a:pt x="3396" y="3289"/>
                      <a:pt x="3400" y="3290"/>
                      <a:pt x="3404" y="3290"/>
                    </a:cubicBezTo>
                    <a:cubicBezTo>
                      <a:pt x="3453" y="3290"/>
                      <a:pt x="3520" y="3177"/>
                      <a:pt x="3487" y="3144"/>
                    </a:cubicBezTo>
                    <a:cubicBezTo>
                      <a:pt x="3487" y="3144"/>
                      <a:pt x="3428" y="3085"/>
                      <a:pt x="3321" y="3001"/>
                    </a:cubicBezTo>
                    <a:cubicBezTo>
                      <a:pt x="3261" y="2942"/>
                      <a:pt x="3202" y="2882"/>
                      <a:pt x="3130" y="2823"/>
                    </a:cubicBezTo>
                    <a:cubicBezTo>
                      <a:pt x="3071" y="2751"/>
                      <a:pt x="2987" y="2668"/>
                      <a:pt x="2916" y="2585"/>
                    </a:cubicBezTo>
                    <a:cubicBezTo>
                      <a:pt x="2606" y="2239"/>
                      <a:pt x="2249" y="1775"/>
                      <a:pt x="1951" y="1430"/>
                    </a:cubicBezTo>
                    <a:cubicBezTo>
                      <a:pt x="1654" y="1085"/>
                      <a:pt x="1261" y="644"/>
                      <a:pt x="856" y="358"/>
                    </a:cubicBezTo>
                    <a:cubicBezTo>
                      <a:pt x="666" y="215"/>
                      <a:pt x="463" y="120"/>
                      <a:pt x="320" y="61"/>
                    </a:cubicBezTo>
                    <a:cubicBezTo>
                      <a:pt x="249" y="25"/>
                      <a:pt x="177" y="25"/>
                      <a:pt x="142" y="13"/>
                    </a:cubicBezTo>
                    <a:cubicBezTo>
                      <a:pt x="94" y="1"/>
                      <a:pt x="70" y="1"/>
                      <a:pt x="70" y="1"/>
                    </a:cubicBezTo>
                    <a:cubicBezTo>
                      <a:pt x="68" y="1"/>
                      <a:pt x="67" y="0"/>
                      <a:pt x="6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566;p44">
                <a:extLst>
                  <a:ext uri="{FF2B5EF4-FFF2-40B4-BE49-F238E27FC236}">
                    <a16:creationId xmlns:a16="http://schemas.microsoft.com/office/drawing/2014/main" id="{032F0398-E717-4069-B02F-B5EA0556987A}"/>
                  </a:ext>
                </a:extLst>
              </p:cNvPr>
              <p:cNvSpPr/>
              <p:nvPr/>
            </p:nvSpPr>
            <p:spPr>
              <a:xfrm>
                <a:off x="6641650" y="4545325"/>
                <a:ext cx="129050" cy="83150"/>
              </a:xfrm>
              <a:custGeom>
                <a:avLst/>
                <a:gdLst/>
                <a:ahLst/>
                <a:cxnLst/>
                <a:rect l="l" t="t" r="r" b="b"/>
                <a:pathLst>
                  <a:path w="5162" h="3326" extrusionOk="0">
                    <a:moveTo>
                      <a:pt x="391" y="1"/>
                    </a:moveTo>
                    <a:cubicBezTo>
                      <a:pt x="284" y="1"/>
                      <a:pt x="201" y="13"/>
                      <a:pt x="141" y="13"/>
                    </a:cubicBezTo>
                    <a:cubicBezTo>
                      <a:pt x="93" y="25"/>
                      <a:pt x="58" y="25"/>
                      <a:pt x="58" y="25"/>
                    </a:cubicBezTo>
                    <a:cubicBezTo>
                      <a:pt x="0" y="47"/>
                      <a:pt x="31" y="192"/>
                      <a:pt x="87" y="192"/>
                    </a:cubicBezTo>
                    <a:cubicBezTo>
                      <a:pt x="89" y="192"/>
                      <a:pt x="91" y="192"/>
                      <a:pt x="93" y="191"/>
                    </a:cubicBezTo>
                    <a:lnTo>
                      <a:pt x="165" y="191"/>
                    </a:lnTo>
                    <a:cubicBezTo>
                      <a:pt x="212" y="191"/>
                      <a:pt x="284" y="191"/>
                      <a:pt x="367" y="203"/>
                    </a:cubicBezTo>
                    <a:cubicBezTo>
                      <a:pt x="546" y="227"/>
                      <a:pt x="796" y="298"/>
                      <a:pt x="1058" y="417"/>
                    </a:cubicBezTo>
                    <a:cubicBezTo>
                      <a:pt x="1594" y="668"/>
                      <a:pt x="2201" y="1096"/>
                      <a:pt x="2677" y="1441"/>
                    </a:cubicBezTo>
                    <a:cubicBezTo>
                      <a:pt x="3141" y="1787"/>
                      <a:pt x="3737" y="2251"/>
                      <a:pt x="4201" y="2632"/>
                    </a:cubicBezTo>
                    <a:cubicBezTo>
                      <a:pt x="4665" y="3025"/>
                      <a:pt x="5023" y="3323"/>
                      <a:pt x="5023" y="3323"/>
                    </a:cubicBezTo>
                    <a:cubicBezTo>
                      <a:pt x="5027" y="3325"/>
                      <a:pt x="5032" y="3326"/>
                      <a:pt x="5038" y="3326"/>
                    </a:cubicBezTo>
                    <a:cubicBezTo>
                      <a:pt x="5088" y="3326"/>
                      <a:pt x="5162" y="3235"/>
                      <a:pt x="5130" y="3192"/>
                    </a:cubicBezTo>
                    <a:cubicBezTo>
                      <a:pt x="5130" y="3192"/>
                      <a:pt x="4808" y="2870"/>
                      <a:pt x="4368" y="2453"/>
                    </a:cubicBezTo>
                    <a:cubicBezTo>
                      <a:pt x="3927" y="2037"/>
                      <a:pt x="3356" y="1537"/>
                      <a:pt x="2868" y="1179"/>
                    </a:cubicBezTo>
                    <a:cubicBezTo>
                      <a:pt x="2391" y="822"/>
                      <a:pt x="1736" y="417"/>
                      <a:pt x="1153" y="191"/>
                    </a:cubicBezTo>
                    <a:cubicBezTo>
                      <a:pt x="867" y="72"/>
                      <a:pt x="593" y="13"/>
                      <a:pt x="3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567;p44">
                <a:extLst>
                  <a:ext uri="{FF2B5EF4-FFF2-40B4-BE49-F238E27FC236}">
                    <a16:creationId xmlns:a16="http://schemas.microsoft.com/office/drawing/2014/main" id="{88561CAB-93B9-4AE3-A0DC-75DA871F7E9F}"/>
                  </a:ext>
                </a:extLst>
              </p:cNvPr>
              <p:cNvSpPr/>
              <p:nvPr/>
            </p:nvSpPr>
            <p:spPr>
              <a:xfrm>
                <a:off x="6744375" y="4544375"/>
                <a:ext cx="95175" cy="77775"/>
              </a:xfrm>
              <a:custGeom>
                <a:avLst/>
                <a:gdLst/>
                <a:ahLst/>
                <a:cxnLst/>
                <a:rect l="l" t="t" r="r" b="b"/>
                <a:pathLst>
                  <a:path w="3807" h="3111" extrusionOk="0">
                    <a:moveTo>
                      <a:pt x="94" y="1"/>
                    </a:moveTo>
                    <a:cubicBezTo>
                      <a:pt x="48" y="1"/>
                      <a:pt x="0" y="136"/>
                      <a:pt x="44" y="158"/>
                    </a:cubicBezTo>
                    <a:cubicBezTo>
                      <a:pt x="44" y="158"/>
                      <a:pt x="56" y="170"/>
                      <a:pt x="92" y="182"/>
                    </a:cubicBezTo>
                    <a:cubicBezTo>
                      <a:pt x="128" y="205"/>
                      <a:pt x="175" y="229"/>
                      <a:pt x="235" y="277"/>
                    </a:cubicBezTo>
                    <a:cubicBezTo>
                      <a:pt x="294" y="313"/>
                      <a:pt x="366" y="360"/>
                      <a:pt x="437" y="432"/>
                    </a:cubicBezTo>
                    <a:cubicBezTo>
                      <a:pt x="521" y="491"/>
                      <a:pt x="604" y="563"/>
                      <a:pt x="687" y="634"/>
                    </a:cubicBezTo>
                    <a:cubicBezTo>
                      <a:pt x="1033" y="956"/>
                      <a:pt x="1426" y="1396"/>
                      <a:pt x="1747" y="1729"/>
                    </a:cubicBezTo>
                    <a:cubicBezTo>
                      <a:pt x="2080" y="2063"/>
                      <a:pt x="2521" y="2480"/>
                      <a:pt x="2926" y="2753"/>
                    </a:cubicBezTo>
                    <a:cubicBezTo>
                      <a:pt x="3128" y="2896"/>
                      <a:pt x="3331" y="2991"/>
                      <a:pt x="3485" y="3039"/>
                    </a:cubicBezTo>
                    <a:cubicBezTo>
                      <a:pt x="3557" y="3075"/>
                      <a:pt x="3616" y="3087"/>
                      <a:pt x="3664" y="3099"/>
                    </a:cubicBezTo>
                    <a:cubicBezTo>
                      <a:pt x="3712" y="3099"/>
                      <a:pt x="3735" y="3111"/>
                      <a:pt x="3735" y="3111"/>
                    </a:cubicBezTo>
                    <a:cubicBezTo>
                      <a:pt x="3783" y="3111"/>
                      <a:pt x="3807" y="2968"/>
                      <a:pt x="3759" y="2944"/>
                    </a:cubicBezTo>
                    <a:cubicBezTo>
                      <a:pt x="3759" y="2944"/>
                      <a:pt x="3747" y="2932"/>
                      <a:pt x="3712" y="2920"/>
                    </a:cubicBezTo>
                    <a:cubicBezTo>
                      <a:pt x="3676" y="2908"/>
                      <a:pt x="3616" y="2896"/>
                      <a:pt x="3557" y="2861"/>
                    </a:cubicBezTo>
                    <a:cubicBezTo>
                      <a:pt x="3426" y="2801"/>
                      <a:pt x="3259" y="2694"/>
                      <a:pt x="3081" y="2551"/>
                    </a:cubicBezTo>
                    <a:cubicBezTo>
                      <a:pt x="2711" y="2265"/>
                      <a:pt x="2319" y="1825"/>
                      <a:pt x="1985" y="1491"/>
                    </a:cubicBezTo>
                    <a:cubicBezTo>
                      <a:pt x="1664" y="1170"/>
                      <a:pt x="1235" y="753"/>
                      <a:pt x="854" y="444"/>
                    </a:cubicBezTo>
                    <a:cubicBezTo>
                      <a:pt x="759" y="372"/>
                      <a:pt x="664" y="313"/>
                      <a:pt x="580" y="241"/>
                    </a:cubicBezTo>
                    <a:cubicBezTo>
                      <a:pt x="485" y="194"/>
                      <a:pt x="402" y="146"/>
                      <a:pt x="342" y="110"/>
                    </a:cubicBezTo>
                    <a:cubicBezTo>
                      <a:pt x="271" y="63"/>
                      <a:pt x="211" y="39"/>
                      <a:pt x="175" y="27"/>
                    </a:cubicBezTo>
                    <a:cubicBezTo>
                      <a:pt x="128" y="3"/>
                      <a:pt x="104" y="3"/>
                      <a:pt x="104" y="3"/>
                    </a:cubicBezTo>
                    <a:cubicBezTo>
                      <a:pt x="101" y="1"/>
                      <a:pt x="97" y="1"/>
                      <a:pt x="9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568;p44">
                <a:extLst>
                  <a:ext uri="{FF2B5EF4-FFF2-40B4-BE49-F238E27FC236}">
                    <a16:creationId xmlns:a16="http://schemas.microsoft.com/office/drawing/2014/main" id="{3576861C-3F76-45AD-9731-724086BDF266}"/>
                  </a:ext>
                </a:extLst>
              </p:cNvPr>
              <p:cNvSpPr/>
              <p:nvPr/>
            </p:nvSpPr>
            <p:spPr>
              <a:xfrm>
                <a:off x="6825875" y="4541750"/>
                <a:ext cx="98175" cy="74825"/>
              </a:xfrm>
              <a:custGeom>
                <a:avLst/>
                <a:gdLst/>
                <a:ahLst/>
                <a:cxnLst/>
                <a:rect l="l" t="t" r="r" b="b"/>
                <a:pathLst>
                  <a:path w="3927" h="2993" extrusionOk="0">
                    <a:moveTo>
                      <a:pt x="101" y="0"/>
                    </a:moveTo>
                    <a:cubicBezTo>
                      <a:pt x="54" y="0"/>
                      <a:pt x="1" y="145"/>
                      <a:pt x="47" y="168"/>
                    </a:cubicBezTo>
                    <a:cubicBezTo>
                      <a:pt x="47" y="168"/>
                      <a:pt x="118" y="203"/>
                      <a:pt x="249" y="275"/>
                    </a:cubicBezTo>
                    <a:cubicBezTo>
                      <a:pt x="368" y="346"/>
                      <a:pt x="547" y="465"/>
                      <a:pt x="737" y="596"/>
                    </a:cubicBezTo>
                    <a:cubicBezTo>
                      <a:pt x="1118" y="870"/>
                      <a:pt x="1559" y="1251"/>
                      <a:pt x="1916" y="1549"/>
                    </a:cubicBezTo>
                    <a:cubicBezTo>
                      <a:pt x="2273" y="1846"/>
                      <a:pt x="2738" y="2215"/>
                      <a:pt x="3119" y="2501"/>
                    </a:cubicBezTo>
                    <a:cubicBezTo>
                      <a:pt x="3488" y="2799"/>
                      <a:pt x="3797" y="2989"/>
                      <a:pt x="3797" y="2989"/>
                    </a:cubicBezTo>
                    <a:cubicBezTo>
                      <a:pt x="3802" y="2991"/>
                      <a:pt x="3806" y="2992"/>
                      <a:pt x="3811" y="2992"/>
                    </a:cubicBezTo>
                    <a:cubicBezTo>
                      <a:pt x="3859" y="2992"/>
                      <a:pt x="3926" y="2891"/>
                      <a:pt x="3904" y="2858"/>
                    </a:cubicBezTo>
                    <a:cubicBezTo>
                      <a:pt x="3904" y="2858"/>
                      <a:pt x="3631" y="2632"/>
                      <a:pt x="3273" y="2311"/>
                    </a:cubicBezTo>
                    <a:cubicBezTo>
                      <a:pt x="2928" y="1989"/>
                      <a:pt x="2488" y="1584"/>
                      <a:pt x="2130" y="1299"/>
                    </a:cubicBezTo>
                    <a:cubicBezTo>
                      <a:pt x="1773" y="1001"/>
                      <a:pt x="1285" y="644"/>
                      <a:pt x="868" y="394"/>
                    </a:cubicBezTo>
                    <a:cubicBezTo>
                      <a:pt x="666" y="263"/>
                      <a:pt x="475" y="168"/>
                      <a:pt x="333" y="96"/>
                    </a:cubicBezTo>
                    <a:cubicBezTo>
                      <a:pt x="202" y="37"/>
                      <a:pt x="106" y="1"/>
                      <a:pt x="106" y="1"/>
                    </a:cubicBezTo>
                    <a:cubicBezTo>
                      <a:pt x="105" y="0"/>
                      <a:pt x="103" y="0"/>
                      <a:pt x="10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569;p44">
                <a:extLst>
                  <a:ext uri="{FF2B5EF4-FFF2-40B4-BE49-F238E27FC236}">
                    <a16:creationId xmlns:a16="http://schemas.microsoft.com/office/drawing/2014/main" id="{6120F051-861E-4B32-B3A6-BFE82B029B54}"/>
                  </a:ext>
                </a:extLst>
              </p:cNvPr>
              <p:cNvSpPr/>
              <p:nvPr/>
            </p:nvSpPr>
            <p:spPr>
              <a:xfrm>
                <a:off x="6911925" y="4527700"/>
                <a:ext cx="105025" cy="70775"/>
              </a:xfrm>
              <a:custGeom>
                <a:avLst/>
                <a:gdLst/>
                <a:ahLst/>
                <a:cxnLst/>
                <a:rect l="l" t="t" r="r" b="b"/>
                <a:pathLst>
                  <a:path w="4201" h="2831" extrusionOk="0">
                    <a:moveTo>
                      <a:pt x="118" y="1"/>
                    </a:moveTo>
                    <a:cubicBezTo>
                      <a:pt x="69" y="1"/>
                      <a:pt x="1" y="124"/>
                      <a:pt x="34" y="146"/>
                    </a:cubicBezTo>
                    <a:cubicBezTo>
                      <a:pt x="34" y="146"/>
                      <a:pt x="117" y="206"/>
                      <a:pt x="236" y="301"/>
                    </a:cubicBezTo>
                    <a:cubicBezTo>
                      <a:pt x="355" y="396"/>
                      <a:pt x="522" y="527"/>
                      <a:pt x="712" y="682"/>
                    </a:cubicBezTo>
                    <a:cubicBezTo>
                      <a:pt x="1082" y="1003"/>
                      <a:pt x="1546" y="1408"/>
                      <a:pt x="1927" y="1694"/>
                    </a:cubicBezTo>
                    <a:cubicBezTo>
                      <a:pt x="2308" y="1992"/>
                      <a:pt x="2820" y="2349"/>
                      <a:pt x="3272" y="2575"/>
                    </a:cubicBezTo>
                    <a:cubicBezTo>
                      <a:pt x="3498" y="2694"/>
                      <a:pt x="3713" y="2766"/>
                      <a:pt x="3868" y="2801"/>
                    </a:cubicBezTo>
                    <a:cubicBezTo>
                      <a:pt x="3951" y="2825"/>
                      <a:pt x="4019" y="2831"/>
                      <a:pt x="4067" y="2831"/>
                    </a:cubicBezTo>
                    <a:cubicBezTo>
                      <a:pt x="4115" y="2831"/>
                      <a:pt x="4141" y="2825"/>
                      <a:pt x="4141" y="2825"/>
                    </a:cubicBezTo>
                    <a:cubicBezTo>
                      <a:pt x="4201" y="2813"/>
                      <a:pt x="4177" y="2670"/>
                      <a:pt x="4141" y="2658"/>
                    </a:cubicBezTo>
                    <a:cubicBezTo>
                      <a:pt x="4141" y="2658"/>
                      <a:pt x="4058" y="2658"/>
                      <a:pt x="3915" y="2611"/>
                    </a:cubicBezTo>
                    <a:cubicBezTo>
                      <a:pt x="3784" y="2575"/>
                      <a:pt x="3594" y="2480"/>
                      <a:pt x="3391" y="2361"/>
                    </a:cubicBezTo>
                    <a:cubicBezTo>
                      <a:pt x="2987" y="2099"/>
                      <a:pt x="2510" y="1730"/>
                      <a:pt x="2129" y="1432"/>
                    </a:cubicBezTo>
                    <a:cubicBezTo>
                      <a:pt x="1748" y="1146"/>
                      <a:pt x="1260" y="777"/>
                      <a:pt x="855" y="491"/>
                    </a:cubicBezTo>
                    <a:cubicBezTo>
                      <a:pt x="665" y="349"/>
                      <a:pt x="474" y="218"/>
                      <a:pt x="343" y="134"/>
                    </a:cubicBezTo>
                    <a:cubicBezTo>
                      <a:pt x="212" y="51"/>
                      <a:pt x="129" y="3"/>
                      <a:pt x="129" y="3"/>
                    </a:cubicBezTo>
                    <a:cubicBezTo>
                      <a:pt x="125" y="1"/>
                      <a:pt x="122" y="1"/>
                      <a:pt x="11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570;p44">
                <a:extLst>
                  <a:ext uri="{FF2B5EF4-FFF2-40B4-BE49-F238E27FC236}">
                    <a16:creationId xmlns:a16="http://schemas.microsoft.com/office/drawing/2014/main" id="{6812ACAA-8457-4D79-ABF6-AB597BF79DDC}"/>
                  </a:ext>
                </a:extLst>
              </p:cNvPr>
              <p:cNvSpPr/>
              <p:nvPr/>
            </p:nvSpPr>
            <p:spPr>
              <a:xfrm>
                <a:off x="6981550" y="4496500"/>
                <a:ext cx="97925" cy="58375"/>
              </a:xfrm>
              <a:custGeom>
                <a:avLst/>
                <a:gdLst/>
                <a:ahLst/>
                <a:cxnLst/>
                <a:rect l="l" t="t" r="r" b="b"/>
                <a:pathLst>
                  <a:path w="3917" h="2335" extrusionOk="0">
                    <a:moveTo>
                      <a:pt x="124" y="0"/>
                    </a:moveTo>
                    <a:cubicBezTo>
                      <a:pt x="75" y="0"/>
                      <a:pt x="1" y="121"/>
                      <a:pt x="35" y="144"/>
                    </a:cubicBezTo>
                    <a:cubicBezTo>
                      <a:pt x="35" y="144"/>
                      <a:pt x="297" y="346"/>
                      <a:pt x="654" y="608"/>
                    </a:cubicBezTo>
                    <a:cubicBezTo>
                      <a:pt x="1011" y="870"/>
                      <a:pt x="1452" y="1180"/>
                      <a:pt x="1821" y="1418"/>
                    </a:cubicBezTo>
                    <a:cubicBezTo>
                      <a:pt x="2190" y="1644"/>
                      <a:pt x="2666" y="1906"/>
                      <a:pt x="3083" y="2073"/>
                    </a:cubicBezTo>
                    <a:cubicBezTo>
                      <a:pt x="3190" y="2120"/>
                      <a:pt x="3285" y="2156"/>
                      <a:pt x="3369" y="2192"/>
                    </a:cubicBezTo>
                    <a:cubicBezTo>
                      <a:pt x="3464" y="2216"/>
                      <a:pt x="3547" y="2251"/>
                      <a:pt x="3619" y="2263"/>
                    </a:cubicBezTo>
                    <a:cubicBezTo>
                      <a:pt x="3750" y="2311"/>
                      <a:pt x="3833" y="2335"/>
                      <a:pt x="3833" y="2335"/>
                    </a:cubicBezTo>
                    <a:cubicBezTo>
                      <a:pt x="3881" y="2335"/>
                      <a:pt x="3916" y="2204"/>
                      <a:pt x="3881" y="2168"/>
                    </a:cubicBezTo>
                    <a:cubicBezTo>
                      <a:pt x="3881" y="2168"/>
                      <a:pt x="3809" y="2132"/>
                      <a:pt x="3678" y="2085"/>
                    </a:cubicBezTo>
                    <a:cubicBezTo>
                      <a:pt x="3619" y="2061"/>
                      <a:pt x="3547" y="2025"/>
                      <a:pt x="3464" y="1989"/>
                    </a:cubicBezTo>
                    <a:cubicBezTo>
                      <a:pt x="3380" y="1942"/>
                      <a:pt x="3285" y="1894"/>
                      <a:pt x="3190" y="1847"/>
                    </a:cubicBezTo>
                    <a:cubicBezTo>
                      <a:pt x="2809" y="1656"/>
                      <a:pt x="2357" y="1358"/>
                      <a:pt x="1999" y="1132"/>
                    </a:cubicBezTo>
                    <a:cubicBezTo>
                      <a:pt x="1630" y="906"/>
                      <a:pt x="1166" y="620"/>
                      <a:pt x="797" y="394"/>
                    </a:cubicBezTo>
                    <a:cubicBezTo>
                      <a:pt x="606" y="287"/>
                      <a:pt x="440" y="180"/>
                      <a:pt x="321" y="108"/>
                    </a:cubicBezTo>
                    <a:cubicBezTo>
                      <a:pt x="202" y="49"/>
                      <a:pt x="130" y="1"/>
                      <a:pt x="130" y="1"/>
                    </a:cubicBezTo>
                    <a:cubicBezTo>
                      <a:pt x="128" y="1"/>
                      <a:pt x="126" y="0"/>
                      <a:pt x="12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571;p44">
                <a:extLst>
                  <a:ext uri="{FF2B5EF4-FFF2-40B4-BE49-F238E27FC236}">
                    <a16:creationId xmlns:a16="http://schemas.microsoft.com/office/drawing/2014/main" id="{AA69871D-AAD0-4D04-BF42-7D3D85891093}"/>
                  </a:ext>
                </a:extLst>
              </p:cNvPr>
              <p:cNvSpPr/>
              <p:nvPr/>
            </p:nvSpPr>
            <p:spPr>
              <a:xfrm>
                <a:off x="7035400" y="4450250"/>
                <a:ext cx="75300" cy="42150"/>
              </a:xfrm>
              <a:custGeom>
                <a:avLst/>
                <a:gdLst/>
                <a:ahLst/>
                <a:cxnLst/>
                <a:rect l="l" t="t" r="r" b="b"/>
                <a:pathLst>
                  <a:path w="3012" h="1686" extrusionOk="0">
                    <a:moveTo>
                      <a:pt x="115" y="0"/>
                    </a:moveTo>
                    <a:cubicBezTo>
                      <a:pt x="62" y="0"/>
                      <a:pt x="36" y="6"/>
                      <a:pt x="36" y="6"/>
                    </a:cubicBezTo>
                    <a:cubicBezTo>
                      <a:pt x="0" y="6"/>
                      <a:pt x="0" y="172"/>
                      <a:pt x="36" y="172"/>
                    </a:cubicBezTo>
                    <a:cubicBezTo>
                      <a:pt x="36" y="172"/>
                      <a:pt x="83" y="184"/>
                      <a:pt x="191" y="196"/>
                    </a:cubicBezTo>
                    <a:cubicBezTo>
                      <a:pt x="238" y="208"/>
                      <a:pt x="286" y="232"/>
                      <a:pt x="357" y="244"/>
                    </a:cubicBezTo>
                    <a:cubicBezTo>
                      <a:pt x="417" y="268"/>
                      <a:pt x="488" y="291"/>
                      <a:pt x="560" y="327"/>
                    </a:cubicBezTo>
                    <a:cubicBezTo>
                      <a:pt x="857" y="458"/>
                      <a:pt x="1203" y="672"/>
                      <a:pt x="1465" y="851"/>
                    </a:cubicBezTo>
                    <a:cubicBezTo>
                      <a:pt x="1738" y="1018"/>
                      <a:pt x="2096" y="1244"/>
                      <a:pt x="2381" y="1411"/>
                    </a:cubicBezTo>
                    <a:cubicBezTo>
                      <a:pt x="2679" y="1577"/>
                      <a:pt x="2917" y="1684"/>
                      <a:pt x="2917" y="1684"/>
                    </a:cubicBezTo>
                    <a:cubicBezTo>
                      <a:pt x="2919" y="1685"/>
                      <a:pt x="2920" y="1685"/>
                      <a:pt x="2922" y="1685"/>
                    </a:cubicBezTo>
                    <a:cubicBezTo>
                      <a:pt x="2958" y="1685"/>
                      <a:pt x="3012" y="1564"/>
                      <a:pt x="3001" y="1530"/>
                    </a:cubicBezTo>
                    <a:cubicBezTo>
                      <a:pt x="3001" y="1530"/>
                      <a:pt x="2786" y="1399"/>
                      <a:pt x="2524" y="1196"/>
                    </a:cubicBezTo>
                    <a:cubicBezTo>
                      <a:pt x="2262" y="994"/>
                      <a:pt x="1929" y="744"/>
                      <a:pt x="1643" y="565"/>
                    </a:cubicBezTo>
                    <a:cubicBezTo>
                      <a:pt x="1369" y="387"/>
                      <a:pt x="988" y="196"/>
                      <a:pt x="643" y="89"/>
                    </a:cubicBezTo>
                    <a:cubicBezTo>
                      <a:pt x="560" y="65"/>
                      <a:pt x="476" y="41"/>
                      <a:pt x="405" y="29"/>
                    </a:cubicBezTo>
                    <a:cubicBezTo>
                      <a:pt x="334" y="18"/>
                      <a:pt x="274" y="6"/>
                      <a:pt x="214" y="6"/>
                    </a:cubicBezTo>
                    <a:cubicBezTo>
                      <a:pt x="175" y="2"/>
                      <a:pt x="142" y="0"/>
                      <a:pt x="11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572;p44">
                <a:extLst>
                  <a:ext uri="{FF2B5EF4-FFF2-40B4-BE49-F238E27FC236}">
                    <a16:creationId xmlns:a16="http://schemas.microsoft.com/office/drawing/2014/main" id="{CED90F66-C627-4C24-A454-FFA7DD0D56B8}"/>
                  </a:ext>
                </a:extLst>
              </p:cNvPr>
              <p:cNvSpPr/>
              <p:nvPr/>
            </p:nvSpPr>
            <p:spPr>
              <a:xfrm>
                <a:off x="7063700" y="4388150"/>
                <a:ext cx="66375" cy="32500"/>
              </a:xfrm>
              <a:custGeom>
                <a:avLst/>
                <a:gdLst/>
                <a:ahLst/>
                <a:cxnLst/>
                <a:rect l="l" t="t" r="r" b="b"/>
                <a:pathLst>
                  <a:path w="2655" h="1300" extrusionOk="0">
                    <a:moveTo>
                      <a:pt x="56" y="1"/>
                    </a:moveTo>
                    <a:cubicBezTo>
                      <a:pt x="33" y="1"/>
                      <a:pt x="0" y="156"/>
                      <a:pt x="23" y="168"/>
                    </a:cubicBezTo>
                    <a:cubicBezTo>
                      <a:pt x="23" y="168"/>
                      <a:pt x="71" y="180"/>
                      <a:pt x="154" y="216"/>
                    </a:cubicBezTo>
                    <a:cubicBezTo>
                      <a:pt x="225" y="239"/>
                      <a:pt x="345" y="311"/>
                      <a:pt x="464" y="358"/>
                    </a:cubicBezTo>
                    <a:cubicBezTo>
                      <a:pt x="714" y="489"/>
                      <a:pt x="1011" y="656"/>
                      <a:pt x="1261" y="775"/>
                    </a:cubicBezTo>
                    <a:cubicBezTo>
                      <a:pt x="1511" y="882"/>
                      <a:pt x="1833" y="1025"/>
                      <a:pt x="2095" y="1120"/>
                    </a:cubicBezTo>
                    <a:cubicBezTo>
                      <a:pt x="2226" y="1180"/>
                      <a:pt x="2345" y="1216"/>
                      <a:pt x="2428" y="1251"/>
                    </a:cubicBezTo>
                    <a:cubicBezTo>
                      <a:pt x="2511" y="1275"/>
                      <a:pt x="2559" y="1299"/>
                      <a:pt x="2559" y="1299"/>
                    </a:cubicBezTo>
                    <a:cubicBezTo>
                      <a:pt x="2595" y="1299"/>
                      <a:pt x="2654" y="1168"/>
                      <a:pt x="2631" y="1144"/>
                    </a:cubicBezTo>
                    <a:cubicBezTo>
                      <a:pt x="2631" y="1144"/>
                      <a:pt x="2440" y="1037"/>
                      <a:pt x="2202" y="894"/>
                    </a:cubicBezTo>
                    <a:cubicBezTo>
                      <a:pt x="1952" y="763"/>
                      <a:pt x="1654" y="585"/>
                      <a:pt x="1404" y="466"/>
                    </a:cubicBezTo>
                    <a:cubicBezTo>
                      <a:pt x="1154" y="347"/>
                      <a:pt x="833" y="227"/>
                      <a:pt x="559" y="132"/>
                    </a:cubicBezTo>
                    <a:cubicBezTo>
                      <a:pt x="416" y="85"/>
                      <a:pt x="309" y="49"/>
                      <a:pt x="214" y="25"/>
                    </a:cubicBezTo>
                    <a:cubicBezTo>
                      <a:pt x="118" y="13"/>
                      <a:pt x="59" y="1"/>
                      <a:pt x="59" y="1"/>
                    </a:cubicBezTo>
                    <a:cubicBezTo>
                      <a:pt x="58" y="1"/>
                      <a:pt x="57" y="1"/>
                      <a:pt x="5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573;p44">
                <a:extLst>
                  <a:ext uri="{FF2B5EF4-FFF2-40B4-BE49-F238E27FC236}">
                    <a16:creationId xmlns:a16="http://schemas.microsoft.com/office/drawing/2014/main" id="{AEA9D86E-BA22-497E-A918-CDE8BA4A7044}"/>
                  </a:ext>
                </a:extLst>
              </p:cNvPr>
              <p:cNvSpPr/>
              <p:nvPr/>
            </p:nvSpPr>
            <p:spPr>
              <a:xfrm>
                <a:off x="7078250" y="4335175"/>
                <a:ext cx="61350" cy="27725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1109" extrusionOk="0">
                    <a:moveTo>
                      <a:pt x="48" y="1"/>
                    </a:moveTo>
                    <a:cubicBezTo>
                      <a:pt x="24" y="1"/>
                      <a:pt x="1" y="168"/>
                      <a:pt x="24" y="180"/>
                    </a:cubicBezTo>
                    <a:cubicBezTo>
                      <a:pt x="24" y="180"/>
                      <a:pt x="72" y="191"/>
                      <a:pt x="144" y="203"/>
                    </a:cubicBezTo>
                    <a:cubicBezTo>
                      <a:pt x="191" y="215"/>
                      <a:pt x="227" y="227"/>
                      <a:pt x="286" y="251"/>
                    </a:cubicBezTo>
                    <a:cubicBezTo>
                      <a:pt x="334" y="263"/>
                      <a:pt x="382" y="287"/>
                      <a:pt x="441" y="311"/>
                    </a:cubicBezTo>
                    <a:cubicBezTo>
                      <a:pt x="679" y="394"/>
                      <a:pt x="965" y="525"/>
                      <a:pt x="1179" y="620"/>
                    </a:cubicBezTo>
                    <a:cubicBezTo>
                      <a:pt x="1406" y="727"/>
                      <a:pt x="1703" y="846"/>
                      <a:pt x="1941" y="942"/>
                    </a:cubicBezTo>
                    <a:cubicBezTo>
                      <a:pt x="2179" y="1037"/>
                      <a:pt x="2358" y="1108"/>
                      <a:pt x="2358" y="1108"/>
                    </a:cubicBezTo>
                    <a:cubicBezTo>
                      <a:pt x="2394" y="1108"/>
                      <a:pt x="2453" y="989"/>
                      <a:pt x="2441" y="953"/>
                    </a:cubicBezTo>
                    <a:cubicBezTo>
                      <a:pt x="2441" y="953"/>
                      <a:pt x="2275" y="858"/>
                      <a:pt x="2049" y="715"/>
                    </a:cubicBezTo>
                    <a:cubicBezTo>
                      <a:pt x="1834" y="584"/>
                      <a:pt x="1548" y="430"/>
                      <a:pt x="1322" y="322"/>
                    </a:cubicBezTo>
                    <a:cubicBezTo>
                      <a:pt x="1084" y="215"/>
                      <a:pt x="775" y="108"/>
                      <a:pt x="513" y="60"/>
                    </a:cubicBezTo>
                    <a:cubicBezTo>
                      <a:pt x="453" y="49"/>
                      <a:pt x="382" y="37"/>
                      <a:pt x="334" y="25"/>
                    </a:cubicBezTo>
                    <a:cubicBezTo>
                      <a:pt x="274" y="25"/>
                      <a:pt x="227" y="25"/>
                      <a:pt x="179" y="13"/>
                    </a:cubicBezTo>
                    <a:cubicBezTo>
                      <a:pt x="96" y="13"/>
                      <a:pt x="48" y="1"/>
                      <a:pt x="4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574;p44">
                <a:extLst>
                  <a:ext uri="{FF2B5EF4-FFF2-40B4-BE49-F238E27FC236}">
                    <a16:creationId xmlns:a16="http://schemas.microsoft.com/office/drawing/2014/main" id="{C2231EFC-7E23-4B72-927A-7DF15C2FCF52}"/>
                  </a:ext>
                </a:extLst>
              </p:cNvPr>
              <p:cNvSpPr/>
              <p:nvPr/>
            </p:nvSpPr>
            <p:spPr>
              <a:xfrm>
                <a:off x="7087475" y="4261075"/>
                <a:ext cx="54500" cy="34850"/>
              </a:xfrm>
              <a:custGeom>
                <a:avLst/>
                <a:gdLst/>
                <a:ahLst/>
                <a:cxnLst/>
                <a:rect l="l" t="t" r="r" b="b"/>
                <a:pathLst>
                  <a:path w="2180" h="1394" extrusionOk="0">
                    <a:moveTo>
                      <a:pt x="84" y="0"/>
                    </a:moveTo>
                    <a:cubicBezTo>
                      <a:pt x="48" y="0"/>
                      <a:pt x="1" y="155"/>
                      <a:pt x="25" y="167"/>
                    </a:cubicBezTo>
                    <a:cubicBezTo>
                      <a:pt x="25" y="167"/>
                      <a:pt x="60" y="191"/>
                      <a:pt x="132" y="227"/>
                    </a:cubicBezTo>
                    <a:cubicBezTo>
                      <a:pt x="191" y="250"/>
                      <a:pt x="275" y="310"/>
                      <a:pt x="382" y="369"/>
                    </a:cubicBezTo>
                    <a:cubicBezTo>
                      <a:pt x="572" y="500"/>
                      <a:pt x="810" y="679"/>
                      <a:pt x="1013" y="810"/>
                    </a:cubicBezTo>
                    <a:cubicBezTo>
                      <a:pt x="1203" y="941"/>
                      <a:pt x="1465" y="1096"/>
                      <a:pt x="1691" y="1203"/>
                    </a:cubicBezTo>
                    <a:cubicBezTo>
                      <a:pt x="1799" y="1262"/>
                      <a:pt x="1894" y="1310"/>
                      <a:pt x="1977" y="1346"/>
                    </a:cubicBezTo>
                    <a:cubicBezTo>
                      <a:pt x="2049" y="1370"/>
                      <a:pt x="2084" y="1393"/>
                      <a:pt x="2084" y="1393"/>
                    </a:cubicBezTo>
                    <a:cubicBezTo>
                      <a:pt x="2120" y="1393"/>
                      <a:pt x="2180" y="1262"/>
                      <a:pt x="2168" y="1239"/>
                    </a:cubicBezTo>
                    <a:cubicBezTo>
                      <a:pt x="2168" y="1239"/>
                      <a:pt x="2132" y="1215"/>
                      <a:pt x="2072" y="1167"/>
                    </a:cubicBezTo>
                    <a:cubicBezTo>
                      <a:pt x="2001" y="1131"/>
                      <a:pt x="1918" y="1060"/>
                      <a:pt x="1822" y="989"/>
                    </a:cubicBezTo>
                    <a:cubicBezTo>
                      <a:pt x="1632" y="846"/>
                      <a:pt x="1394" y="667"/>
                      <a:pt x="1191" y="536"/>
                    </a:cubicBezTo>
                    <a:cubicBezTo>
                      <a:pt x="989" y="405"/>
                      <a:pt x="727" y="250"/>
                      <a:pt x="501" y="155"/>
                    </a:cubicBezTo>
                    <a:cubicBezTo>
                      <a:pt x="382" y="107"/>
                      <a:pt x="286" y="60"/>
                      <a:pt x="203" y="36"/>
                    </a:cubicBezTo>
                    <a:cubicBezTo>
                      <a:pt x="120" y="12"/>
                      <a:pt x="84" y="0"/>
                      <a:pt x="8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575;p44">
                <a:extLst>
                  <a:ext uri="{FF2B5EF4-FFF2-40B4-BE49-F238E27FC236}">
                    <a16:creationId xmlns:a16="http://schemas.microsoft.com/office/drawing/2014/main" id="{85516E67-0CF5-4804-B075-07D15A927FC8}"/>
                  </a:ext>
                </a:extLst>
              </p:cNvPr>
              <p:cNvSpPr/>
              <p:nvPr/>
            </p:nvSpPr>
            <p:spPr>
              <a:xfrm>
                <a:off x="7073500" y="4019975"/>
                <a:ext cx="56575" cy="38425"/>
              </a:xfrm>
              <a:custGeom>
                <a:avLst/>
                <a:gdLst/>
                <a:ahLst/>
                <a:cxnLst/>
                <a:rect l="l" t="t" r="r" b="b"/>
                <a:pathLst>
                  <a:path w="2263" h="1537" extrusionOk="0">
                    <a:moveTo>
                      <a:pt x="36" y="0"/>
                    </a:moveTo>
                    <a:cubicBezTo>
                      <a:pt x="0" y="0"/>
                      <a:pt x="0" y="12"/>
                      <a:pt x="0" y="12"/>
                    </a:cubicBezTo>
                    <a:cubicBezTo>
                      <a:pt x="0" y="36"/>
                      <a:pt x="24" y="155"/>
                      <a:pt x="24" y="191"/>
                    </a:cubicBezTo>
                    <a:cubicBezTo>
                      <a:pt x="24" y="191"/>
                      <a:pt x="24" y="179"/>
                      <a:pt x="36" y="179"/>
                    </a:cubicBezTo>
                    <a:cubicBezTo>
                      <a:pt x="36" y="179"/>
                      <a:pt x="60" y="191"/>
                      <a:pt x="95" y="215"/>
                    </a:cubicBezTo>
                    <a:cubicBezTo>
                      <a:pt x="155" y="250"/>
                      <a:pt x="250" y="310"/>
                      <a:pt x="345" y="381"/>
                    </a:cubicBezTo>
                    <a:cubicBezTo>
                      <a:pt x="560" y="536"/>
                      <a:pt x="822" y="738"/>
                      <a:pt x="1024" y="881"/>
                    </a:cubicBezTo>
                    <a:cubicBezTo>
                      <a:pt x="1238" y="1024"/>
                      <a:pt x="1512" y="1191"/>
                      <a:pt x="1750" y="1322"/>
                    </a:cubicBezTo>
                    <a:cubicBezTo>
                      <a:pt x="1858" y="1381"/>
                      <a:pt x="1965" y="1441"/>
                      <a:pt x="2036" y="1477"/>
                    </a:cubicBezTo>
                    <a:cubicBezTo>
                      <a:pt x="2119" y="1512"/>
                      <a:pt x="2167" y="1536"/>
                      <a:pt x="2167" y="1536"/>
                    </a:cubicBezTo>
                    <a:cubicBezTo>
                      <a:pt x="2191" y="1536"/>
                      <a:pt x="2262" y="1417"/>
                      <a:pt x="2250" y="1381"/>
                    </a:cubicBezTo>
                    <a:cubicBezTo>
                      <a:pt x="2250" y="1381"/>
                      <a:pt x="2203" y="1358"/>
                      <a:pt x="2143" y="1310"/>
                    </a:cubicBezTo>
                    <a:cubicBezTo>
                      <a:pt x="2084" y="1262"/>
                      <a:pt x="1988" y="1191"/>
                      <a:pt x="1881" y="1108"/>
                    </a:cubicBezTo>
                    <a:cubicBezTo>
                      <a:pt x="1679" y="953"/>
                      <a:pt x="1429" y="750"/>
                      <a:pt x="1215" y="607"/>
                    </a:cubicBezTo>
                    <a:cubicBezTo>
                      <a:pt x="1000" y="465"/>
                      <a:pt x="715" y="298"/>
                      <a:pt x="488" y="167"/>
                    </a:cubicBezTo>
                    <a:cubicBezTo>
                      <a:pt x="369" y="107"/>
                      <a:pt x="262" y="60"/>
                      <a:pt x="167" y="24"/>
                    </a:cubicBezTo>
                    <a:cubicBezTo>
                      <a:pt x="131" y="12"/>
                      <a:pt x="95" y="0"/>
                      <a:pt x="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576;p44">
                <a:extLst>
                  <a:ext uri="{FF2B5EF4-FFF2-40B4-BE49-F238E27FC236}">
                    <a16:creationId xmlns:a16="http://schemas.microsoft.com/office/drawing/2014/main" id="{A400E05A-0FB7-4119-A1C6-D682BCA7A127}"/>
                  </a:ext>
                </a:extLst>
              </p:cNvPr>
              <p:cNvSpPr/>
              <p:nvPr/>
            </p:nvSpPr>
            <p:spPr>
              <a:xfrm>
                <a:off x="7077650" y="4076525"/>
                <a:ext cx="64325" cy="34850"/>
              </a:xfrm>
              <a:custGeom>
                <a:avLst/>
                <a:gdLst/>
                <a:ahLst/>
                <a:cxnLst/>
                <a:rect l="l" t="t" r="r" b="b"/>
                <a:pathLst>
                  <a:path w="2573" h="1394" extrusionOk="0">
                    <a:moveTo>
                      <a:pt x="96" y="0"/>
                    </a:moveTo>
                    <a:cubicBezTo>
                      <a:pt x="72" y="0"/>
                      <a:pt x="1" y="143"/>
                      <a:pt x="25" y="155"/>
                    </a:cubicBezTo>
                    <a:cubicBezTo>
                      <a:pt x="25" y="155"/>
                      <a:pt x="727" y="608"/>
                      <a:pt x="1203" y="870"/>
                    </a:cubicBezTo>
                    <a:cubicBezTo>
                      <a:pt x="1322" y="929"/>
                      <a:pt x="1453" y="1001"/>
                      <a:pt x="1596" y="1060"/>
                    </a:cubicBezTo>
                    <a:cubicBezTo>
                      <a:pt x="1739" y="1120"/>
                      <a:pt x="1882" y="1191"/>
                      <a:pt x="2025" y="1227"/>
                    </a:cubicBezTo>
                    <a:cubicBezTo>
                      <a:pt x="2287" y="1322"/>
                      <a:pt x="2489" y="1393"/>
                      <a:pt x="2489" y="1393"/>
                    </a:cubicBezTo>
                    <a:cubicBezTo>
                      <a:pt x="2513" y="1393"/>
                      <a:pt x="2573" y="1263"/>
                      <a:pt x="2549" y="1227"/>
                    </a:cubicBezTo>
                    <a:cubicBezTo>
                      <a:pt x="2549" y="1227"/>
                      <a:pt x="2370" y="1132"/>
                      <a:pt x="2120" y="1001"/>
                    </a:cubicBezTo>
                    <a:cubicBezTo>
                      <a:pt x="2001" y="941"/>
                      <a:pt x="1870" y="858"/>
                      <a:pt x="1739" y="786"/>
                    </a:cubicBezTo>
                    <a:cubicBezTo>
                      <a:pt x="1608" y="715"/>
                      <a:pt x="1477" y="643"/>
                      <a:pt x="1358" y="572"/>
                    </a:cubicBezTo>
                    <a:cubicBezTo>
                      <a:pt x="882" y="322"/>
                      <a:pt x="96" y="0"/>
                      <a:pt x="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577;p44">
                <a:extLst>
                  <a:ext uri="{FF2B5EF4-FFF2-40B4-BE49-F238E27FC236}">
                    <a16:creationId xmlns:a16="http://schemas.microsoft.com/office/drawing/2014/main" id="{D83959A4-D881-4EBD-AE22-6A9C9F1B9B66}"/>
                  </a:ext>
                </a:extLst>
              </p:cNvPr>
              <p:cNvSpPr/>
              <p:nvPr/>
            </p:nvSpPr>
            <p:spPr>
              <a:xfrm>
                <a:off x="7082725" y="4136350"/>
                <a:ext cx="69675" cy="38375"/>
              </a:xfrm>
              <a:custGeom>
                <a:avLst/>
                <a:gdLst/>
                <a:ahLst/>
                <a:cxnLst/>
                <a:rect l="l" t="t" r="r" b="b"/>
                <a:pathLst>
                  <a:path w="2787" h="1535" extrusionOk="0">
                    <a:moveTo>
                      <a:pt x="72" y="1"/>
                    </a:moveTo>
                    <a:cubicBezTo>
                      <a:pt x="48" y="1"/>
                      <a:pt x="0" y="155"/>
                      <a:pt x="36" y="167"/>
                    </a:cubicBezTo>
                    <a:cubicBezTo>
                      <a:pt x="36" y="167"/>
                      <a:pt x="262" y="239"/>
                      <a:pt x="548" y="346"/>
                    </a:cubicBezTo>
                    <a:cubicBezTo>
                      <a:pt x="846" y="453"/>
                      <a:pt x="1203" y="584"/>
                      <a:pt x="1465" y="715"/>
                    </a:cubicBezTo>
                    <a:cubicBezTo>
                      <a:pt x="1739" y="834"/>
                      <a:pt x="2072" y="989"/>
                      <a:pt x="2298" y="1179"/>
                    </a:cubicBezTo>
                    <a:cubicBezTo>
                      <a:pt x="2322" y="1203"/>
                      <a:pt x="2346" y="1227"/>
                      <a:pt x="2370" y="1239"/>
                    </a:cubicBezTo>
                    <a:cubicBezTo>
                      <a:pt x="2393" y="1251"/>
                      <a:pt x="2417" y="1251"/>
                      <a:pt x="2441" y="1251"/>
                    </a:cubicBezTo>
                    <a:lnTo>
                      <a:pt x="2465" y="1251"/>
                    </a:lnTo>
                    <a:cubicBezTo>
                      <a:pt x="2465" y="1251"/>
                      <a:pt x="2465" y="1263"/>
                      <a:pt x="2465" y="1263"/>
                    </a:cubicBezTo>
                    <a:cubicBezTo>
                      <a:pt x="2469" y="1259"/>
                      <a:pt x="2471" y="1257"/>
                      <a:pt x="2474" y="1257"/>
                    </a:cubicBezTo>
                    <a:cubicBezTo>
                      <a:pt x="2478" y="1257"/>
                      <a:pt x="2481" y="1263"/>
                      <a:pt x="2489" y="1263"/>
                    </a:cubicBezTo>
                    <a:cubicBezTo>
                      <a:pt x="2512" y="1286"/>
                      <a:pt x="2536" y="1334"/>
                      <a:pt x="2560" y="1382"/>
                    </a:cubicBezTo>
                    <a:cubicBezTo>
                      <a:pt x="2596" y="1477"/>
                      <a:pt x="2632" y="1525"/>
                      <a:pt x="2632" y="1525"/>
                    </a:cubicBezTo>
                    <a:cubicBezTo>
                      <a:pt x="2636" y="1531"/>
                      <a:pt x="2645" y="1534"/>
                      <a:pt x="2655" y="1534"/>
                    </a:cubicBezTo>
                    <a:cubicBezTo>
                      <a:pt x="2701" y="1534"/>
                      <a:pt x="2786" y="1482"/>
                      <a:pt x="2786" y="1453"/>
                    </a:cubicBezTo>
                    <a:cubicBezTo>
                      <a:pt x="2786" y="1453"/>
                      <a:pt x="2762" y="1406"/>
                      <a:pt x="2739" y="1310"/>
                    </a:cubicBezTo>
                    <a:cubicBezTo>
                      <a:pt x="2727" y="1263"/>
                      <a:pt x="2715" y="1203"/>
                      <a:pt x="2655" y="1120"/>
                    </a:cubicBezTo>
                    <a:cubicBezTo>
                      <a:pt x="2632" y="1096"/>
                      <a:pt x="2620" y="1072"/>
                      <a:pt x="2596" y="1060"/>
                    </a:cubicBezTo>
                    <a:lnTo>
                      <a:pt x="2548" y="1036"/>
                    </a:lnTo>
                    <a:cubicBezTo>
                      <a:pt x="2536" y="1036"/>
                      <a:pt x="2524" y="1025"/>
                      <a:pt x="2524" y="1025"/>
                    </a:cubicBezTo>
                    <a:lnTo>
                      <a:pt x="2477" y="1013"/>
                    </a:lnTo>
                    <a:lnTo>
                      <a:pt x="2465" y="1001"/>
                    </a:lnTo>
                    <a:cubicBezTo>
                      <a:pt x="2251" y="751"/>
                      <a:pt x="1893" y="536"/>
                      <a:pt x="1608" y="405"/>
                    </a:cubicBezTo>
                    <a:cubicBezTo>
                      <a:pt x="1310" y="274"/>
                      <a:pt x="929" y="179"/>
                      <a:pt x="619" y="108"/>
                    </a:cubicBezTo>
                    <a:cubicBezTo>
                      <a:pt x="310" y="36"/>
                      <a:pt x="72" y="1"/>
                      <a:pt x="7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578;p44">
                <a:extLst>
                  <a:ext uri="{FF2B5EF4-FFF2-40B4-BE49-F238E27FC236}">
                    <a16:creationId xmlns:a16="http://schemas.microsoft.com/office/drawing/2014/main" id="{FA158DEB-07A4-446F-B578-CF99BDD65778}"/>
                  </a:ext>
                </a:extLst>
              </p:cNvPr>
              <p:cNvSpPr/>
              <p:nvPr/>
            </p:nvSpPr>
            <p:spPr>
              <a:xfrm>
                <a:off x="7087200" y="4184550"/>
                <a:ext cx="64575" cy="34300"/>
              </a:xfrm>
              <a:custGeom>
                <a:avLst/>
                <a:gdLst/>
                <a:ahLst/>
                <a:cxnLst/>
                <a:rect l="l" t="t" r="r" b="b"/>
                <a:pathLst>
                  <a:path w="2583" h="1372" extrusionOk="0">
                    <a:moveTo>
                      <a:pt x="104" y="1"/>
                    </a:moveTo>
                    <a:cubicBezTo>
                      <a:pt x="77" y="1"/>
                      <a:pt x="1" y="133"/>
                      <a:pt x="24" y="156"/>
                    </a:cubicBezTo>
                    <a:cubicBezTo>
                      <a:pt x="24" y="156"/>
                      <a:pt x="71" y="180"/>
                      <a:pt x="143" y="228"/>
                    </a:cubicBezTo>
                    <a:cubicBezTo>
                      <a:pt x="214" y="275"/>
                      <a:pt x="321" y="347"/>
                      <a:pt x="440" y="406"/>
                    </a:cubicBezTo>
                    <a:cubicBezTo>
                      <a:pt x="690" y="549"/>
                      <a:pt x="1000" y="704"/>
                      <a:pt x="1238" y="811"/>
                    </a:cubicBezTo>
                    <a:cubicBezTo>
                      <a:pt x="1476" y="930"/>
                      <a:pt x="1798" y="1049"/>
                      <a:pt x="2048" y="1156"/>
                    </a:cubicBezTo>
                    <a:cubicBezTo>
                      <a:pt x="2107" y="1192"/>
                      <a:pt x="2167" y="1216"/>
                      <a:pt x="2214" y="1240"/>
                    </a:cubicBezTo>
                    <a:cubicBezTo>
                      <a:pt x="2262" y="1263"/>
                      <a:pt x="2310" y="1287"/>
                      <a:pt x="2345" y="1311"/>
                    </a:cubicBezTo>
                    <a:cubicBezTo>
                      <a:pt x="2429" y="1347"/>
                      <a:pt x="2476" y="1371"/>
                      <a:pt x="2476" y="1371"/>
                    </a:cubicBezTo>
                    <a:cubicBezTo>
                      <a:pt x="2477" y="1371"/>
                      <a:pt x="2479" y="1371"/>
                      <a:pt x="2480" y="1371"/>
                    </a:cubicBezTo>
                    <a:cubicBezTo>
                      <a:pt x="2508" y="1371"/>
                      <a:pt x="2583" y="1262"/>
                      <a:pt x="2572" y="1228"/>
                    </a:cubicBezTo>
                    <a:cubicBezTo>
                      <a:pt x="2572" y="1228"/>
                      <a:pt x="2524" y="1204"/>
                      <a:pt x="2453" y="1144"/>
                    </a:cubicBezTo>
                    <a:cubicBezTo>
                      <a:pt x="2417" y="1121"/>
                      <a:pt x="2381" y="1085"/>
                      <a:pt x="2333" y="1049"/>
                    </a:cubicBezTo>
                    <a:cubicBezTo>
                      <a:pt x="2286" y="1013"/>
                      <a:pt x="2226" y="978"/>
                      <a:pt x="2167" y="942"/>
                    </a:cubicBezTo>
                    <a:cubicBezTo>
                      <a:pt x="1929" y="787"/>
                      <a:pt x="1619" y="621"/>
                      <a:pt x="1369" y="513"/>
                    </a:cubicBezTo>
                    <a:cubicBezTo>
                      <a:pt x="1131" y="394"/>
                      <a:pt x="809" y="287"/>
                      <a:pt x="548" y="180"/>
                    </a:cubicBezTo>
                    <a:cubicBezTo>
                      <a:pt x="417" y="132"/>
                      <a:pt x="309" y="85"/>
                      <a:pt x="238" y="61"/>
                    </a:cubicBezTo>
                    <a:cubicBezTo>
                      <a:pt x="155" y="25"/>
                      <a:pt x="107" y="1"/>
                      <a:pt x="107" y="1"/>
                    </a:cubicBezTo>
                    <a:cubicBezTo>
                      <a:pt x="106" y="1"/>
                      <a:pt x="105" y="1"/>
                      <a:pt x="10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579;p44">
                <a:extLst>
                  <a:ext uri="{FF2B5EF4-FFF2-40B4-BE49-F238E27FC236}">
                    <a16:creationId xmlns:a16="http://schemas.microsoft.com/office/drawing/2014/main" id="{E05E4274-FF7E-48D1-9226-A608495E4FB0}"/>
                  </a:ext>
                </a:extLst>
              </p:cNvPr>
              <p:cNvSpPr/>
              <p:nvPr/>
            </p:nvSpPr>
            <p:spPr>
              <a:xfrm>
                <a:off x="7087475" y="4225825"/>
                <a:ext cx="66400" cy="26925"/>
              </a:xfrm>
              <a:custGeom>
                <a:avLst/>
                <a:gdLst/>
                <a:ahLst/>
                <a:cxnLst/>
                <a:rect l="l" t="t" r="r" b="b"/>
                <a:pathLst>
                  <a:path w="2656" h="1077" extrusionOk="0">
                    <a:moveTo>
                      <a:pt x="427" y="0"/>
                    </a:moveTo>
                    <a:cubicBezTo>
                      <a:pt x="332" y="0"/>
                      <a:pt x="247" y="9"/>
                      <a:pt x="179" y="17"/>
                    </a:cubicBezTo>
                    <a:cubicBezTo>
                      <a:pt x="132" y="17"/>
                      <a:pt x="96" y="41"/>
                      <a:pt x="72" y="41"/>
                    </a:cubicBezTo>
                    <a:cubicBezTo>
                      <a:pt x="48" y="53"/>
                      <a:pt x="36" y="53"/>
                      <a:pt x="36" y="53"/>
                    </a:cubicBezTo>
                    <a:cubicBezTo>
                      <a:pt x="1" y="65"/>
                      <a:pt x="48" y="220"/>
                      <a:pt x="72" y="220"/>
                    </a:cubicBezTo>
                    <a:lnTo>
                      <a:pt x="108" y="220"/>
                    </a:lnTo>
                    <a:cubicBezTo>
                      <a:pt x="132" y="220"/>
                      <a:pt x="156" y="208"/>
                      <a:pt x="203" y="208"/>
                    </a:cubicBezTo>
                    <a:cubicBezTo>
                      <a:pt x="275" y="220"/>
                      <a:pt x="394" y="220"/>
                      <a:pt x="513" y="255"/>
                    </a:cubicBezTo>
                    <a:cubicBezTo>
                      <a:pt x="763" y="315"/>
                      <a:pt x="1072" y="446"/>
                      <a:pt x="1310" y="553"/>
                    </a:cubicBezTo>
                    <a:cubicBezTo>
                      <a:pt x="1549" y="648"/>
                      <a:pt x="1870" y="779"/>
                      <a:pt x="2120" y="886"/>
                    </a:cubicBezTo>
                    <a:cubicBezTo>
                      <a:pt x="2370" y="994"/>
                      <a:pt x="2561" y="1077"/>
                      <a:pt x="2561" y="1077"/>
                    </a:cubicBezTo>
                    <a:cubicBezTo>
                      <a:pt x="2596" y="1077"/>
                      <a:pt x="2656" y="946"/>
                      <a:pt x="2644" y="922"/>
                    </a:cubicBezTo>
                    <a:cubicBezTo>
                      <a:pt x="2644" y="922"/>
                      <a:pt x="2465" y="815"/>
                      <a:pt x="2227" y="660"/>
                    </a:cubicBezTo>
                    <a:cubicBezTo>
                      <a:pt x="2001" y="517"/>
                      <a:pt x="1691" y="351"/>
                      <a:pt x="1441" y="243"/>
                    </a:cubicBezTo>
                    <a:cubicBezTo>
                      <a:pt x="1191" y="136"/>
                      <a:pt x="846" y="29"/>
                      <a:pt x="548" y="5"/>
                    </a:cubicBezTo>
                    <a:cubicBezTo>
                      <a:pt x="507" y="2"/>
                      <a:pt x="466" y="0"/>
                      <a:pt x="42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83" name="Google Shape;12521;p67">
            <a:extLst>
              <a:ext uri="{FF2B5EF4-FFF2-40B4-BE49-F238E27FC236}">
                <a16:creationId xmlns:a16="http://schemas.microsoft.com/office/drawing/2014/main" id="{AE10BDDD-53F3-4618-B97B-20C3347E13AA}"/>
              </a:ext>
            </a:extLst>
          </p:cNvPr>
          <p:cNvGrpSpPr/>
          <p:nvPr/>
        </p:nvGrpSpPr>
        <p:grpSpPr>
          <a:xfrm rot="4397613">
            <a:off x="892876" y="3255004"/>
            <a:ext cx="761841" cy="842004"/>
            <a:chOff x="1305327" y="2894211"/>
            <a:chExt cx="357520" cy="357488"/>
          </a:xfrm>
        </p:grpSpPr>
        <p:sp>
          <p:nvSpPr>
            <p:cNvPr id="184" name="Google Shape;12522;p67">
              <a:extLst>
                <a:ext uri="{FF2B5EF4-FFF2-40B4-BE49-F238E27FC236}">
                  <a16:creationId xmlns:a16="http://schemas.microsoft.com/office/drawing/2014/main" id="{6F3D31FC-FA68-4ADF-BAE4-D57677682880}"/>
                </a:ext>
              </a:extLst>
            </p:cNvPr>
            <p:cNvSpPr/>
            <p:nvPr/>
          </p:nvSpPr>
          <p:spPr>
            <a:xfrm>
              <a:off x="1305709" y="2975600"/>
              <a:ext cx="281379" cy="275336"/>
            </a:xfrm>
            <a:custGeom>
              <a:avLst/>
              <a:gdLst/>
              <a:ahLst/>
              <a:cxnLst/>
              <a:rect l="l" t="t" r="r" b="b"/>
              <a:pathLst>
                <a:path w="8847" h="8657" extrusionOk="0">
                  <a:moveTo>
                    <a:pt x="167" y="1"/>
                  </a:moveTo>
                  <a:cubicBezTo>
                    <a:pt x="84" y="1"/>
                    <a:pt x="1" y="84"/>
                    <a:pt x="1" y="168"/>
                  </a:cubicBezTo>
                  <a:lnTo>
                    <a:pt x="1" y="8085"/>
                  </a:lnTo>
                  <a:cubicBezTo>
                    <a:pt x="1" y="8395"/>
                    <a:pt x="262" y="8657"/>
                    <a:pt x="572" y="8657"/>
                  </a:cubicBezTo>
                  <a:lnTo>
                    <a:pt x="8680" y="8657"/>
                  </a:lnTo>
                  <a:cubicBezTo>
                    <a:pt x="8775" y="8657"/>
                    <a:pt x="8847" y="8573"/>
                    <a:pt x="8847" y="8490"/>
                  </a:cubicBezTo>
                  <a:cubicBezTo>
                    <a:pt x="8835" y="8395"/>
                    <a:pt x="8764" y="8323"/>
                    <a:pt x="8668" y="8323"/>
                  </a:cubicBezTo>
                  <a:lnTo>
                    <a:pt x="560" y="8323"/>
                  </a:lnTo>
                  <a:cubicBezTo>
                    <a:pt x="429" y="8323"/>
                    <a:pt x="334" y="8216"/>
                    <a:pt x="334" y="8097"/>
                  </a:cubicBezTo>
                  <a:lnTo>
                    <a:pt x="334" y="168"/>
                  </a:lnTo>
                  <a:cubicBezTo>
                    <a:pt x="334" y="84"/>
                    <a:pt x="262" y="1"/>
                    <a:pt x="16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85" name="Google Shape;12523;p67">
              <a:extLst>
                <a:ext uri="{FF2B5EF4-FFF2-40B4-BE49-F238E27FC236}">
                  <a16:creationId xmlns:a16="http://schemas.microsoft.com/office/drawing/2014/main" id="{8ACA0C32-6957-495C-B990-CF1614186899}"/>
                </a:ext>
              </a:extLst>
            </p:cNvPr>
            <p:cNvSpPr/>
            <p:nvPr/>
          </p:nvSpPr>
          <p:spPr>
            <a:xfrm>
              <a:off x="1305327" y="2894211"/>
              <a:ext cx="357520" cy="357488"/>
            </a:xfrm>
            <a:custGeom>
              <a:avLst/>
              <a:gdLst/>
              <a:ahLst/>
              <a:cxnLst/>
              <a:rect l="l" t="t" r="r" b="b"/>
              <a:pathLst>
                <a:path w="11241" h="11240" extrusionOk="0">
                  <a:moveTo>
                    <a:pt x="572" y="0"/>
                  </a:moveTo>
                  <a:cubicBezTo>
                    <a:pt x="251" y="0"/>
                    <a:pt x="1" y="262"/>
                    <a:pt x="1" y="572"/>
                  </a:cubicBezTo>
                  <a:lnTo>
                    <a:pt x="1" y="2060"/>
                  </a:lnTo>
                  <a:cubicBezTo>
                    <a:pt x="1" y="2143"/>
                    <a:pt x="72" y="2215"/>
                    <a:pt x="167" y="2215"/>
                  </a:cubicBezTo>
                  <a:cubicBezTo>
                    <a:pt x="263" y="2215"/>
                    <a:pt x="334" y="2143"/>
                    <a:pt x="334" y="2060"/>
                  </a:cubicBezTo>
                  <a:lnTo>
                    <a:pt x="334" y="572"/>
                  </a:lnTo>
                  <a:cubicBezTo>
                    <a:pt x="334" y="417"/>
                    <a:pt x="453" y="333"/>
                    <a:pt x="572" y="333"/>
                  </a:cubicBezTo>
                  <a:cubicBezTo>
                    <a:pt x="620" y="333"/>
                    <a:pt x="679" y="345"/>
                    <a:pt x="739" y="405"/>
                  </a:cubicBezTo>
                  <a:lnTo>
                    <a:pt x="1048" y="714"/>
                  </a:lnTo>
                  <a:lnTo>
                    <a:pt x="596" y="1167"/>
                  </a:lnTo>
                  <a:cubicBezTo>
                    <a:pt x="501" y="1262"/>
                    <a:pt x="572" y="1441"/>
                    <a:pt x="715" y="1441"/>
                  </a:cubicBezTo>
                  <a:cubicBezTo>
                    <a:pt x="834" y="1441"/>
                    <a:pt x="858" y="1357"/>
                    <a:pt x="1286" y="953"/>
                  </a:cubicBezTo>
                  <a:lnTo>
                    <a:pt x="1822" y="1488"/>
                  </a:lnTo>
                  <a:lnTo>
                    <a:pt x="1644" y="1667"/>
                  </a:lnTo>
                  <a:cubicBezTo>
                    <a:pt x="1584" y="1726"/>
                    <a:pt x="1584" y="1834"/>
                    <a:pt x="1644" y="1905"/>
                  </a:cubicBezTo>
                  <a:cubicBezTo>
                    <a:pt x="1673" y="1935"/>
                    <a:pt x="1715" y="1950"/>
                    <a:pt x="1758" y="1950"/>
                  </a:cubicBezTo>
                  <a:cubicBezTo>
                    <a:pt x="1801" y="1950"/>
                    <a:pt x="1846" y="1935"/>
                    <a:pt x="1882" y="1905"/>
                  </a:cubicBezTo>
                  <a:lnTo>
                    <a:pt x="2060" y="1726"/>
                  </a:lnTo>
                  <a:lnTo>
                    <a:pt x="2596" y="2262"/>
                  </a:lnTo>
                  <a:lnTo>
                    <a:pt x="2144" y="2715"/>
                  </a:lnTo>
                  <a:cubicBezTo>
                    <a:pt x="2084" y="2774"/>
                    <a:pt x="2084" y="2881"/>
                    <a:pt x="2144" y="2953"/>
                  </a:cubicBezTo>
                  <a:cubicBezTo>
                    <a:pt x="2173" y="2983"/>
                    <a:pt x="2215" y="2997"/>
                    <a:pt x="2258" y="2997"/>
                  </a:cubicBezTo>
                  <a:cubicBezTo>
                    <a:pt x="2301" y="2997"/>
                    <a:pt x="2346" y="2983"/>
                    <a:pt x="2382" y="2953"/>
                  </a:cubicBezTo>
                  <a:lnTo>
                    <a:pt x="2834" y="2500"/>
                  </a:lnTo>
                  <a:lnTo>
                    <a:pt x="3370" y="3036"/>
                  </a:lnTo>
                  <a:lnTo>
                    <a:pt x="3191" y="3215"/>
                  </a:lnTo>
                  <a:cubicBezTo>
                    <a:pt x="3132" y="3274"/>
                    <a:pt x="3132" y="3381"/>
                    <a:pt x="3191" y="3453"/>
                  </a:cubicBezTo>
                  <a:cubicBezTo>
                    <a:pt x="3221" y="3483"/>
                    <a:pt x="3263" y="3498"/>
                    <a:pt x="3306" y="3498"/>
                  </a:cubicBezTo>
                  <a:cubicBezTo>
                    <a:pt x="3349" y="3498"/>
                    <a:pt x="3394" y="3483"/>
                    <a:pt x="3430" y="3453"/>
                  </a:cubicBezTo>
                  <a:lnTo>
                    <a:pt x="3608" y="3274"/>
                  </a:lnTo>
                  <a:lnTo>
                    <a:pt x="4144" y="3810"/>
                  </a:lnTo>
                  <a:lnTo>
                    <a:pt x="3692" y="4262"/>
                  </a:lnTo>
                  <a:cubicBezTo>
                    <a:pt x="3632" y="4322"/>
                    <a:pt x="3632" y="4429"/>
                    <a:pt x="3692" y="4501"/>
                  </a:cubicBezTo>
                  <a:cubicBezTo>
                    <a:pt x="3721" y="4530"/>
                    <a:pt x="3763" y="4545"/>
                    <a:pt x="3806" y="4545"/>
                  </a:cubicBezTo>
                  <a:cubicBezTo>
                    <a:pt x="3849" y="4545"/>
                    <a:pt x="3894" y="4530"/>
                    <a:pt x="3930" y="4501"/>
                  </a:cubicBezTo>
                  <a:lnTo>
                    <a:pt x="4382" y="4048"/>
                  </a:lnTo>
                  <a:lnTo>
                    <a:pt x="4918" y="4584"/>
                  </a:lnTo>
                  <a:lnTo>
                    <a:pt x="4739" y="4763"/>
                  </a:lnTo>
                  <a:cubicBezTo>
                    <a:pt x="4680" y="4822"/>
                    <a:pt x="4680" y="4929"/>
                    <a:pt x="4739" y="5001"/>
                  </a:cubicBezTo>
                  <a:cubicBezTo>
                    <a:pt x="4769" y="5030"/>
                    <a:pt x="4811" y="5045"/>
                    <a:pt x="4854" y="5045"/>
                  </a:cubicBezTo>
                  <a:cubicBezTo>
                    <a:pt x="4897" y="5045"/>
                    <a:pt x="4942" y="5030"/>
                    <a:pt x="4977" y="5001"/>
                  </a:cubicBezTo>
                  <a:lnTo>
                    <a:pt x="5156" y="4822"/>
                  </a:lnTo>
                  <a:lnTo>
                    <a:pt x="5692" y="5358"/>
                  </a:lnTo>
                  <a:lnTo>
                    <a:pt x="5239" y="5810"/>
                  </a:lnTo>
                  <a:cubicBezTo>
                    <a:pt x="5180" y="5870"/>
                    <a:pt x="5180" y="5977"/>
                    <a:pt x="5239" y="6048"/>
                  </a:cubicBezTo>
                  <a:cubicBezTo>
                    <a:pt x="5269" y="6078"/>
                    <a:pt x="5311" y="6093"/>
                    <a:pt x="5354" y="6093"/>
                  </a:cubicBezTo>
                  <a:cubicBezTo>
                    <a:pt x="5397" y="6093"/>
                    <a:pt x="5442" y="6078"/>
                    <a:pt x="5477" y="6048"/>
                  </a:cubicBezTo>
                  <a:lnTo>
                    <a:pt x="5930" y="5596"/>
                  </a:lnTo>
                  <a:lnTo>
                    <a:pt x="6466" y="6132"/>
                  </a:lnTo>
                  <a:lnTo>
                    <a:pt x="6287" y="6310"/>
                  </a:lnTo>
                  <a:cubicBezTo>
                    <a:pt x="6228" y="6370"/>
                    <a:pt x="6228" y="6477"/>
                    <a:pt x="6287" y="6548"/>
                  </a:cubicBezTo>
                  <a:cubicBezTo>
                    <a:pt x="6317" y="6578"/>
                    <a:pt x="6359" y="6593"/>
                    <a:pt x="6402" y="6593"/>
                  </a:cubicBezTo>
                  <a:cubicBezTo>
                    <a:pt x="6445" y="6593"/>
                    <a:pt x="6490" y="6578"/>
                    <a:pt x="6525" y="6548"/>
                  </a:cubicBezTo>
                  <a:lnTo>
                    <a:pt x="6704" y="6370"/>
                  </a:lnTo>
                  <a:lnTo>
                    <a:pt x="7240" y="6906"/>
                  </a:lnTo>
                  <a:lnTo>
                    <a:pt x="6787" y="7358"/>
                  </a:lnTo>
                  <a:cubicBezTo>
                    <a:pt x="6728" y="7418"/>
                    <a:pt x="6728" y="7525"/>
                    <a:pt x="6787" y="7596"/>
                  </a:cubicBezTo>
                  <a:cubicBezTo>
                    <a:pt x="6817" y="7626"/>
                    <a:pt x="6859" y="7641"/>
                    <a:pt x="6902" y="7641"/>
                  </a:cubicBezTo>
                  <a:cubicBezTo>
                    <a:pt x="6945" y="7641"/>
                    <a:pt x="6990" y="7626"/>
                    <a:pt x="7025" y="7596"/>
                  </a:cubicBezTo>
                  <a:lnTo>
                    <a:pt x="7478" y="7144"/>
                  </a:lnTo>
                  <a:lnTo>
                    <a:pt x="8014" y="7680"/>
                  </a:lnTo>
                  <a:lnTo>
                    <a:pt x="7763" y="7787"/>
                  </a:lnTo>
                  <a:cubicBezTo>
                    <a:pt x="7704" y="7846"/>
                    <a:pt x="7704" y="7953"/>
                    <a:pt x="7763" y="8025"/>
                  </a:cubicBezTo>
                  <a:cubicBezTo>
                    <a:pt x="7787" y="8055"/>
                    <a:pt x="7826" y="8069"/>
                    <a:pt x="7869" y="8069"/>
                  </a:cubicBezTo>
                  <a:cubicBezTo>
                    <a:pt x="7912" y="8069"/>
                    <a:pt x="7960" y="8055"/>
                    <a:pt x="8002" y="8025"/>
                  </a:cubicBezTo>
                  <a:lnTo>
                    <a:pt x="8180" y="7846"/>
                  </a:lnTo>
                  <a:lnTo>
                    <a:pt x="8716" y="8382"/>
                  </a:lnTo>
                  <a:lnTo>
                    <a:pt x="8264" y="8834"/>
                  </a:lnTo>
                  <a:cubicBezTo>
                    <a:pt x="8204" y="8894"/>
                    <a:pt x="8204" y="8989"/>
                    <a:pt x="8264" y="9073"/>
                  </a:cubicBezTo>
                  <a:cubicBezTo>
                    <a:pt x="8293" y="9102"/>
                    <a:pt x="8335" y="9117"/>
                    <a:pt x="8378" y="9117"/>
                  </a:cubicBezTo>
                  <a:cubicBezTo>
                    <a:pt x="8421" y="9117"/>
                    <a:pt x="8466" y="9102"/>
                    <a:pt x="8502" y="9073"/>
                  </a:cubicBezTo>
                  <a:lnTo>
                    <a:pt x="8954" y="8620"/>
                  </a:lnTo>
                  <a:lnTo>
                    <a:pt x="9490" y="9156"/>
                  </a:lnTo>
                  <a:lnTo>
                    <a:pt x="9311" y="9335"/>
                  </a:lnTo>
                  <a:cubicBezTo>
                    <a:pt x="9252" y="9394"/>
                    <a:pt x="9252" y="9501"/>
                    <a:pt x="9311" y="9573"/>
                  </a:cubicBezTo>
                  <a:cubicBezTo>
                    <a:pt x="9335" y="9608"/>
                    <a:pt x="9383" y="9620"/>
                    <a:pt x="9430" y="9620"/>
                  </a:cubicBezTo>
                  <a:cubicBezTo>
                    <a:pt x="9466" y="9620"/>
                    <a:pt x="9514" y="9608"/>
                    <a:pt x="9549" y="9573"/>
                  </a:cubicBezTo>
                  <a:lnTo>
                    <a:pt x="9728" y="9394"/>
                  </a:lnTo>
                  <a:lnTo>
                    <a:pt x="10264" y="9930"/>
                  </a:lnTo>
                  <a:lnTo>
                    <a:pt x="9811" y="10382"/>
                  </a:lnTo>
                  <a:cubicBezTo>
                    <a:pt x="9752" y="10442"/>
                    <a:pt x="9752" y="10537"/>
                    <a:pt x="9811" y="10620"/>
                  </a:cubicBezTo>
                  <a:cubicBezTo>
                    <a:pt x="9847" y="10644"/>
                    <a:pt x="9883" y="10656"/>
                    <a:pt x="9930" y="10656"/>
                  </a:cubicBezTo>
                  <a:cubicBezTo>
                    <a:pt x="9978" y="10656"/>
                    <a:pt x="10026" y="10644"/>
                    <a:pt x="10049" y="10620"/>
                  </a:cubicBezTo>
                  <a:lnTo>
                    <a:pt x="10502" y="10168"/>
                  </a:lnTo>
                  <a:lnTo>
                    <a:pt x="10835" y="10513"/>
                  </a:lnTo>
                  <a:cubicBezTo>
                    <a:pt x="10895" y="10573"/>
                    <a:pt x="10919" y="10632"/>
                    <a:pt x="10919" y="10680"/>
                  </a:cubicBezTo>
                  <a:cubicBezTo>
                    <a:pt x="10919" y="10799"/>
                    <a:pt x="10823" y="10918"/>
                    <a:pt x="10681" y="10918"/>
                  </a:cubicBezTo>
                  <a:lnTo>
                    <a:pt x="9395" y="10918"/>
                  </a:lnTo>
                  <a:cubicBezTo>
                    <a:pt x="9311" y="10918"/>
                    <a:pt x="9228" y="10989"/>
                    <a:pt x="9228" y="11073"/>
                  </a:cubicBezTo>
                  <a:cubicBezTo>
                    <a:pt x="9228" y="11168"/>
                    <a:pt x="9311" y="11240"/>
                    <a:pt x="9395" y="11240"/>
                  </a:cubicBezTo>
                  <a:lnTo>
                    <a:pt x="10681" y="11240"/>
                  </a:lnTo>
                  <a:cubicBezTo>
                    <a:pt x="10990" y="11240"/>
                    <a:pt x="11240" y="10989"/>
                    <a:pt x="11240" y="10680"/>
                  </a:cubicBezTo>
                  <a:cubicBezTo>
                    <a:pt x="11192" y="10501"/>
                    <a:pt x="11133" y="10358"/>
                    <a:pt x="11038" y="10239"/>
                  </a:cubicBezTo>
                  <a:lnTo>
                    <a:pt x="965" y="167"/>
                  </a:lnTo>
                  <a:cubicBezTo>
                    <a:pt x="870" y="60"/>
                    <a:pt x="715" y="0"/>
                    <a:pt x="57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86" name="Google Shape;12524;p67">
              <a:extLst>
                <a:ext uri="{FF2B5EF4-FFF2-40B4-BE49-F238E27FC236}">
                  <a16:creationId xmlns:a16="http://schemas.microsoft.com/office/drawing/2014/main" id="{C2348C35-A914-46EB-B401-EED2D938BDA2}"/>
                </a:ext>
              </a:extLst>
            </p:cNvPr>
            <p:cNvSpPr/>
            <p:nvPr/>
          </p:nvSpPr>
          <p:spPr>
            <a:xfrm>
              <a:off x="1366679" y="3029191"/>
              <a:ext cx="57981" cy="70289"/>
            </a:xfrm>
            <a:custGeom>
              <a:avLst/>
              <a:gdLst/>
              <a:ahLst/>
              <a:cxnLst/>
              <a:rect l="l" t="t" r="r" b="b"/>
              <a:pathLst>
                <a:path w="1823" h="2210" extrusionOk="0">
                  <a:moveTo>
                    <a:pt x="164" y="1"/>
                  </a:moveTo>
                  <a:cubicBezTo>
                    <a:pt x="140" y="1"/>
                    <a:pt x="116" y="6"/>
                    <a:pt x="96" y="18"/>
                  </a:cubicBezTo>
                  <a:cubicBezTo>
                    <a:pt x="36" y="42"/>
                    <a:pt x="0" y="102"/>
                    <a:pt x="0" y="161"/>
                  </a:cubicBezTo>
                  <a:lnTo>
                    <a:pt x="0" y="2043"/>
                  </a:lnTo>
                  <a:cubicBezTo>
                    <a:pt x="0" y="2126"/>
                    <a:pt x="72" y="2209"/>
                    <a:pt x="155" y="2209"/>
                  </a:cubicBezTo>
                  <a:cubicBezTo>
                    <a:pt x="250" y="2209"/>
                    <a:pt x="322" y="2126"/>
                    <a:pt x="322" y="2043"/>
                  </a:cubicBezTo>
                  <a:lnTo>
                    <a:pt x="322" y="566"/>
                  </a:lnTo>
                  <a:lnTo>
                    <a:pt x="1513" y="1757"/>
                  </a:lnTo>
                  <a:cubicBezTo>
                    <a:pt x="1542" y="1787"/>
                    <a:pt x="1584" y="1801"/>
                    <a:pt x="1627" y="1801"/>
                  </a:cubicBezTo>
                  <a:cubicBezTo>
                    <a:pt x="1670" y="1801"/>
                    <a:pt x="1715" y="1787"/>
                    <a:pt x="1751" y="1757"/>
                  </a:cubicBezTo>
                  <a:cubicBezTo>
                    <a:pt x="1822" y="1697"/>
                    <a:pt x="1810" y="1590"/>
                    <a:pt x="1751" y="1519"/>
                  </a:cubicBezTo>
                  <a:lnTo>
                    <a:pt x="274" y="42"/>
                  </a:lnTo>
                  <a:cubicBezTo>
                    <a:pt x="251" y="19"/>
                    <a:pt x="208" y="1"/>
                    <a:pt x="16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87" name="Google Shape;12525;p67">
              <a:extLst>
                <a:ext uri="{FF2B5EF4-FFF2-40B4-BE49-F238E27FC236}">
                  <a16:creationId xmlns:a16="http://schemas.microsoft.com/office/drawing/2014/main" id="{DC32029F-DE09-4DF9-BBA8-61F42A835557}"/>
                </a:ext>
              </a:extLst>
            </p:cNvPr>
            <p:cNvSpPr/>
            <p:nvPr/>
          </p:nvSpPr>
          <p:spPr>
            <a:xfrm>
              <a:off x="1428031" y="3091211"/>
              <a:ext cx="100377" cy="99518"/>
            </a:xfrm>
            <a:custGeom>
              <a:avLst/>
              <a:gdLst/>
              <a:ahLst/>
              <a:cxnLst/>
              <a:rect l="l" t="t" r="r" b="b"/>
              <a:pathLst>
                <a:path w="3156" h="3129" extrusionOk="0">
                  <a:moveTo>
                    <a:pt x="183" y="0"/>
                  </a:moveTo>
                  <a:cubicBezTo>
                    <a:pt x="140" y="0"/>
                    <a:pt x="95" y="15"/>
                    <a:pt x="60" y="45"/>
                  </a:cubicBezTo>
                  <a:cubicBezTo>
                    <a:pt x="0" y="104"/>
                    <a:pt x="0" y="212"/>
                    <a:pt x="60" y="283"/>
                  </a:cubicBezTo>
                  <a:lnTo>
                    <a:pt x="2572" y="2795"/>
                  </a:lnTo>
                  <a:lnTo>
                    <a:pt x="655" y="2795"/>
                  </a:lnTo>
                  <a:cubicBezTo>
                    <a:pt x="560" y="2795"/>
                    <a:pt x="488" y="2879"/>
                    <a:pt x="488" y="2962"/>
                  </a:cubicBezTo>
                  <a:cubicBezTo>
                    <a:pt x="488" y="3057"/>
                    <a:pt x="560" y="3129"/>
                    <a:pt x="655" y="3129"/>
                  </a:cubicBezTo>
                  <a:lnTo>
                    <a:pt x="2977" y="3129"/>
                  </a:lnTo>
                  <a:cubicBezTo>
                    <a:pt x="3048" y="3129"/>
                    <a:pt x="3108" y="3081"/>
                    <a:pt x="3132" y="3021"/>
                  </a:cubicBezTo>
                  <a:cubicBezTo>
                    <a:pt x="3155" y="2962"/>
                    <a:pt x="3143" y="2902"/>
                    <a:pt x="3096" y="2843"/>
                  </a:cubicBezTo>
                  <a:lnTo>
                    <a:pt x="298" y="45"/>
                  </a:lnTo>
                  <a:cubicBezTo>
                    <a:pt x="268" y="15"/>
                    <a:pt x="226" y="0"/>
                    <a:pt x="18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88" name="Google Shape;12526;p67">
              <a:extLst>
                <a:ext uri="{FF2B5EF4-FFF2-40B4-BE49-F238E27FC236}">
                  <a16:creationId xmlns:a16="http://schemas.microsoft.com/office/drawing/2014/main" id="{EB53D0F5-0321-4565-9F78-7149B0CC188B}"/>
                </a:ext>
              </a:extLst>
            </p:cNvPr>
            <p:cNvSpPr/>
            <p:nvPr/>
          </p:nvSpPr>
          <p:spPr>
            <a:xfrm>
              <a:off x="1366297" y="3110040"/>
              <a:ext cx="66663" cy="80689"/>
            </a:xfrm>
            <a:custGeom>
              <a:avLst/>
              <a:gdLst/>
              <a:ahLst/>
              <a:cxnLst/>
              <a:rect l="l" t="t" r="r" b="b"/>
              <a:pathLst>
                <a:path w="2096" h="2537" extrusionOk="0">
                  <a:moveTo>
                    <a:pt x="167" y="1"/>
                  </a:moveTo>
                  <a:cubicBezTo>
                    <a:pt x="84" y="1"/>
                    <a:pt x="1" y="72"/>
                    <a:pt x="1" y="167"/>
                  </a:cubicBezTo>
                  <a:lnTo>
                    <a:pt x="1" y="2370"/>
                  </a:lnTo>
                  <a:cubicBezTo>
                    <a:pt x="1" y="2418"/>
                    <a:pt x="24" y="2453"/>
                    <a:pt x="48" y="2489"/>
                  </a:cubicBezTo>
                  <a:cubicBezTo>
                    <a:pt x="84" y="2513"/>
                    <a:pt x="120" y="2537"/>
                    <a:pt x="167" y="2537"/>
                  </a:cubicBezTo>
                  <a:lnTo>
                    <a:pt x="1929" y="2537"/>
                  </a:lnTo>
                  <a:cubicBezTo>
                    <a:pt x="2013" y="2537"/>
                    <a:pt x="2096" y="2453"/>
                    <a:pt x="2096" y="2370"/>
                  </a:cubicBezTo>
                  <a:cubicBezTo>
                    <a:pt x="2096" y="2287"/>
                    <a:pt x="2013" y="2203"/>
                    <a:pt x="1929" y="2203"/>
                  </a:cubicBezTo>
                  <a:lnTo>
                    <a:pt x="334" y="2203"/>
                  </a:lnTo>
                  <a:lnTo>
                    <a:pt x="334" y="167"/>
                  </a:lnTo>
                  <a:cubicBezTo>
                    <a:pt x="334" y="72"/>
                    <a:pt x="262" y="1"/>
                    <a:pt x="16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191" name="Google Shape;11872;p66">
            <a:extLst>
              <a:ext uri="{FF2B5EF4-FFF2-40B4-BE49-F238E27FC236}">
                <a16:creationId xmlns:a16="http://schemas.microsoft.com/office/drawing/2014/main" id="{DDF0CEC8-ABED-40ED-AD12-7D649F615932}"/>
              </a:ext>
            </a:extLst>
          </p:cNvPr>
          <p:cNvGrpSpPr/>
          <p:nvPr/>
        </p:nvGrpSpPr>
        <p:grpSpPr>
          <a:xfrm rot="15936856">
            <a:off x="7630361" y="3297314"/>
            <a:ext cx="956127" cy="961171"/>
            <a:chOff x="861053" y="2414910"/>
            <a:chExt cx="362134" cy="363623"/>
          </a:xfrm>
        </p:grpSpPr>
        <p:sp>
          <p:nvSpPr>
            <p:cNvPr id="192" name="Google Shape;11873;p66">
              <a:extLst>
                <a:ext uri="{FF2B5EF4-FFF2-40B4-BE49-F238E27FC236}">
                  <a16:creationId xmlns:a16="http://schemas.microsoft.com/office/drawing/2014/main" id="{790CC0CD-7F64-408D-B94E-756B6B60B61A}"/>
                </a:ext>
              </a:extLst>
            </p:cNvPr>
            <p:cNvSpPr/>
            <p:nvPr/>
          </p:nvSpPr>
          <p:spPr>
            <a:xfrm>
              <a:off x="965153" y="2609235"/>
              <a:ext cx="64912" cy="63677"/>
            </a:xfrm>
            <a:custGeom>
              <a:avLst/>
              <a:gdLst/>
              <a:ahLst/>
              <a:cxnLst/>
              <a:rect l="l" t="t" r="r" b="b"/>
              <a:pathLst>
                <a:path w="2049" h="2010" extrusionOk="0">
                  <a:moveTo>
                    <a:pt x="1382" y="1"/>
                  </a:moveTo>
                  <a:cubicBezTo>
                    <a:pt x="1337" y="1"/>
                    <a:pt x="1293" y="16"/>
                    <a:pt x="1263" y="45"/>
                  </a:cubicBezTo>
                  <a:lnTo>
                    <a:pt x="858" y="450"/>
                  </a:lnTo>
                  <a:cubicBezTo>
                    <a:pt x="798" y="510"/>
                    <a:pt x="798" y="629"/>
                    <a:pt x="858" y="688"/>
                  </a:cubicBezTo>
                  <a:cubicBezTo>
                    <a:pt x="888" y="718"/>
                    <a:pt x="932" y="733"/>
                    <a:pt x="977" y="733"/>
                  </a:cubicBezTo>
                  <a:cubicBezTo>
                    <a:pt x="1022" y="733"/>
                    <a:pt x="1066" y="718"/>
                    <a:pt x="1096" y="688"/>
                  </a:cubicBezTo>
                  <a:lnTo>
                    <a:pt x="1382" y="403"/>
                  </a:lnTo>
                  <a:lnTo>
                    <a:pt x="1620" y="641"/>
                  </a:lnTo>
                  <a:lnTo>
                    <a:pt x="656" y="1605"/>
                  </a:lnTo>
                  <a:lnTo>
                    <a:pt x="417" y="1367"/>
                  </a:lnTo>
                  <a:lnTo>
                    <a:pt x="620" y="1165"/>
                  </a:lnTo>
                  <a:cubicBezTo>
                    <a:pt x="679" y="1105"/>
                    <a:pt x="679" y="986"/>
                    <a:pt x="620" y="926"/>
                  </a:cubicBezTo>
                  <a:cubicBezTo>
                    <a:pt x="590" y="897"/>
                    <a:pt x="545" y="882"/>
                    <a:pt x="501" y="882"/>
                  </a:cubicBezTo>
                  <a:cubicBezTo>
                    <a:pt x="456" y="882"/>
                    <a:pt x="411" y="897"/>
                    <a:pt x="382" y="926"/>
                  </a:cubicBezTo>
                  <a:lnTo>
                    <a:pt x="60" y="1248"/>
                  </a:lnTo>
                  <a:cubicBezTo>
                    <a:pt x="1" y="1307"/>
                    <a:pt x="1" y="1427"/>
                    <a:pt x="60" y="1486"/>
                  </a:cubicBezTo>
                  <a:lnTo>
                    <a:pt x="537" y="1962"/>
                  </a:lnTo>
                  <a:cubicBezTo>
                    <a:pt x="560" y="1998"/>
                    <a:pt x="608" y="2010"/>
                    <a:pt x="656" y="2010"/>
                  </a:cubicBezTo>
                  <a:cubicBezTo>
                    <a:pt x="703" y="2010"/>
                    <a:pt x="739" y="1998"/>
                    <a:pt x="775" y="1962"/>
                  </a:cubicBezTo>
                  <a:lnTo>
                    <a:pt x="1977" y="760"/>
                  </a:lnTo>
                  <a:cubicBezTo>
                    <a:pt x="2049" y="676"/>
                    <a:pt x="2049" y="581"/>
                    <a:pt x="1977" y="522"/>
                  </a:cubicBezTo>
                  <a:lnTo>
                    <a:pt x="1501" y="45"/>
                  </a:lnTo>
                  <a:cubicBezTo>
                    <a:pt x="1471" y="16"/>
                    <a:pt x="1426" y="1"/>
                    <a:pt x="138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1874;p66">
              <a:extLst>
                <a:ext uri="{FF2B5EF4-FFF2-40B4-BE49-F238E27FC236}">
                  <a16:creationId xmlns:a16="http://schemas.microsoft.com/office/drawing/2014/main" id="{9B5EE99C-446B-4A7A-A44C-E34096CF2478}"/>
                </a:ext>
              </a:extLst>
            </p:cNvPr>
            <p:cNvSpPr/>
            <p:nvPr/>
          </p:nvSpPr>
          <p:spPr>
            <a:xfrm>
              <a:off x="861053" y="2479854"/>
              <a:ext cx="298394" cy="298679"/>
            </a:xfrm>
            <a:custGeom>
              <a:avLst/>
              <a:gdLst/>
              <a:ahLst/>
              <a:cxnLst/>
              <a:rect l="l" t="t" r="r" b="b"/>
              <a:pathLst>
                <a:path w="9419" h="9428" extrusionOk="0">
                  <a:moveTo>
                    <a:pt x="6938" y="1115"/>
                  </a:moveTo>
                  <a:cubicBezTo>
                    <a:pt x="7280" y="1115"/>
                    <a:pt x="7617" y="1256"/>
                    <a:pt x="7883" y="1510"/>
                  </a:cubicBezTo>
                  <a:cubicBezTo>
                    <a:pt x="8156" y="1772"/>
                    <a:pt x="8287" y="2165"/>
                    <a:pt x="8275" y="2534"/>
                  </a:cubicBezTo>
                  <a:lnTo>
                    <a:pt x="6859" y="1117"/>
                  </a:lnTo>
                  <a:cubicBezTo>
                    <a:pt x="6885" y="1115"/>
                    <a:pt x="6912" y="1115"/>
                    <a:pt x="6938" y="1115"/>
                  </a:cubicBezTo>
                  <a:close/>
                  <a:moveTo>
                    <a:pt x="4799" y="2903"/>
                  </a:moveTo>
                  <a:lnTo>
                    <a:pt x="4954" y="3058"/>
                  </a:lnTo>
                  <a:lnTo>
                    <a:pt x="6335" y="4439"/>
                  </a:lnTo>
                  <a:lnTo>
                    <a:pt x="6490" y="4582"/>
                  </a:lnTo>
                  <a:lnTo>
                    <a:pt x="6311" y="4760"/>
                  </a:lnTo>
                  <a:lnTo>
                    <a:pt x="4620" y="3082"/>
                  </a:lnTo>
                  <a:lnTo>
                    <a:pt x="4799" y="2903"/>
                  </a:lnTo>
                  <a:close/>
                  <a:moveTo>
                    <a:pt x="751" y="7856"/>
                  </a:moveTo>
                  <a:lnTo>
                    <a:pt x="1525" y="8630"/>
                  </a:lnTo>
                  <a:lnTo>
                    <a:pt x="1156" y="9011"/>
                  </a:lnTo>
                  <a:lnTo>
                    <a:pt x="382" y="8237"/>
                  </a:lnTo>
                  <a:lnTo>
                    <a:pt x="751" y="7856"/>
                  </a:lnTo>
                  <a:close/>
                  <a:moveTo>
                    <a:pt x="5668" y="1"/>
                  </a:moveTo>
                  <a:cubicBezTo>
                    <a:pt x="5623" y="1"/>
                    <a:pt x="5579" y="16"/>
                    <a:pt x="5549" y="46"/>
                  </a:cubicBezTo>
                  <a:lnTo>
                    <a:pt x="5073" y="522"/>
                  </a:lnTo>
                  <a:cubicBezTo>
                    <a:pt x="5013" y="581"/>
                    <a:pt x="5013" y="700"/>
                    <a:pt x="5073" y="760"/>
                  </a:cubicBezTo>
                  <a:cubicBezTo>
                    <a:pt x="5102" y="790"/>
                    <a:pt x="5147" y="805"/>
                    <a:pt x="5192" y="805"/>
                  </a:cubicBezTo>
                  <a:cubicBezTo>
                    <a:pt x="5236" y="805"/>
                    <a:pt x="5281" y="790"/>
                    <a:pt x="5311" y="760"/>
                  </a:cubicBezTo>
                  <a:lnTo>
                    <a:pt x="5668" y="403"/>
                  </a:lnTo>
                  <a:lnTo>
                    <a:pt x="9014" y="3760"/>
                  </a:lnTo>
                  <a:lnTo>
                    <a:pt x="8549" y="4213"/>
                  </a:lnTo>
                  <a:cubicBezTo>
                    <a:pt x="8287" y="4487"/>
                    <a:pt x="7942" y="4618"/>
                    <a:pt x="7573" y="4618"/>
                  </a:cubicBezTo>
                  <a:cubicBezTo>
                    <a:pt x="7204" y="4618"/>
                    <a:pt x="6859" y="4475"/>
                    <a:pt x="6585" y="4213"/>
                  </a:cubicBezTo>
                  <a:lnTo>
                    <a:pt x="5906" y="3534"/>
                  </a:lnTo>
                  <a:lnTo>
                    <a:pt x="5216" y="2844"/>
                  </a:lnTo>
                  <a:cubicBezTo>
                    <a:pt x="4799" y="2427"/>
                    <a:pt x="4704" y="1796"/>
                    <a:pt x="4954" y="1260"/>
                  </a:cubicBezTo>
                  <a:cubicBezTo>
                    <a:pt x="5001" y="1165"/>
                    <a:pt x="4954" y="1081"/>
                    <a:pt x="4882" y="1034"/>
                  </a:cubicBezTo>
                  <a:cubicBezTo>
                    <a:pt x="4856" y="1020"/>
                    <a:pt x="4830" y="1015"/>
                    <a:pt x="4806" y="1015"/>
                  </a:cubicBezTo>
                  <a:cubicBezTo>
                    <a:pt x="4743" y="1015"/>
                    <a:pt x="4690" y="1054"/>
                    <a:pt x="4656" y="1105"/>
                  </a:cubicBezTo>
                  <a:cubicBezTo>
                    <a:pt x="4418" y="1593"/>
                    <a:pt x="4430" y="2165"/>
                    <a:pt x="4668" y="2629"/>
                  </a:cubicBezTo>
                  <a:lnTo>
                    <a:pt x="4299" y="2998"/>
                  </a:lnTo>
                  <a:cubicBezTo>
                    <a:pt x="4263" y="3022"/>
                    <a:pt x="4251" y="3070"/>
                    <a:pt x="4251" y="3117"/>
                  </a:cubicBezTo>
                  <a:cubicBezTo>
                    <a:pt x="4251" y="3165"/>
                    <a:pt x="4263" y="3201"/>
                    <a:pt x="4299" y="3236"/>
                  </a:cubicBezTo>
                  <a:lnTo>
                    <a:pt x="4442" y="3379"/>
                  </a:lnTo>
                  <a:lnTo>
                    <a:pt x="489" y="7344"/>
                  </a:lnTo>
                  <a:cubicBezTo>
                    <a:pt x="453" y="7368"/>
                    <a:pt x="441" y="7416"/>
                    <a:pt x="441" y="7463"/>
                  </a:cubicBezTo>
                  <a:cubicBezTo>
                    <a:pt x="441" y="7511"/>
                    <a:pt x="453" y="7547"/>
                    <a:pt x="489" y="7582"/>
                  </a:cubicBezTo>
                  <a:lnTo>
                    <a:pt x="548" y="7642"/>
                  </a:lnTo>
                  <a:lnTo>
                    <a:pt x="60" y="8130"/>
                  </a:lnTo>
                  <a:cubicBezTo>
                    <a:pt x="1" y="8189"/>
                    <a:pt x="1" y="8309"/>
                    <a:pt x="60" y="8368"/>
                  </a:cubicBezTo>
                  <a:lnTo>
                    <a:pt x="1072" y="9380"/>
                  </a:lnTo>
                  <a:cubicBezTo>
                    <a:pt x="1096" y="9416"/>
                    <a:pt x="1144" y="9428"/>
                    <a:pt x="1191" y="9428"/>
                  </a:cubicBezTo>
                  <a:cubicBezTo>
                    <a:pt x="1227" y="9428"/>
                    <a:pt x="1275" y="9404"/>
                    <a:pt x="1310" y="9380"/>
                  </a:cubicBezTo>
                  <a:lnTo>
                    <a:pt x="1798" y="8892"/>
                  </a:lnTo>
                  <a:lnTo>
                    <a:pt x="1858" y="8951"/>
                  </a:lnTo>
                  <a:cubicBezTo>
                    <a:pt x="1882" y="8975"/>
                    <a:pt x="1929" y="8987"/>
                    <a:pt x="1977" y="8987"/>
                  </a:cubicBezTo>
                  <a:cubicBezTo>
                    <a:pt x="2025" y="8987"/>
                    <a:pt x="2060" y="8975"/>
                    <a:pt x="2096" y="8951"/>
                  </a:cubicBezTo>
                  <a:lnTo>
                    <a:pt x="3251" y="7785"/>
                  </a:lnTo>
                  <a:cubicBezTo>
                    <a:pt x="3311" y="7725"/>
                    <a:pt x="3311" y="7606"/>
                    <a:pt x="3251" y="7547"/>
                  </a:cubicBezTo>
                  <a:cubicBezTo>
                    <a:pt x="3221" y="7517"/>
                    <a:pt x="3177" y="7502"/>
                    <a:pt x="3132" y="7502"/>
                  </a:cubicBezTo>
                  <a:cubicBezTo>
                    <a:pt x="3087" y="7502"/>
                    <a:pt x="3043" y="7517"/>
                    <a:pt x="3013" y="7547"/>
                  </a:cubicBezTo>
                  <a:lnTo>
                    <a:pt x="1977" y="8594"/>
                  </a:lnTo>
                  <a:lnTo>
                    <a:pt x="1918" y="8535"/>
                  </a:lnTo>
                  <a:lnTo>
                    <a:pt x="905" y="7523"/>
                  </a:lnTo>
                  <a:lnTo>
                    <a:pt x="846" y="7463"/>
                  </a:lnTo>
                  <a:lnTo>
                    <a:pt x="4680" y="3617"/>
                  </a:lnTo>
                  <a:lnTo>
                    <a:pt x="5835" y="4772"/>
                  </a:lnTo>
                  <a:lnTo>
                    <a:pt x="3489" y="7106"/>
                  </a:lnTo>
                  <a:cubicBezTo>
                    <a:pt x="3430" y="7166"/>
                    <a:pt x="3430" y="7285"/>
                    <a:pt x="3489" y="7344"/>
                  </a:cubicBezTo>
                  <a:cubicBezTo>
                    <a:pt x="3525" y="7368"/>
                    <a:pt x="3572" y="7392"/>
                    <a:pt x="3608" y="7392"/>
                  </a:cubicBezTo>
                  <a:cubicBezTo>
                    <a:pt x="3656" y="7392"/>
                    <a:pt x="3703" y="7368"/>
                    <a:pt x="3727" y="7344"/>
                  </a:cubicBezTo>
                  <a:lnTo>
                    <a:pt x="6073" y="5010"/>
                  </a:lnTo>
                  <a:lnTo>
                    <a:pt x="6216" y="5153"/>
                  </a:lnTo>
                  <a:cubicBezTo>
                    <a:pt x="6251" y="5189"/>
                    <a:pt x="6287" y="5201"/>
                    <a:pt x="6335" y="5201"/>
                  </a:cubicBezTo>
                  <a:cubicBezTo>
                    <a:pt x="6382" y="5201"/>
                    <a:pt x="6430" y="5189"/>
                    <a:pt x="6454" y="5153"/>
                  </a:cubicBezTo>
                  <a:lnTo>
                    <a:pt x="6811" y="4796"/>
                  </a:lnTo>
                  <a:cubicBezTo>
                    <a:pt x="7049" y="4915"/>
                    <a:pt x="7323" y="4975"/>
                    <a:pt x="7585" y="4975"/>
                  </a:cubicBezTo>
                  <a:cubicBezTo>
                    <a:pt x="8049" y="4975"/>
                    <a:pt x="8478" y="4796"/>
                    <a:pt x="8811" y="4475"/>
                  </a:cubicBezTo>
                  <a:lnTo>
                    <a:pt x="9383" y="3891"/>
                  </a:lnTo>
                  <a:cubicBezTo>
                    <a:pt x="9418" y="3784"/>
                    <a:pt x="9418" y="3677"/>
                    <a:pt x="9359" y="3617"/>
                  </a:cubicBezTo>
                  <a:lnTo>
                    <a:pt x="8573" y="2832"/>
                  </a:lnTo>
                  <a:cubicBezTo>
                    <a:pt x="8704" y="2272"/>
                    <a:pt x="8537" y="1689"/>
                    <a:pt x="8121" y="1284"/>
                  </a:cubicBezTo>
                  <a:cubicBezTo>
                    <a:pt x="7809" y="972"/>
                    <a:pt x="7384" y="795"/>
                    <a:pt x="6956" y="795"/>
                  </a:cubicBezTo>
                  <a:cubicBezTo>
                    <a:pt x="6827" y="795"/>
                    <a:pt x="6699" y="810"/>
                    <a:pt x="6573" y="843"/>
                  </a:cubicBezTo>
                  <a:lnTo>
                    <a:pt x="5787" y="46"/>
                  </a:lnTo>
                  <a:cubicBezTo>
                    <a:pt x="5757" y="16"/>
                    <a:pt x="5713" y="1"/>
                    <a:pt x="566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1875;p66">
              <a:extLst>
                <a:ext uri="{FF2B5EF4-FFF2-40B4-BE49-F238E27FC236}">
                  <a16:creationId xmlns:a16="http://schemas.microsoft.com/office/drawing/2014/main" id="{2072FAD9-00A9-481C-913D-3D069B4C1522}"/>
                </a:ext>
              </a:extLst>
            </p:cNvPr>
            <p:cNvSpPr/>
            <p:nvPr/>
          </p:nvSpPr>
          <p:spPr>
            <a:xfrm>
              <a:off x="1128875" y="2455366"/>
              <a:ext cx="54711" cy="53856"/>
            </a:xfrm>
            <a:custGeom>
              <a:avLst/>
              <a:gdLst/>
              <a:ahLst/>
              <a:cxnLst/>
              <a:rect l="l" t="t" r="r" b="b"/>
              <a:pathLst>
                <a:path w="1727" h="1700" extrusionOk="0">
                  <a:moveTo>
                    <a:pt x="1548" y="0"/>
                  </a:moveTo>
                  <a:cubicBezTo>
                    <a:pt x="1503" y="0"/>
                    <a:pt x="1459" y="15"/>
                    <a:pt x="1429" y="45"/>
                  </a:cubicBezTo>
                  <a:lnTo>
                    <a:pt x="60" y="1414"/>
                  </a:lnTo>
                  <a:cubicBezTo>
                    <a:pt x="0" y="1473"/>
                    <a:pt x="0" y="1592"/>
                    <a:pt x="60" y="1652"/>
                  </a:cubicBezTo>
                  <a:cubicBezTo>
                    <a:pt x="83" y="1688"/>
                    <a:pt x="131" y="1700"/>
                    <a:pt x="179" y="1700"/>
                  </a:cubicBezTo>
                  <a:cubicBezTo>
                    <a:pt x="214" y="1700"/>
                    <a:pt x="262" y="1688"/>
                    <a:pt x="298" y="1652"/>
                  </a:cubicBezTo>
                  <a:lnTo>
                    <a:pt x="1667" y="283"/>
                  </a:lnTo>
                  <a:cubicBezTo>
                    <a:pt x="1726" y="223"/>
                    <a:pt x="1726" y="104"/>
                    <a:pt x="1667" y="45"/>
                  </a:cubicBezTo>
                  <a:cubicBezTo>
                    <a:pt x="1637" y="15"/>
                    <a:pt x="1592" y="0"/>
                    <a:pt x="154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1876;p66">
              <a:extLst>
                <a:ext uri="{FF2B5EF4-FFF2-40B4-BE49-F238E27FC236}">
                  <a16:creationId xmlns:a16="http://schemas.microsoft.com/office/drawing/2014/main" id="{71C49459-5C89-4564-9AA2-70EF21EF82F1}"/>
                </a:ext>
              </a:extLst>
            </p:cNvPr>
            <p:cNvSpPr/>
            <p:nvPr/>
          </p:nvSpPr>
          <p:spPr>
            <a:xfrm>
              <a:off x="1099445" y="2414910"/>
              <a:ext cx="10581" cy="71692"/>
            </a:xfrm>
            <a:custGeom>
              <a:avLst/>
              <a:gdLst/>
              <a:ahLst/>
              <a:cxnLst/>
              <a:rect l="l" t="t" r="r" b="b"/>
              <a:pathLst>
                <a:path w="334" h="2263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lnTo>
                    <a:pt x="0" y="2096"/>
                  </a:lnTo>
                  <a:cubicBezTo>
                    <a:pt x="0" y="2191"/>
                    <a:pt x="72" y="2262"/>
                    <a:pt x="167" y="2262"/>
                  </a:cubicBezTo>
                  <a:cubicBezTo>
                    <a:pt x="250" y="2262"/>
                    <a:pt x="334" y="2191"/>
                    <a:pt x="334" y="2096"/>
                  </a:cubicBezTo>
                  <a:lnTo>
                    <a:pt x="334" y="167"/>
                  </a:lnTo>
                  <a:cubicBezTo>
                    <a:pt x="334" y="72"/>
                    <a:pt x="250" y="0"/>
                    <a:pt x="16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1877;p66">
              <a:extLst>
                <a:ext uri="{FF2B5EF4-FFF2-40B4-BE49-F238E27FC236}">
                  <a16:creationId xmlns:a16="http://schemas.microsoft.com/office/drawing/2014/main" id="{F95E240B-0619-49DE-BFEE-533D7DF99D3A}"/>
                </a:ext>
              </a:extLst>
            </p:cNvPr>
            <p:cNvSpPr/>
            <p:nvPr/>
          </p:nvSpPr>
          <p:spPr>
            <a:xfrm>
              <a:off x="1151495" y="2528420"/>
              <a:ext cx="71692" cy="10613"/>
            </a:xfrm>
            <a:custGeom>
              <a:avLst/>
              <a:gdLst/>
              <a:ahLst/>
              <a:cxnLst/>
              <a:rect l="l" t="t" r="r" b="b"/>
              <a:pathLst>
                <a:path w="2263" h="335" extrusionOk="0">
                  <a:moveTo>
                    <a:pt x="155" y="1"/>
                  </a:moveTo>
                  <a:cubicBezTo>
                    <a:pt x="72" y="1"/>
                    <a:pt x="0" y="84"/>
                    <a:pt x="0" y="168"/>
                  </a:cubicBezTo>
                  <a:cubicBezTo>
                    <a:pt x="0" y="263"/>
                    <a:pt x="72" y="334"/>
                    <a:pt x="155" y="334"/>
                  </a:cubicBezTo>
                  <a:lnTo>
                    <a:pt x="2096" y="334"/>
                  </a:lnTo>
                  <a:cubicBezTo>
                    <a:pt x="2179" y="334"/>
                    <a:pt x="2263" y="263"/>
                    <a:pt x="2263" y="168"/>
                  </a:cubicBezTo>
                  <a:cubicBezTo>
                    <a:pt x="2263" y="84"/>
                    <a:pt x="2203" y="1"/>
                    <a:pt x="209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9" name="Google Shape;258;p31">
            <a:extLst>
              <a:ext uri="{FF2B5EF4-FFF2-40B4-BE49-F238E27FC236}">
                <a16:creationId xmlns:a16="http://schemas.microsoft.com/office/drawing/2014/main" id="{0476891E-E013-42EB-AA2F-830C48BDEE29}"/>
              </a:ext>
            </a:extLst>
          </p:cNvPr>
          <p:cNvGrpSpPr/>
          <p:nvPr/>
        </p:nvGrpSpPr>
        <p:grpSpPr>
          <a:xfrm>
            <a:off x="3194510" y="662143"/>
            <a:ext cx="897723" cy="755059"/>
            <a:chOff x="2170800" y="1042200"/>
            <a:chExt cx="546825" cy="459925"/>
          </a:xfrm>
          <a:solidFill>
            <a:schemeClr val="tx1"/>
          </a:solidFill>
        </p:grpSpPr>
        <p:sp>
          <p:nvSpPr>
            <p:cNvPr id="190" name="Google Shape;259;p31">
              <a:extLst>
                <a:ext uri="{FF2B5EF4-FFF2-40B4-BE49-F238E27FC236}">
                  <a16:creationId xmlns:a16="http://schemas.microsoft.com/office/drawing/2014/main" id="{F81F6203-5749-4736-9448-E8BD5FF192AE}"/>
                </a:ext>
              </a:extLst>
            </p:cNvPr>
            <p:cNvSpPr/>
            <p:nvPr/>
          </p:nvSpPr>
          <p:spPr>
            <a:xfrm>
              <a:off x="2170800" y="1042200"/>
              <a:ext cx="546825" cy="459925"/>
            </a:xfrm>
            <a:custGeom>
              <a:avLst/>
              <a:gdLst/>
              <a:ahLst/>
              <a:cxnLst/>
              <a:rect l="l" t="t" r="r" b="b"/>
              <a:pathLst>
                <a:path w="21873" h="18397" extrusionOk="0">
                  <a:moveTo>
                    <a:pt x="13181" y="668"/>
                  </a:moveTo>
                  <a:lnTo>
                    <a:pt x="13181" y="668"/>
                  </a:lnTo>
                  <a:cubicBezTo>
                    <a:pt x="13454" y="763"/>
                    <a:pt x="13728" y="871"/>
                    <a:pt x="13990" y="1002"/>
                  </a:cubicBezTo>
                  <a:cubicBezTo>
                    <a:pt x="13895" y="1037"/>
                    <a:pt x="13812" y="1061"/>
                    <a:pt x="13716" y="1097"/>
                  </a:cubicBezTo>
                  <a:cubicBezTo>
                    <a:pt x="13550" y="942"/>
                    <a:pt x="13371" y="799"/>
                    <a:pt x="13181" y="668"/>
                  </a:cubicBezTo>
                  <a:close/>
                  <a:moveTo>
                    <a:pt x="14097" y="1073"/>
                  </a:moveTo>
                  <a:cubicBezTo>
                    <a:pt x="14312" y="1180"/>
                    <a:pt x="14514" y="1323"/>
                    <a:pt x="14716" y="1466"/>
                  </a:cubicBezTo>
                  <a:cubicBezTo>
                    <a:pt x="14526" y="1502"/>
                    <a:pt x="14347" y="1561"/>
                    <a:pt x="14181" y="1644"/>
                  </a:cubicBezTo>
                  <a:cubicBezTo>
                    <a:pt x="14050" y="1466"/>
                    <a:pt x="13919" y="1299"/>
                    <a:pt x="13764" y="1156"/>
                  </a:cubicBezTo>
                  <a:cubicBezTo>
                    <a:pt x="13871" y="1121"/>
                    <a:pt x="13990" y="1097"/>
                    <a:pt x="14097" y="1073"/>
                  </a:cubicBezTo>
                  <a:close/>
                  <a:moveTo>
                    <a:pt x="14800" y="1549"/>
                  </a:moveTo>
                  <a:cubicBezTo>
                    <a:pt x="14990" y="1704"/>
                    <a:pt x="15157" y="1883"/>
                    <a:pt x="15300" y="2061"/>
                  </a:cubicBezTo>
                  <a:cubicBezTo>
                    <a:pt x="15062" y="2145"/>
                    <a:pt x="14824" y="2264"/>
                    <a:pt x="14585" y="2395"/>
                  </a:cubicBezTo>
                  <a:cubicBezTo>
                    <a:pt x="14490" y="2156"/>
                    <a:pt x="14371" y="1930"/>
                    <a:pt x="14228" y="1716"/>
                  </a:cubicBezTo>
                  <a:cubicBezTo>
                    <a:pt x="14407" y="1644"/>
                    <a:pt x="14609" y="1585"/>
                    <a:pt x="14800" y="1549"/>
                  </a:cubicBezTo>
                  <a:close/>
                  <a:moveTo>
                    <a:pt x="15371" y="2145"/>
                  </a:moveTo>
                  <a:cubicBezTo>
                    <a:pt x="15562" y="2406"/>
                    <a:pt x="15705" y="2680"/>
                    <a:pt x="15824" y="2966"/>
                  </a:cubicBezTo>
                  <a:cubicBezTo>
                    <a:pt x="15478" y="3049"/>
                    <a:pt x="15145" y="3180"/>
                    <a:pt x="14835" y="3347"/>
                  </a:cubicBezTo>
                  <a:cubicBezTo>
                    <a:pt x="14800" y="3049"/>
                    <a:pt x="14728" y="2752"/>
                    <a:pt x="14621" y="2478"/>
                  </a:cubicBezTo>
                  <a:cubicBezTo>
                    <a:pt x="14871" y="2383"/>
                    <a:pt x="15133" y="2275"/>
                    <a:pt x="15371" y="2145"/>
                  </a:cubicBezTo>
                  <a:close/>
                  <a:moveTo>
                    <a:pt x="15859" y="3073"/>
                  </a:moveTo>
                  <a:cubicBezTo>
                    <a:pt x="15943" y="3311"/>
                    <a:pt x="16002" y="3561"/>
                    <a:pt x="16050" y="3823"/>
                  </a:cubicBezTo>
                  <a:cubicBezTo>
                    <a:pt x="15633" y="3859"/>
                    <a:pt x="15205" y="4002"/>
                    <a:pt x="14835" y="4192"/>
                  </a:cubicBezTo>
                  <a:cubicBezTo>
                    <a:pt x="14871" y="3942"/>
                    <a:pt x="14871" y="3692"/>
                    <a:pt x="14847" y="3442"/>
                  </a:cubicBezTo>
                  <a:cubicBezTo>
                    <a:pt x="15181" y="3299"/>
                    <a:pt x="15514" y="3192"/>
                    <a:pt x="15859" y="3073"/>
                  </a:cubicBezTo>
                  <a:close/>
                  <a:moveTo>
                    <a:pt x="16062" y="3942"/>
                  </a:moveTo>
                  <a:cubicBezTo>
                    <a:pt x="16086" y="4073"/>
                    <a:pt x="16098" y="4204"/>
                    <a:pt x="16121" y="4335"/>
                  </a:cubicBezTo>
                  <a:cubicBezTo>
                    <a:pt x="16121" y="4371"/>
                    <a:pt x="16133" y="4407"/>
                    <a:pt x="16157" y="4431"/>
                  </a:cubicBezTo>
                  <a:cubicBezTo>
                    <a:pt x="15645" y="4502"/>
                    <a:pt x="15145" y="4645"/>
                    <a:pt x="14693" y="4859"/>
                  </a:cubicBezTo>
                  <a:cubicBezTo>
                    <a:pt x="14752" y="4681"/>
                    <a:pt x="14788" y="4490"/>
                    <a:pt x="14824" y="4311"/>
                  </a:cubicBezTo>
                  <a:cubicBezTo>
                    <a:pt x="15228" y="4157"/>
                    <a:pt x="15645" y="4050"/>
                    <a:pt x="16062" y="3942"/>
                  </a:cubicBezTo>
                  <a:close/>
                  <a:moveTo>
                    <a:pt x="20027" y="5669"/>
                  </a:moveTo>
                  <a:cubicBezTo>
                    <a:pt x="20408" y="5978"/>
                    <a:pt x="20729" y="6347"/>
                    <a:pt x="20979" y="6752"/>
                  </a:cubicBezTo>
                  <a:cubicBezTo>
                    <a:pt x="20872" y="6681"/>
                    <a:pt x="20777" y="6609"/>
                    <a:pt x="20670" y="6538"/>
                  </a:cubicBezTo>
                  <a:cubicBezTo>
                    <a:pt x="20664" y="6534"/>
                    <a:pt x="20658" y="6532"/>
                    <a:pt x="20653" y="6532"/>
                  </a:cubicBezTo>
                  <a:cubicBezTo>
                    <a:pt x="20624" y="6532"/>
                    <a:pt x="20604" y="6577"/>
                    <a:pt x="20634" y="6597"/>
                  </a:cubicBezTo>
                  <a:cubicBezTo>
                    <a:pt x="20777" y="6705"/>
                    <a:pt x="20931" y="6812"/>
                    <a:pt x="21074" y="6919"/>
                  </a:cubicBezTo>
                  <a:cubicBezTo>
                    <a:pt x="21253" y="7264"/>
                    <a:pt x="21396" y="7645"/>
                    <a:pt x="21467" y="8038"/>
                  </a:cubicBezTo>
                  <a:cubicBezTo>
                    <a:pt x="21205" y="7871"/>
                    <a:pt x="20955" y="7717"/>
                    <a:pt x="20693" y="7562"/>
                  </a:cubicBezTo>
                  <a:cubicBezTo>
                    <a:pt x="20681" y="7383"/>
                    <a:pt x="20670" y="7205"/>
                    <a:pt x="20634" y="7038"/>
                  </a:cubicBezTo>
                  <a:cubicBezTo>
                    <a:pt x="20539" y="6502"/>
                    <a:pt x="20324" y="6038"/>
                    <a:pt x="20027" y="5669"/>
                  </a:cubicBezTo>
                  <a:close/>
                  <a:moveTo>
                    <a:pt x="20693" y="7645"/>
                  </a:moveTo>
                  <a:lnTo>
                    <a:pt x="20693" y="7645"/>
                  </a:lnTo>
                  <a:cubicBezTo>
                    <a:pt x="20955" y="7824"/>
                    <a:pt x="21217" y="8002"/>
                    <a:pt x="21479" y="8169"/>
                  </a:cubicBezTo>
                  <a:cubicBezTo>
                    <a:pt x="21515" y="8395"/>
                    <a:pt x="21527" y="8621"/>
                    <a:pt x="21515" y="8860"/>
                  </a:cubicBezTo>
                  <a:cubicBezTo>
                    <a:pt x="21503" y="8979"/>
                    <a:pt x="21491" y="9098"/>
                    <a:pt x="21479" y="9217"/>
                  </a:cubicBezTo>
                  <a:cubicBezTo>
                    <a:pt x="21205" y="9002"/>
                    <a:pt x="20908" y="8800"/>
                    <a:pt x="20622" y="8610"/>
                  </a:cubicBezTo>
                  <a:cubicBezTo>
                    <a:pt x="20681" y="8288"/>
                    <a:pt x="20705" y="7967"/>
                    <a:pt x="20693" y="7645"/>
                  </a:cubicBezTo>
                  <a:close/>
                  <a:moveTo>
                    <a:pt x="20598" y="8705"/>
                  </a:moveTo>
                  <a:cubicBezTo>
                    <a:pt x="20884" y="8919"/>
                    <a:pt x="21170" y="9133"/>
                    <a:pt x="21467" y="9324"/>
                  </a:cubicBezTo>
                  <a:cubicBezTo>
                    <a:pt x="21420" y="9574"/>
                    <a:pt x="21360" y="9824"/>
                    <a:pt x="21277" y="10062"/>
                  </a:cubicBezTo>
                  <a:cubicBezTo>
                    <a:pt x="20967" y="9884"/>
                    <a:pt x="20670" y="9705"/>
                    <a:pt x="20384" y="9479"/>
                  </a:cubicBezTo>
                  <a:cubicBezTo>
                    <a:pt x="20479" y="9229"/>
                    <a:pt x="20550" y="8967"/>
                    <a:pt x="20598" y="8705"/>
                  </a:cubicBezTo>
                  <a:close/>
                  <a:moveTo>
                    <a:pt x="20360" y="9562"/>
                  </a:moveTo>
                  <a:cubicBezTo>
                    <a:pt x="20622" y="9788"/>
                    <a:pt x="20920" y="10003"/>
                    <a:pt x="21253" y="10157"/>
                  </a:cubicBezTo>
                  <a:cubicBezTo>
                    <a:pt x="21110" y="10515"/>
                    <a:pt x="20943" y="10860"/>
                    <a:pt x="20729" y="11181"/>
                  </a:cubicBezTo>
                  <a:cubicBezTo>
                    <a:pt x="20431" y="10979"/>
                    <a:pt x="20122" y="10800"/>
                    <a:pt x="19824" y="10622"/>
                  </a:cubicBezTo>
                  <a:cubicBezTo>
                    <a:pt x="20039" y="10288"/>
                    <a:pt x="20217" y="9931"/>
                    <a:pt x="20360" y="9562"/>
                  </a:cubicBezTo>
                  <a:close/>
                  <a:moveTo>
                    <a:pt x="19777" y="10693"/>
                  </a:moveTo>
                  <a:cubicBezTo>
                    <a:pt x="20074" y="10884"/>
                    <a:pt x="20372" y="11086"/>
                    <a:pt x="20670" y="11265"/>
                  </a:cubicBezTo>
                  <a:cubicBezTo>
                    <a:pt x="20515" y="11491"/>
                    <a:pt x="20336" y="11705"/>
                    <a:pt x="20134" y="11896"/>
                  </a:cubicBezTo>
                  <a:cubicBezTo>
                    <a:pt x="20134" y="11896"/>
                    <a:pt x="20134" y="11884"/>
                    <a:pt x="20122" y="11872"/>
                  </a:cubicBezTo>
                  <a:cubicBezTo>
                    <a:pt x="19824" y="11705"/>
                    <a:pt x="19550" y="11527"/>
                    <a:pt x="19288" y="11324"/>
                  </a:cubicBezTo>
                  <a:cubicBezTo>
                    <a:pt x="19467" y="11122"/>
                    <a:pt x="19622" y="10919"/>
                    <a:pt x="19777" y="10693"/>
                  </a:cubicBezTo>
                  <a:close/>
                  <a:moveTo>
                    <a:pt x="19205" y="11396"/>
                  </a:moveTo>
                  <a:cubicBezTo>
                    <a:pt x="19467" y="11622"/>
                    <a:pt x="19753" y="11824"/>
                    <a:pt x="20062" y="11967"/>
                  </a:cubicBezTo>
                  <a:lnTo>
                    <a:pt x="20074" y="11967"/>
                  </a:lnTo>
                  <a:cubicBezTo>
                    <a:pt x="19919" y="12110"/>
                    <a:pt x="19753" y="12253"/>
                    <a:pt x="19574" y="12384"/>
                  </a:cubicBezTo>
                  <a:cubicBezTo>
                    <a:pt x="19265" y="12229"/>
                    <a:pt x="18955" y="12062"/>
                    <a:pt x="18669" y="11884"/>
                  </a:cubicBezTo>
                  <a:cubicBezTo>
                    <a:pt x="18860" y="11741"/>
                    <a:pt x="19038" y="11574"/>
                    <a:pt x="19205" y="11396"/>
                  </a:cubicBezTo>
                  <a:close/>
                  <a:moveTo>
                    <a:pt x="18598" y="11931"/>
                  </a:moveTo>
                  <a:cubicBezTo>
                    <a:pt x="18872" y="12134"/>
                    <a:pt x="19169" y="12301"/>
                    <a:pt x="19491" y="12443"/>
                  </a:cubicBezTo>
                  <a:cubicBezTo>
                    <a:pt x="19169" y="12658"/>
                    <a:pt x="18824" y="12836"/>
                    <a:pt x="18443" y="12955"/>
                  </a:cubicBezTo>
                  <a:cubicBezTo>
                    <a:pt x="18157" y="12789"/>
                    <a:pt x="17883" y="12610"/>
                    <a:pt x="17598" y="12431"/>
                  </a:cubicBezTo>
                  <a:cubicBezTo>
                    <a:pt x="17955" y="12324"/>
                    <a:pt x="18288" y="12158"/>
                    <a:pt x="18598" y="11931"/>
                  </a:cubicBezTo>
                  <a:close/>
                  <a:moveTo>
                    <a:pt x="17502" y="12467"/>
                  </a:moveTo>
                  <a:cubicBezTo>
                    <a:pt x="17764" y="12658"/>
                    <a:pt x="18038" y="12836"/>
                    <a:pt x="18324" y="12991"/>
                  </a:cubicBezTo>
                  <a:cubicBezTo>
                    <a:pt x="18169" y="13039"/>
                    <a:pt x="18003" y="13074"/>
                    <a:pt x="17836" y="13098"/>
                  </a:cubicBezTo>
                  <a:cubicBezTo>
                    <a:pt x="17819" y="13049"/>
                    <a:pt x="17778" y="13025"/>
                    <a:pt x="17736" y="13025"/>
                  </a:cubicBezTo>
                  <a:cubicBezTo>
                    <a:pt x="17688" y="13025"/>
                    <a:pt x="17640" y="13058"/>
                    <a:pt x="17633" y="13122"/>
                  </a:cubicBezTo>
                  <a:cubicBezTo>
                    <a:pt x="17633" y="13170"/>
                    <a:pt x="17633" y="13229"/>
                    <a:pt x="17622" y="13289"/>
                  </a:cubicBezTo>
                  <a:cubicBezTo>
                    <a:pt x="17288" y="13039"/>
                    <a:pt x="16931" y="12824"/>
                    <a:pt x="16586" y="12598"/>
                  </a:cubicBezTo>
                  <a:cubicBezTo>
                    <a:pt x="16586" y="12586"/>
                    <a:pt x="16586" y="12586"/>
                    <a:pt x="16586" y="12586"/>
                  </a:cubicBezTo>
                  <a:cubicBezTo>
                    <a:pt x="16907" y="12586"/>
                    <a:pt x="17205" y="12551"/>
                    <a:pt x="17502" y="12467"/>
                  </a:cubicBezTo>
                  <a:close/>
                  <a:moveTo>
                    <a:pt x="16645" y="12753"/>
                  </a:moveTo>
                  <a:cubicBezTo>
                    <a:pt x="16955" y="12991"/>
                    <a:pt x="17276" y="13217"/>
                    <a:pt x="17610" y="13408"/>
                  </a:cubicBezTo>
                  <a:cubicBezTo>
                    <a:pt x="17562" y="13765"/>
                    <a:pt x="17443" y="14075"/>
                    <a:pt x="17276" y="14348"/>
                  </a:cubicBezTo>
                  <a:cubicBezTo>
                    <a:pt x="17062" y="14206"/>
                    <a:pt x="16836" y="14075"/>
                    <a:pt x="16610" y="13944"/>
                  </a:cubicBezTo>
                  <a:cubicBezTo>
                    <a:pt x="16740" y="13563"/>
                    <a:pt x="16776" y="13158"/>
                    <a:pt x="16645" y="12753"/>
                  </a:cubicBezTo>
                  <a:close/>
                  <a:moveTo>
                    <a:pt x="750" y="13063"/>
                  </a:moveTo>
                  <a:lnTo>
                    <a:pt x="750" y="13063"/>
                  </a:lnTo>
                  <a:cubicBezTo>
                    <a:pt x="965" y="13384"/>
                    <a:pt x="1250" y="13682"/>
                    <a:pt x="1572" y="13908"/>
                  </a:cubicBezTo>
                  <a:cubicBezTo>
                    <a:pt x="1762" y="14217"/>
                    <a:pt x="1965" y="14539"/>
                    <a:pt x="2191" y="14837"/>
                  </a:cubicBezTo>
                  <a:cubicBezTo>
                    <a:pt x="2012" y="14717"/>
                    <a:pt x="1858" y="14575"/>
                    <a:pt x="1703" y="14420"/>
                  </a:cubicBezTo>
                  <a:cubicBezTo>
                    <a:pt x="1453" y="14170"/>
                    <a:pt x="1239" y="13872"/>
                    <a:pt x="1048" y="13563"/>
                  </a:cubicBezTo>
                  <a:cubicBezTo>
                    <a:pt x="989" y="13455"/>
                    <a:pt x="869" y="13265"/>
                    <a:pt x="750" y="13063"/>
                  </a:cubicBezTo>
                  <a:close/>
                  <a:moveTo>
                    <a:pt x="16574" y="14027"/>
                  </a:moveTo>
                  <a:cubicBezTo>
                    <a:pt x="16788" y="14170"/>
                    <a:pt x="17002" y="14301"/>
                    <a:pt x="17217" y="14420"/>
                  </a:cubicBezTo>
                  <a:cubicBezTo>
                    <a:pt x="17098" y="14598"/>
                    <a:pt x="16955" y="14765"/>
                    <a:pt x="16800" y="14908"/>
                  </a:cubicBezTo>
                  <a:cubicBezTo>
                    <a:pt x="16598" y="14837"/>
                    <a:pt x="16407" y="14753"/>
                    <a:pt x="16217" y="14658"/>
                  </a:cubicBezTo>
                  <a:cubicBezTo>
                    <a:pt x="16359" y="14467"/>
                    <a:pt x="16490" y="14253"/>
                    <a:pt x="16574" y="14027"/>
                  </a:cubicBezTo>
                  <a:close/>
                  <a:moveTo>
                    <a:pt x="1691" y="13991"/>
                  </a:moveTo>
                  <a:lnTo>
                    <a:pt x="1691" y="13991"/>
                  </a:lnTo>
                  <a:cubicBezTo>
                    <a:pt x="1881" y="14098"/>
                    <a:pt x="2084" y="14194"/>
                    <a:pt x="2286" y="14253"/>
                  </a:cubicBezTo>
                  <a:cubicBezTo>
                    <a:pt x="2465" y="14563"/>
                    <a:pt x="2643" y="14884"/>
                    <a:pt x="2846" y="15194"/>
                  </a:cubicBezTo>
                  <a:cubicBezTo>
                    <a:pt x="2643" y="15110"/>
                    <a:pt x="2441" y="15003"/>
                    <a:pt x="2251" y="14884"/>
                  </a:cubicBezTo>
                  <a:cubicBezTo>
                    <a:pt x="2262" y="14872"/>
                    <a:pt x="2274" y="14860"/>
                    <a:pt x="2262" y="14837"/>
                  </a:cubicBezTo>
                  <a:cubicBezTo>
                    <a:pt x="2096" y="14539"/>
                    <a:pt x="1905" y="14253"/>
                    <a:pt x="1691" y="13991"/>
                  </a:cubicBezTo>
                  <a:close/>
                  <a:moveTo>
                    <a:pt x="16145" y="14741"/>
                  </a:moveTo>
                  <a:cubicBezTo>
                    <a:pt x="16324" y="14848"/>
                    <a:pt x="16514" y="14932"/>
                    <a:pt x="16705" y="14991"/>
                  </a:cubicBezTo>
                  <a:cubicBezTo>
                    <a:pt x="16538" y="15122"/>
                    <a:pt x="16359" y="15229"/>
                    <a:pt x="16169" y="15337"/>
                  </a:cubicBezTo>
                  <a:cubicBezTo>
                    <a:pt x="16038" y="15277"/>
                    <a:pt x="15907" y="15206"/>
                    <a:pt x="15776" y="15122"/>
                  </a:cubicBezTo>
                  <a:cubicBezTo>
                    <a:pt x="15919" y="15003"/>
                    <a:pt x="16038" y="14872"/>
                    <a:pt x="16145" y="14741"/>
                  </a:cubicBezTo>
                  <a:close/>
                  <a:moveTo>
                    <a:pt x="2370" y="14277"/>
                  </a:moveTo>
                  <a:cubicBezTo>
                    <a:pt x="2498" y="14303"/>
                    <a:pt x="2633" y="14322"/>
                    <a:pt x="2765" y="14322"/>
                  </a:cubicBezTo>
                  <a:cubicBezTo>
                    <a:pt x="2817" y="14322"/>
                    <a:pt x="2867" y="14319"/>
                    <a:pt x="2917" y="14313"/>
                  </a:cubicBezTo>
                  <a:cubicBezTo>
                    <a:pt x="3179" y="14670"/>
                    <a:pt x="3429" y="15039"/>
                    <a:pt x="3703" y="15384"/>
                  </a:cubicBezTo>
                  <a:cubicBezTo>
                    <a:pt x="3453" y="15360"/>
                    <a:pt x="3215" y="15313"/>
                    <a:pt x="2977" y="15241"/>
                  </a:cubicBezTo>
                  <a:cubicBezTo>
                    <a:pt x="2798" y="14908"/>
                    <a:pt x="2584" y="14587"/>
                    <a:pt x="2370" y="14277"/>
                  </a:cubicBezTo>
                  <a:close/>
                  <a:moveTo>
                    <a:pt x="3477" y="14146"/>
                  </a:moveTo>
                  <a:cubicBezTo>
                    <a:pt x="3525" y="14598"/>
                    <a:pt x="3667" y="15027"/>
                    <a:pt x="3894" y="15396"/>
                  </a:cubicBezTo>
                  <a:lnTo>
                    <a:pt x="3798" y="15396"/>
                  </a:lnTo>
                  <a:cubicBezTo>
                    <a:pt x="3798" y="15384"/>
                    <a:pt x="3798" y="15372"/>
                    <a:pt x="3798" y="15360"/>
                  </a:cubicBezTo>
                  <a:cubicBezTo>
                    <a:pt x="3584" y="14979"/>
                    <a:pt x="3286" y="14634"/>
                    <a:pt x="3001" y="14301"/>
                  </a:cubicBezTo>
                  <a:cubicBezTo>
                    <a:pt x="3167" y="14277"/>
                    <a:pt x="3322" y="14229"/>
                    <a:pt x="3477" y="14146"/>
                  </a:cubicBezTo>
                  <a:close/>
                  <a:moveTo>
                    <a:pt x="15705" y="15182"/>
                  </a:moveTo>
                  <a:cubicBezTo>
                    <a:pt x="15800" y="15265"/>
                    <a:pt x="15907" y="15337"/>
                    <a:pt x="16026" y="15396"/>
                  </a:cubicBezTo>
                  <a:cubicBezTo>
                    <a:pt x="15586" y="15610"/>
                    <a:pt x="15086" y="15741"/>
                    <a:pt x="14574" y="15801"/>
                  </a:cubicBezTo>
                  <a:cubicBezTo>
                    <a:pt x="14716" y="15753"/>
                    <a:pt x="14859" y="15694"/>
                    <a:pt x="15002" y="15634"/>
                  </a:cubicBezTo>
                  <a:cubicBezTo>
                    <a:pt x="15252" y="15515"/>
                    <a:pt x="15490" y="15360"/>
                    <a:pt x="15705" y="15182"/>
                  </a:cubicBezTo>
                  <a:close/>
                  <a:moveTo>
                    <a:pt x="12121" y="15789"/>
                  </a:moveTo>
                  <a:cubicBezTo>
                    <a:pt x="12133" y="15789"/>
                    <a:pt x="12145" y="15801"/>
                    <a:pt x="12157" y="15801"/>
                  </a:cubicBezTo>
                  <a:cubicBezTo>
                    <a:pt x="12157" y="15908"/>
                    <a:pt x="12168" y="16027"/>
                    <a:pt x="12192" y="16134"/>
                  </a:cubicBezTo>
                  <a:cubicBezTo>
                    <a:pt x="12002" y="16253"/>
                    <a:pt x="11823" y="16432"/>
                    <a:pt x="11680" y="16587"/>
                  </a:cubicBezTo>
                  <a:cubicBezTo>
                    <a:pt x="11645" y="16420"/>
                    <a:pt x="11609" y="16241"/>
                    <a:pt x="11585" y="16063"/>
                  </a:cubicBezTo>
                  <a:cubicBezTo>
                    <a:pt x="11764" y="15968"/>
                    <a:pt x="11942" y="15884"/>
                    <a:pt x="12121" y="15789"/>
                  </a:cubicBezTo>
                  <a:close/>
                  <a:moveTo>
                    <a:pt x="8561" y="15170"/>
                  </a:moveTo>
                  <a:cubicBezTo>
                    <a:pt x="8609" y="15813"/>
                    <a:pt x="8835" y="16361"/>
                    <a:pt x="9192" y="16825"/>
                  </a:cubicBezTo>
                  <a:cubicBezTo>
                    <a:pt x="9171" y="16818"/>
                    <a:pt x="9155" y="16811"/>
                    <a:pt x="9137" y="16811"/>
                  </a:cubicBezTo>
                  <a:cubicBezTo>
                    <a:pt x="9125" y="16811"/>
                    <a:pt x="9112" y="16815"/>
                    <a:pt x="9097" y="16825"/>
                  </a:cubicBezTo>
                  <a:cubicBezTo>
                    <a:pt x="9013" y="16861"/>
                    <a:pt x="8942" y="16884"/>
                    <a:pt x="8870" y="16908"/>
                  </a:cubicBezTo>
                  <a:cubicBezTo>
                    <a:pt x="8597" y="16587"/>
                    <a:pt x="8299" y="16277"/>
                    <a:pt x="8001" y="15980"/>
                  </a:cubicBezTo>
                  <a:cubicBezTo>
                    <a:pt x="8239" y="15753"/>
                    <a:pt x="8430" y="15479"/>
                    <a:pt x="8561" y="15170"/>
                  </a:cubicBezTo>
                  <a:close/>
                  <a:moveTo>
                    <a:pt x="6632" y="16694"/>
                  </a:moveTo>
                  <a:cubicBezTo>
                    <a:pt x="6751" y="16813"/>
                    <a:pt x="6870" y="16932"/>
                    <a:pt x="7013" y="17051"/>
                  </a:cubicBezTo>
                  <a:cubicBezTo>
                    <a:pt x="6644" y="16980"/>
                    <a:pt x="6275" y="16873"/>
                    <a:pt x="5930" y="16730"/>
                  </a:cubicBezTo>
                  <a:lnTo>
                    <a:pt x="5930" y="16730"/>
                  </a:lnTo>
                  <a:cubicBezTo>
                    <a:pt x="5989" y="16733"/>
                    <a:pt x="6049" y="16734"/>
                    <a:pt x="6108" y="16734"/>
                  </a:cubicBezTo>
                  <a:cubicBezTo>
                    <a:pt x="6286" y="16734"/>
                    <a:pt x="6462" y="16721"/>
                    <a:pt x="6632" y="16694"/>
                  </a:cubicBezTo>
                  <a:close/>
                  <a:moveTo>
                    <a:pt x="7954" y="16015"/>
                  </a:moveTo>
                  <a:cubicBezTo>
                    <a:pt x="8228" y="16325"/>
                    <a:pt x="8501" y="16646"/>
                    <a:pt x="8787" y="16944"/>
                  </a:cubicBezTo>
                  <a:cubicBezTo>
                    <a:pt x="8537" y="17015"/>
                    <a:pt x="8299" y="17075"/>
                    <a:pt x="8049" y="17099"/>
                  </a:cubicBezTo>
                  <a:cubicBezTo>
                    <a:pt x="7823" y="16884"/>
                    <a:pt x="7608" y="16658"/>
                    <a:pt x="7418" y="16408"/>
                  </a:cubicBezTo>
                  <a:cubicBezTo>
                    <a:pt x="7620" y="16301"/>
                    <a:pt x="7799" y="16170"/>
                    <a:pt x="7954" y="16015"/>
                  </a:cubicBezTo>
                  <a:close/>
                  <a:moveTo>
                    <a:pt x="7358" y="16444"/>
                  </a:moveTo>
                  <a:cubicBezTo>
                    <a:pt x="7525" y="16682"/>
                    <a:pt x="7716" y="16908"/>
                    <a:pt x="7918" y="17111"/>
                  </a:cubicBezTo>
                  <a:cubicBezTo>
                    <a:pt x="7861" y="17114"/>
                    <a:pt x="7804" y="17115"/>
                    <a:pt x="7746" y="17115"/>
                  </a:cubicBezTo>
                  <a:cubicBezTo>
                    <a:pt x="7573" y="17115"/>
                    <a:pt x="7394" y="17102"/>
                    <a:pt x="7215" y="17075"/>
                  </a:cubicBezTo>
                  <a:cubicBezTo>
                    <a:pt x="7037" y="16956"/>
                    <a:pt x="6870" y="16825"/>
                    <a:pt x="6715" y="16670"/>
                  </a:cubicBezTo>
                  <a:cubicBezTo>
                    <a:pt x="6930" y="16622"/>
                    <a:pt x="7156" y="16551"/>
                    <a:pt x="7358" y="16444"/>
                  </a:cubicBezTo>
                  <a:close/>
                  <a:moveTo>
                    <a:pt x="12216" y="16253"/>
                  </a:moveTo>
                  <a:cubicBezTo>
                    <a:pt x="12264" y="16468"/>
                    <a:pt x="12347" y="16670"/>
                    <a:pt x="12454" y="16849"/>
                  </a:cubicBezTo>
                  <a:cubicBezTo>
                    <a:pt x="12288" y="16992"/>
                    <a:pt x="12121" y="17123"/>
                    <a:pt x="11942" y="17254"/>
                  </a:cubicBezTo>
                  <a:cubicBezTo>
                    <a:pt x="11847" y="17075"/>
                    <a:pt x="11764" y="16873"/>
                    <a:pt x="11704" y="16682"/>
                  </a:cubicBezTo>
                  <a:cubicBezTo>
                    <a:pt x="11847" y="16563"/>
                    <a:pt x="11978" y="16444"/>
                    <a:pt x="12109" y="16337"/>
                  </a:cubicBezTo>
                  <a:cubicBezTo>
                    <a:pt x="12145" y="16313"/>
                    <a:pt x="12180" y="16289"/>
                    <a:pt x="12216" y="16253"/>
                  </a:cubicBezTo>
                  <a:close/>
                  <a:moveTo>
                    <a:pt x="12514" y="16944"/>
                  </a:moveTo>
                  <a:cubicBezTo>
                    <a:pt x="12585" y="17063"/>
                    <a:pt x="12669" y="17170"/>
                    <a:pt x="12764" y="17277"/>
                  </a:cubicBezTo>
                  <a:cubicBezTo>
                    <a:pt x="12585" y="17420"/>
                    <a:pt x="12419" y="17563"/>
                    <a:pt x="12240" y="17718"/>
                  </a:cubicBezTo>
                  <a:cubicBezTo>
                    <a:pt x="12145" y="17587"/>
                    <a:pt x="12061" y="17456"/>
                    <a:pt x="11978" y="17313"/>
                  </a:cubicBezTo>
                  <a:cubicBezTo>
                    <a:pt x="12168" y="17218"/>
                    <a:pt x="12347" y="17087"/>
                    <a:pt x="12514" y="16944"/>
                  </a:cubicBezTo>
                  <a:close/>
                  <a:moveTo>
                    <a:pt x="10704" y="311"/>
                  </a:moveTo>
                  <a:cubicBezTo>
                    <a:pt x="11011" y="311"/>
                    <a:pt x="11322" y="342"/>
                    <a:pt x="11633" y="406"/>
                  </a:cubicBezTo>
                  <a:cubicBezTo>
                    <a:pt x="13776" y="847"/>
                    <a:pt x="14919" y="2966"/>
                    <a:pt x="14252" y="5014"/>
                  </a:cubicBezTo>
                  <a:cubicBezTo>
                    <a:pt x="14240" y="5062"/>
                    <a:pt x="14252" y="5109"/>
                    <a:pt x="14276" y="5145"/>
                  </a:cubicBezTo>
                  <a:cubicBezTo>
                    <a:pt x="14247" y="5270"/>
                    <a:pt x="14342" y="5410"/>
                    <a:pt x="14473" y="5410"/>
                  </a:cubicBezTo>
                  <a:cubicBezTo>
                    <a:pt x="14505" y="5410"/>
                    <a:pt x="14539" y="5402"/>
                    <a:pt x="14574" y="5383"/>
                  </a:cubicBezTo>
                  <a:cubicBezTo>
                    <a:pt x="15253" y="4984"/>
                    <a:pt x="16011" y="4851"/>
                    <a:pt x="16779" y="4851"/>
                  </a:cubicBezTo>
                  <a:cubicBezTo>
                    <a:pt x="17088" y="4851"/>
                    <a:pt x="17398" y="4873"/>
                    <a:pt x="17705" y="4907"/>
                  </a:cubicBezTo>
                  <a:cubicBezTo>
                    <a:pt x="19086" y="5062"/>
                    <a:pt x="20074" y="5859"/>
                    <a:pt x="20253" y="7264"/>
                  </a:cubicBezTo>
                  <a:cubicBezTo>
                    <a:pt x="20524" y="9390"/>
                    <a:pt x="18926" y="12193"/>
                    <a:pt x="16623" y="12193"/>
                  </a:cubicBezTo>
                  <a:cubicBezTo>
                    <a:pt x="16501" y="12193"/>
                    <a:pt x="16378" y="12186"/>
                    <a:pt x="16252" y="12170"/>
                  </a:cubicBezTo>
                  <a:cubicBezTo>
                    <a:pt x="16248" y="12169"/>
                    <a:pt x="16244" y="12169"/>
                    <a:pt x="16240" y="12169"/>
                  </a:cubicBezTo>
                  <a:cubicBezTo>
                    <a:pt x="16104" y="12169"/>
                    <a:pt x="16016" y="12352"/>
                    <a:pt x="16086" y="12467"/>
                  </a:cubicBezTo>
                  <a:cubicBezTo>
                    <a:pt x="16848" y="13634"/>
                    <a:pt x="15788" y="14872"/>
                    <a:pt x="14728" y="15349"/>
                  </a:cubicBezTo>
                  <a:cubicBezTo>
                    <a:pt x="14276" y="15551"/>
                    <a:pt x="13800" y="15658"/>
                    <a:pt x="13300" y="15670"/>
                  </a:cubicBezTo>
                  <a:cubicBezTo>
                    <a:pt x="12895" y="15670"/>
                    <a:pt x="11883" y="15610"/>
                    <a:pt x="11645" y="15170"/>
                  </a:cubicBezTo>
                  <a:cubicBezTo>
                    <a:pt x="11633" y="15147"/>
                    <a:pt x="11616" y="15137"/>
                    <a:pt x="11599" y="15137"/>
                  </a:cubicBezTo>
                  <a:cubicBezTo>
                    <a:pt x="11565" y="15137"/>
                    <a:pt x="11529" y="15177"/>
                    <a:pt x="11537" y="15218"/>
                  </a:cubicBezTo>
                  <a:cubicBezTo>
                    <a:pt x="11573" y="15456"/>
                    <a:pt x="11752" y="15610"/>
                    <a:pt x="11978" y="15730"/>
                  </a:cubicBezTo>
                  <a:cubicBezTo>
                    <a:pt x="11847" y="15789"/>
                    <a:pt x="11704" y="15872"/>
                    <a:pt x="11585" y="15968"/>
                  </a:cubicBezTo>
                  <a:cubicBezTo>
                    <a:pt x="11573" y="15801"/>
                    <a:pt x="11573" y="15622"/>
                    <a:pt x="11573" y="15456"/>
                  </a:cubicBezTo>
                  <a:cubicBezTo>
                    <a:pt x="11585" y="15344"/>
                    <a:pt x="11513" y="15290"/>
                    <a:pt x="11434" y="15290"/>
                  </a:cubicBezTo>
                  <a:cubicBezTo>
                    <a:pt x="11352" y="15290"/>
                    <a:pt x="11264" y="15347"/>
                    <a:pt x="11252" y="15456"/>
                  </a:cubicBezTo>
                  <a:cubicBezTo>
                    <a:pt x="11133" y="16384"/>
                    <a:pt x="11430" y="17301"/>
                    <a:pt x="12026" y="18004"/>
                  </a:cubicBezTo>
                  <a:cubicBezTo>
                    <a:pt x="10335" y="17777"/>
                    <a:pt x="9085" y="16670"/>
                    <a:pt x="8751" y="14932"/>
                  </a:cubicBezTo>
                  <a:cubicBezTo>
                    <a:pt x="8737" y="14881"/>
                    <a:pt x="8701" y="14861"/>
                    <a:pt x="8664" y="14861"/>
                  </a:cubicBezTo>
                  <a:cubicBezTo>
                    <a:pt x="8640" y="14861"/>
                    <a:pt x="8615" y="14870"/>
                    <a:pt x="8597" y="14884"/>
                  </a:cubicBezTo>
                  <a:cubicBezTo>
                    <a:pt x="8576" y="14869"/>
                    <a:pt x="8546" y="14860"/>
                    <a:pt x="8516" y="14860"/>
                  </a:cubicBezTo>
                  <a:cubicBezTo>
                    <a:pt x="8477" y="14860"/>
                    <a:pt x="8438" y="14874"/>
                    <a:pt x="8418" y="14908"/>
                  </a:cubicBezTo>
                  <a:cubicBezTo>
                    <a:pt x="7918" y="15764"/>
                    <a:pt x="7074" y="16382"/>
                    <a:pt x="6072" y="16382"/>
                  </a:cubicBezTo>
                  <a:cubicBezTo>
                    <a:pt x="6002" y="16382"/>
                    <a:pt x="5930" y="16379"/>
                    <a:pt x="5858" y="16372"/>
                  </a:cubicBezTo>
                  <a:cubicBezTo>
                    <a:pt x="4608" y="16265"/>
                    <a:pt x="3751" y="15146"/>
                    <a:pt x="3715" y="13932"/>
                  </a:cubicBezTo>
                  <a:cubicBezTo>
                    <a:pt x="3715" y="13861"/>
                    <a:pt x="3655" y="13803"/>
                    <a:pt x="3590" y="13803"/>
                  </a:cubicBezTo>
                  <a:cubicBezTo>
                    <a:pt x="3568" y="13803"/>
                    <a:pt x="3546" y="13809"/>
                    <a:pt x="3525" y="13825"/>
                  </a:cubicBezTo>
                  <a:cubicBezTo>
                    <a:pt x="3287" y="13981"/>
                    <a:pt x="3037" y="14048"/>
                    <a:pt x="2789" y="14048"/>
                  </a:cubicBezTo>
                  <a:cubicBezTo>
                    <a:pt x="1842" y="14048"/>
                    <a:pt x="908" y="13063"/>
                    <a:pt x="691" y="12205"/>
                  </a:cubicBezTo>
                  <a:cubicBezTo>
                    <a:pt x="369" y="10955"/>
                    <a:pt x="1143" y="9729"/>
                    <a:pt x="2334" y="9312"/>
                  </a:cubicBezTo>
                  <a:cubicBezTo>
                    <a:pt x="2417" y="9276"/>
                    <a:pt x="2441" y="9181"/>
                    <a:pt x="2382" y="9110"/>
                  </a:cubicBezTo>
                  <a:cubicBezTo>
                    <a:pt x="649" y="7064"/>
                    <a:pt x="2385" y="3128"/>
                    <a:pt x="4777" y="3128"/>
                  </a:cubicBezTo>
                  <a:cubicBezTo>
                    <a:pt x="5295" y="3128"/>
                    <a:pt x="5843" y="3312"/>
                    <a:pt x="6394" y="3740"/>
                  </a:cubicBezTo>
                  <a:cubicBezTo>
                    <a:pt x="6428" y="3764"/>
                    <a:pt x="6471" y="3778"/>
                    <a:pt x="6512" y="3778"/>
                  </a:cubicBezTo>
                  <a:cubicBezTo>
                    <a:pt x="6573" y="3778"/>
                    <a:pt x="6630" y="3747"/>
                    <a:pt x="6644" y="3669"/>
                  </a:cubicBezTo>
                  <a:cubicBezTo>
                    <a:pt x="6953" y="1597"/>
                    <a:pt x="8734" y="311"/>
                    <a:pt x="10704" y="311"/>
                  </a:cubicBezTo>
                  <a:close/>
                  <a:moveTo>
                    <a:pt x="12823" y="17337"/>
                  </a:moveTo>
                  <a:cubicBezTo>
                    <a:pt x="12883" y="17408"/>
                    <a:pt x="12954" y="17480"/>
                    <a:pt x="13026" y="17539"/>
                  </a:cubicBezTo>
                  <a:cubicBezTo>
                    <a:pt x="12883" y="17730"/>
                    <a:pt x="12740" y="17920"/>
                    <a:pt x="12609" y="18111"/>
                  </a:cubicBezTo>
                  <a:cubicBezTo>
                    <a:pt x="12609" y="18111"/>
                    <a:pt x="12609" y="18099"/>
                    <a:pt x="12597" y="18099"/>
                  </a:cubicBezTo>
                  <a:cubicBezTo>
                    <a:pt x="12490" y="17992"/>
                    <a:pt x="12383" y="17885"/>
                    <a:pt x="12288" y="17777"/>
                  </a:cubicBezTo>
                  <a:cubicBezTo>
                    <a:pt x="12466" y="17635"/>
                    <a:pt x="12645" y="17492"/>
                    <a:pt x="12823" y="17337"/>
                  </a:cubicBezTo>
                  <a:close/>
                  <a:moveTo>
                    <a:pt x="10847" y="0"/>
                  </a:moveTo>
                  <a:cubicBezTo>
                    <a:pt x="8794" y="0"/>
                    <a:pt x="6802" y="1280"/>
                    <a:pt x="6394" y="3383"/>
                  </a:cubicBezTo>
                  <a:cubicBezTo>
                    <a:pt x="5857" y="3022"/>
                    <a:pt x="5323" y="2864"/>
                    <a:pt x="4814" y="2864"/>
                  </a:cubicBezTo>
                  <a:cubicBezTo>
                    <a:pt x="2251" y="2864"/>
                    <a:pt x="338" y="6871"/>
                    <a:pt x="2096" y="9145"/>
                  </a:cubicBezTo>
                  <a:cubicBezTo>
                    <a:pt x="822" y="9693"/>
                    <a:pt x="0" y="11086"/>
                    <a:pt x="453" y="12455"/>
                  </a:cubicBezTo>
                  <a:cubicBezTo>
                    <a:pt x="227" y="12896"/>
                    <a:pt x="1084" y="14075"/>
                    <a:pt x="1310" y="14348"/>
                  </a:cubicBezTo>
                  <a:cubicBezTo>
                    <a:pt x="1905" y="15112"/>
                    <a:pt x="2819" y="15664"/>
                    <a:pt x="3800" y="15664"/>
                  </a:cubicBezTo>
                  <a:cubicBezTo>
                    <a:pt x="3859" y="15664"/>
                    <a:pt x="3918" y="15662"/>
                    <a:pt x="3977" y="15658"/>
                  </a:cubicBezTo>
                  <a:cubicBezTo>
                    <a:pt x="4001" y="15658"/>
                    <a:pt x="4025" y="15646"/>
                    <a:pt x="4048" y="15634"/>
                  </a:cubicBezTo>
                  <a:cubicBezTo>
                    <a:pt x="4287" y="15956"/>
                    <a:pt x="4584" y="16230"/>
                    <a:pt x="4941" y="16420"/>
                  </a:cubicBezTo>
                  <a:cubicBezTo>
                    <a:pt x="5744" y="16986"/>
                    <a:pt x="6777" y="17392"/>
                    <a:pt x="7766" y="17392"/>
                  </a:cubicBezTo>
                  <a:cubicBezTo>
                    <a:pt x="7921" y="17392"/>
                    <a:pt x="8075" y="17382"/>
                    <a:pt x="8228" y="17361"/>
                  </a:cubicBezTo>
                  <a:cubicBezTo>
                    <a:pt x="8239" y="17361"/>
                    <a:pt x="8251" y="17361"/>
                    <a:pt x="8251" y="17349"/>
                  </a:cubicBezTo>
                  <a:cubicBezTo>
                    <a:pt x="8585" y="17301"/>
                    <a:pt x="8906" y="17194"/>
                    <a:pt x="9204" y="17015"/>
                  </a:cubicBezTo>
                  <a:cubicBezTo>
                    <a:pt x="9251" y="16992"/>
                    <a:pt x="9263" y="16956"/>
                    <a:pt x="9263" y="16908"/>
                  </a:cubicBezTo>
                  <a:cubicBezTo>
                    <a:pt x="10013" y="17825"/>
                    <a:pt x="11276" y="18337"/>
                    <a:pt x="12478" y="18397"/>
                  </a:cubicBezTo>
                  <a:cubicBezTo>
                    <a:pt x="12514" y="18397"/>
                    <a:pt x="12538" y="18385"/>
                    <a:pt x="12561" y="18373"/>
                  </a:cubicBezTo>
                  <a:cubicBezTo>
                    <a:pt x="12576" y="18378"/>
                    <a:pt x="12593" y="18381"/>
                    <a:pt x="12609" y="18381"/>
                  </a:cubicBezTo>
                  <a:cubicBezTo>
                    <a:pt x="12632" y="18381"/>
                    <a:pt x="12655" y="18375"/>
                    <a:pt x="12669" y="18361"/>
                  </a:cubicBezTo>
                  <a:cubicBezTo>
                    <a:pt x="12907" y="18123"/>
                    <a:pt x="13133" y="17873"/>
                    <a:pt x="13347" y="17623"/>
                  </a:cubicBezTo>
                  <a:cubicBezTo>
                    <a:pt x="13407" y="17563"/>
                    <a:pt x="13419" y="17468"/>
                    <a:pt x="13347" y="17408"/>
                  </a:cubicBezTo>
                  <a:cubicBezTo>
                    <a:pt x="12919" y="17015"/>
                    <a:pt x="12669" y="16575"/>
                    <a:pt x="12466" y="16063"/>
                  </a:cubicBezTo>
                  <a:lnTo>
                    <a:pt x="12478" y="16063"/>
                  </a:lnTo>
                  <a:cubicBezTo>
                    <a:pt x="12502" y="16039"/>
                    <a:pt x="12478" y="16003"/>
                    <a:pt x="12442" y="16003"/>
                  </a:cubicBezTo>
                  <a:cubicBezTo>
                    <a:pt x="12430" y="15956"/>
                    <a:pt x="12419" y="15920"/>
                    <a:pt x="12395" y="15872"/>
                  </a:cubicBezTo>
                  <a:lnTo>
                    <a:pt x="12395" y="15872"/>
                  </a:lnTo>
                  <a:cubicBezTo>
                    <a:pt x="12585" y="15920"/>
                    <a:pt x="12764" y="15944"/>
                    <a:pt x="12907" y="15968"/>
                  </a:cubicBezTo>
                  <a:cubicBezTo>
                    <a:pt x="13038" y="15980"/>
                    <a:pt x="13181" y="15991"/>
                    <a:pt x="13311" y="15991"/>
                  </a:cubicBezTo>
                  <a:cubicBezTo>
                    <a:pt x="13639" y="16059"/>
                    <a:pt x="13963" y="16094"/>
                    <a:pt x="14283" y="16094"/>
                  </a:cubicBezTo>
                  <a:cubicBezTo>
                    <a:pt x="15032" y="16094"/>
                    <a:pt x="15761" y="15904"/>
                    <a:pt x="16479" y="15503"/>
                  </a:cubicBezTo>
                  <a:cubicBezTo>
                    <a:pt x="17241" y="15063"/>
                    <a:pt x="18122" y="14241"/>
                    <a:pt x="17907" y="13301"/>
                  </a:cubicBezTo>
                  <a:lnTo>
                    <a:pt x="17907" y="13301"/>
                  </a:lnTo>
                  <a:cubicBezTo>
                    <a:pt x="18017" y="13324"/>
                    <a:pt x="18128" y="13335"/>
                    <a:pt x="18237" y="13335"/>
                  </a:cubicBezTo>
                  <a:cubicBezTo>
                    <a:pt x="19135" y="13335"/>
                    <a:pt x="20000" y="12604"/>
                    <a:pt x="20562" y="11967"/>
                  </a:cubicBezTo>
                  <a:cubicBezTo>
                    <a:pt x="21265" y="11169"/>
                    <a:pt x="21729" y="10169"/>
                    <a:pt x="21813" y="9110"/>
                  </a:cubicBezTo>
                  <a:cubicBezTo>
                    <a:pt x="21872" y="8479"/>
                    <a:pt x="21765" y="7824"/>
                    <a:pt x="21527" y="7217"/>
                  </a:cubicBezTo>
                  <a:cubicBezTo>
                    <a:pt x="21551" y="7205"/>
                    <a:pt x="21563" y="7169"/>
                    <a:pt x="21539" y="7145"/>
                  </a:cubicBezTo>
                  <a:cubicBezTo>
                    <a:pt x="21515" y="7133"/>
                    <a:pt x="21503" y="7121"/>
                    <a:pt x="21491" y="7109"/>
                  </a:cubicBezTo>
                  <a:cubicBezTo>
                    <a:pt x="21003" y="5955"/>
                    <a:pt x="20039" y="4990"/>
                    <a:pt x="18776" y="4740"/>
                  </a:cubicBezTo>
                  <a:cubicBezTo>
                    <a:pt x="18213" y="4492"/>
                    <a:pt x="17564" y="4374"/>
                    <a:pt x="16912" y="4374"/>
                  </a:cubicBezTo>
                  <a:cubicBezTo>
                    <a:pt x="16752" y="4374"/>
                    <a:pt x="16592" y="4381"/>
                    <a:pt x="16432" y="4395"/>
                  </a:cubicBezTo>
                  <a:lnTo>
                    <a:pt x="16432" y="4395"/>
                  </a:lnTo>
                  <a:cubicBezTo>
                    <a:pt x="16436" y="4394"/>
                    <a:pt x="16443" y="4392"/>
                    <a:pt x="16443" y="4383"/>
                  </a:cubicBezTo>
                  <a:cubicBezTo>
                    <a:pt x="16657" y="3276"/>
                    <a:pt x="16002" y="2085"/>
                    <a:pt x="15181" y="1371"/>
                  </a:cubicBezTo>
                  <a:cubicBezTo>
                    <a:pt x="14978" y="1192"/>
                    <a:pt x="14764" y="1049"/>
                    <a:pt x="14550" y="918"/>
                  </a:cubicBezTo>
                  <a:cubicBezTo>
                    <a:pt x="14560" y="897"/>
                    <a:pt x="14543" y="857"/>
                    <a:pt x="14513" y="857"/>
                  </a:cubicBezTo>
                  <a:cubicBezTo>
                    <a:pt x="14510" y="857"/>
                    <a:pt x="14506" y="857"/>
                    <a:pt x="14502" y="859"/>
                  </a:cubicBezTo>
                  <a:cubicBezTo>
                    <a:pt x="14490" y="859"/>
                    <a:pt x="14466" y="871"/>
                    <a:pt x="14454" y="871"/>
                  </a:cubicBezTo>
                  <a:cubicBezTo>
                    <a:pt x="13788" y="501"/>
                    <a:pt x="13038" y="299"/>
                    <a:pt x="12276" y="216"/>
                  </a:cubicBezTo>
                  <a:cubicBezTo>
                    <a:pt x="12145" y="180"/>
                    <a:pt x="12002" y="144"/>
                    <a:pt x="11871" y="109"/>
                  </a:cubicBezTo>
                  <a:cubicBezTo>
                    <a:pt x="11533" y="35"/>
                    <a:pt x="11189" y="0"/>
                    <a:pt x="1084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260;p31">
              <a:extLst>
                <a:ext uri="{FF2B5EF4-FFF2-40B4-BE49-F238E27FC236}">
                  <a16:creationId xmlns:a16="http://schemas.microsoft.com/office/drawing/2014/main" id="{657E86C7-9D49-424D-9015-018110B06D0B}"/>
                </a:ext>
              </a:extLst>
            </p:cNvPr>
            <p:cNvSpPr/>
            <p:nvPr/>
          </p:nvSpPr>
          <p:spPr>
            <a:xfrm>
              <a:off x="2324975" y="1228900"/>
              <a:ext cx="44975" cy="97500"/>
            </a:xfrm>
            <a:custGeom>
              <a:avLst/>
              <a:gdLst/>
              <a:ahLst/>
              <a:cxnLst/>
              <a:rect l="l" t="t" r="r" b="b"/>
              <a:pathLst>
                <a:path w="1799" h="3900" extrusionOk="0">
                  <a:moveTo>
                    <a:pt x="645" y="0"/>
                  </a:moveTo>
                  <a:cubicBezTo>
                    <a:pt x="547" y="0"/>
                    <a:pt x="453" y="9"/>
                    <a:pt x="370" y="34"/>
                  </a:cubicBezTo>
                  <a:cubicBezTo>
                    <a:pt x="108" y="118"/>
                    <a:pt x="1" y="534"/>
                    <a:pt x="286" y="665"/>
                  </a:cubicBezTo>
                  <a:cubicBezTo>
                    <a:pt x="370" y="701"/>
                    <a:pt x="453" y="725"/>
                    <a:pt x="548" y="737"/>
                  </a:cubicBezTo>
                  <a:cubicBezTo>
                    <a:pt x="560" y="1523"/>
                    <a:pt x="394" y="2439"/>
                    <a:pt x="608" y="3201"/>
                  </a:cubicBezTo>
                  <a:cubicBezTo>
                    <a:pt x="584" y="3213"/>
                    <a:pt x="560" y="3213"/>
                    <a:pt x="525" y="3225"/>
                  </a:cubicBezTo>
                  <a:cubicBezTo>
                    <a:pt x="263" y="3285"/>
                    <a:pt x="215" y="3666"/>
                    <a:pt x="453" y="3797"/>
                  </a:cubicBezTo>
                  <a:cubicBezTo>
                    <a:pt x="603" y="3882"/>
                    <a:pt x="787" y="3900"/>
                    <a:pt x="973" y="3900"/>
                  </a:cubicBezTo>
                  <a:cubicBezTo>
                    <a:pt x="1096" y="3900"/>
                    <a:pt x="1220" y="3892"/>
                    <a:pt x="1334" y="3892"/>
                  </a:cubicBezTo>
                  <a:cubicBezTo>
                    <a:pt x="1799" y="3892"/>
                    <a:pt x="1799" y="3166"/>
                    <a:pt x="1334" y="3166"/>
                  </a:cubicBezTo>
                  <a:cubicBezTo>
                    <a:pt x="1358" y="2785"/>
                    <a:pt x="1287" y="2392"/>
                    <a:pt x="1275" y="2023"/>
                  </a:cubicBezTo>
                  <a:cubicBezTo>
                    <a:pt x="1251" y="1606"/>
                    <a:pt x="1299" y="1177"/>
                    <a:pt x="1275" y="772"/>
                  </a:cubicBezTo>
                  <a:cubicBezTo>
                    <a:pt x="1429" y="737"/>
                    <a:pt x="1549" y="582"/>
                    <a:pt x="1549" y="415"/>
                  </a:cubicBezTo>
                  <a:cubicBezTo>
                    <a:pt x="1549" y="201"/>
                    <a:pt x="1382" y="70"/>
                    <a:pt x="1179" y="46"/>
                  </a:cubicBezTo>
                  <a:cubicBezTo>
                    <a:pt x="1017" y="31"/>
                    <a:pt x="825" y="0"/>
                    <a:pt x="64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261;p31">
              <a:extLst>
                <a:ext uri="{FF2B5EF4-FFF2-40B4-BE49-F238E27FC236}">
                  <a16:creationId xmlns:a16="http://schemas.microsoft.com/office/drawing/2014/main" id="{04E86D03-D110-4E3F-B931-E922C2DDECA9}"/>
                </a:ext>
              </a:extLst>
            </p:cNvPr>
            <p:cNvSpPr/>
            <p:nvPr/>
          </p:nvSpPr>
          <p:spPr>
            <a:xfrm>
              <a:off x="2366950" y="1229800"/>
              <a:ext cx="69675" cy="93850"/>
            </a:xfrm>
            <a:custGeom>
              <a:avLst/>
              <a:gdLst/>
              <a:ahLst/>
              <a:cxnLst/>
              <a:rect l="l" t="t" r="r" b="b"/>
              <a:pathLst>
                <a:path w="2787" h="3754" extrusionOk="0">
                  <a:moveTo>
                    <a:pt x="929" y="784"/>
                  </a:moveTo>
                  <a:cubicBezTo>
                    <a:pt x="989" y="796"/>
                    <a:pt x="1048" y="808"/>
                    <a:pt x="1120" y="820"/>
                  </a:cubicBezTo>
                  <a:cubicBezTo>
                    <a:pt x="1644" y="963"/>
                    <a:pt x="1941" y="1439"/>
                    <a:pt x="1917" y="1975"/>
                  </a:cubicBezTo>
                  <a:cubicBezTo>
                    <a:pt x="1917" y="2213"/>
                    <a:pt x="1846" y="2546"/>
                    <a:pt x="1727" y="2737"/>
                  </a:cubicBezTo>
                  <a:cubicBezTo>
                    <a:pt x="1560" y="2999"/>
                    <a:pt x="1358" y="2999"/>
                    <a:pt x="1096" y="2999"/>
                  </a:cubicBezTo>
                  <a:lnTo>
                    <a:pt x="1060" y="2999"/>
                  </a:lnTo>
                  <a:cubicBezTo>
                    <a:pt x="1048" y="2558"/>
                    <a:pt x="1001" y="2130"/>
                    <a:pt x="977" y="1689"/>
                  </a:cubicBezTo>
                  <a:cubicBezTo>
                    <a:pt x="965" y="1498"/>
                    <a:pt x="1024" y="1034"/>
                    <a:pt x="917" y="867"/>
                  </a:cubicBezTo>
                  <a:cubicBezTo>
                    <a:pt x="929" y="832"/>
                    <a:pt x="929" y="808"/>
                    <a:pt x="929" y="784"/>
                  </a:cubicBezTo>
                  <a:close/>
                  <a:moveTo>
                    <a:pt x="783" y="1"/>
                  </a:moveTo>
                  <a:cubicBezTo>
                    <a:pt x="563" y="1"/>
                    <a:pt x="367" y="67"/>
                    <a:pt x="239" y="236"/>
                  </a:cubicBezTo>
                  <a:cubicBezTo>
                    <a:pt x="1" y="546"/>
                    <a:pt x="203" y="1213"/>
                    <a:pt x="227" y="1570"/>
                  </a:cubicBezTo>
                  <a:cubicBezTo>
                    <a:pt x="262" y="2189"/>
                    <a:pt x="286" y="2808"/>
                    <a:pt x="382" y="3415"/>
                  </a:cubicBezTo>
                  <a:cubicBezTo>
                    <a:pt x="407" y="3586"/>
                    <a:pt x="537" y="3665"/>
                    <a:pt x="675" y="3665"/>
                  </a:cubicBezTo>
                  <a:cubicBezTo>
                    <a:pt x="729" y="3665"/>
                    <a:pt x="784" y="3653"/>
                    <a:pt x="834" y="3630"/>
                  </a:cubicBezTo>
                  <a:cubicBezTo>
                    <a:pt x="939" y="3723"/>
                    <a:pt x="1083" y="3753"/>
                    <a:pt x="1232" y="3753"/>
                  </a:cubicBezTo>
                  <a:cubicBezTo>
                    <a:pt x="1389" y="3753"/>
                    <a:pt x="1551" y="3720"/>
                    <a:pt x="1679" y="3689"/>
                  </a:cubicBezTo>
                  <a:cubicBezTo>
                    <a:pt x="2048" y="3582"/>
                    <a:pt x="2287" y="3320"/>
                    <a:pt x="2441" y="2963"/>
                  </a:cubicBezTo>
                  <a:cubicBezTo>
                    <a:pt x="2787" y="2153"/>
                    <a:pt x="2775" y="1165"/>
                    <a:pt x="2084" y="534"/>
                  </a:cubicBezTo>
                  <a:cubicBezTo>
                    <a:pt x="1840" y="306"/>
                    <a:pt x="1257" y="1"/>
                    <a:pt x="78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262;p31">
              <a:extLst>
                <a:ext uri="{FF2B5EF4-FFF2-40B4-BE49-F238E27FC236}">
                  <a16:creationId xmlns:a16="http://schemas.microsoft.com/office/drawing/2014/main" id="{0D4338B0-2CB6-444B-B536-DB87742CAAC6}"/>
                </a:ext>
              </a:extLst>
            </p:cNvPr>
            <p:cNvSpPr/>
            <p:nvPr/>
          </p:nvSpPr>
          <p:spPr>
            <a:xfrm>
              <a:off x="2438400" y="1225425"/>
              <a:ext cx="43775" cy="87500"/>
            </a:xfrm>
            <a:custGeom>
              <a:avLst/>
              <a:gdLst/>
              <a:ahLst/>
              <a:cxnLst/>
              <a:rect l="l" t="t" r="r" b="b"/>
              <a:pathLst>
                <a:path w="1751" h="3500" extrusionOk="0">
                  <a:moveTo>
                    <a:pt x="889" y="1"/>
                  </a:moveTo>
                  <a:cubicBezTo>
                    <a:pt x="682" y="1"/>
                    <a:pt x="476" y="48"/>
                    <a:pt x="333" y="161"/>
                  </a:cubicBezTo>
                  <a:cubicBezTo>
                    <a:pt x="0" y="447"/>
                    <a:pt x="191" y="1233"/>
                    <a:pt x="191" y="1614"/>
                  </a:cubicBezTo>
                  <a:cubicBezTo>
                    <a:pt x="191" y="2043"/>
                    <a:pt x="36" y="2888"/>
                    <a:pt x="274" y="3269"/>
                  </a:cubicBezTo>
                  <a:cubicBezTo>
                    <a:pt x="392" y="3446"/>
                    <a:pt x="576" y="3500"/>
                    <a:pt x="775" y="3500"/>
                  </a:cubicBezTo>
                  <a:cubicBezTo>
                    <a:pt x="1016" y="3500"/>
                    <a:pt x="1280" y="3421"/>
                    <a:pt x="1476" y="3388"/>
                  </a:cubicBezTo>
                  <a:cubicBezTo>
                    <a:pt x="1619" y="3364"/>
                    <a:pt x="1750" y="3186"/>
                    <a:pt x="1750" y="3031"/>
                  </a:cubicBezTo>
                  <a:cubicBezTo>
                    <a:pt x="1738" y="2793"/>
                    <a:pt x="1619" y="2793"/>
                    <a:pt x="1476" y="2709"/>
                  </a:cubicBezTo>
                  <a:lnTo>
                    <a:pt x="1560" y="2709"/>
                  </a:lnTo>
                  <a:cubicBezTo>
                    <a:pt x="1500" y="2674"/>
                    <a:pt x="1441" y="2662"/>
                    <a:pt x="1369" y="2662"/>
                  </a:cubicBezTo>
                  <a:cubicBezTo>
                    <a:pt x="1280" y="2662"/>
                    <a:pt x="974" y="2734"/>
                    <a:pt x="923" y="2734"/>
                  </a:cubicBezTo>
                  <a:cubicBezTo>
                    <a:pt x="920" y="2734"/>
                    <a:pt x="918" y="2734"/>
                    <a:pt x="917" y="2733"/>
                  </a:cubicBezTo>
                  <a:cubicBezTo>
                    <a:pt x="893" y="2686"/>
                    <a:pt x="905" y="2483"/>
                    <a:pt x="917" y="2316"/>
                  </a:cubicBezTo>
                  <a:cubicBezTo>
                    <a:pt x="1000" y="2316"/>
                    <a:pt x="1072" y="2328"/>
                    <a:pt x="1155" y="2328"/>
                  </a:cubicBezTo>
                  <a:cubicBezTo>
                    <a:pt x="1345" y="2328"/>
                    <a:pt x="1524" y="2162"/>
                    <a:pt x="1512" y="1959"/>
                  </a:cubicBezTo>
                  <a:cubicBezTo>
                    <a:pt x="1500" y="1769"/>
                    <a:pt x="1357" y="1602"/>
                    <a:pt x="1155" y="1602"/>
                  </a:cubicBezTo>
                  <a:lnTo>
                    <a:pt x="929" y="1602"/>
                  </a:lnTo>
                  <a:cubicBezTo>
                    <a:pt x="929" y="1459"/>
                    <a:pt x="929" y="1316"/>
                    <a:pt x="929" y="1162"/>
                  </a:cubicBezTo>
                  <a:cubicBezTo>
                    <a:pt x="929" y="1031"/>
                    <a:pt x="929" y="900"/>
                    <a:pt x="929" y="769"/>
                  </a:cubicBezTo>
                  <a:cubicBezTo>
                    <a:pt x="964" y="757"/>
                    <a:pt x="1012" y="745"/>
                    <a:pt x="1083" y="709"/>
                  </a:cubicBezTo>
                  <a:cubicBezTo>
                    <a:pt x="1262" y="661"/>
                    <a:pt x="1369" y="578"/>
                    <a:pt x="1500" y="435"/>
                  </a:cubicBezTo>
                  <a:cubicBezTo>
                    <a:pt x="1572" y="352"/>
                    <a:pt x="1572" y="197"/>
                    <a:pt x="1453" y="126"/>
                  </a:cubicBezTo>
                  <a:cubicBezTo>
                    <a:pt x="1304" y="48"/>
                    <a:pt x="1095" y="1"/>
                    <a:pt x="88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63;p31">
              <a:extLst>
                <a:ext uri="{FF2B5EF4-FFF2-40B4-BE49-F238E27FC236}">
                  <a16:creationId xmlns:a16="http://schemas.microsoft.com/office/drawing/2014/main" id="{2D5C5181-95D1-4868-8520-99F9E36D33A9}"/>
                </a:ext>
              </a:extLst>
            </p:cNvPr>
            <p:cNvSpPr/>
            <p:nvPr/>
          </p:nvSpPr>
          <p:spPr>
            <a:xfrm>
              <a:off x="2486900" y="1225250"/>
              <a:ext cx="61675" cy="86700"/>
            </a:xfrm>
            <a:custGeom>
              <a:avLst/>
              <a:gdLst/>
              <a:ahLst/>
              <a:cxnLst/>
              <a:rect l="l" t="t" r="r" b="b"/>
              <a:pathLst>
                <a:path w="2467" h="3468" extrusionOk="0">
                  <a:moveTo>
                    <a:pt x="1322" y="942"/>
                  </a:moveTo>
                  <a:cubicBezTo>
                    <a:pt x="1370" y="1049"/>
                    <a:pt x="1406" y="1157"/>
                    <a:pt x="1418" y="1276"/>
                  </a:cubicBezTo>
                  <a:cubicBezTo>
                    <a:pt x="1441" y="1383"/>
                    <a:pt x="1453" y="1490"/>
                    <a:pt x="1453" y="1597"/>
                  </a:cubicBezTo>
                  <a:cubicBezTo>
                    <a:pt x="1394" y="1597"/>
                    <a:pt x="1322" y="1609"/>
                    <a:pt x="1251" y="1645"/>
                  </a:cubicBezTo>
                  <a:cubicBezTo>
                    <a:pt x="1144" y="1692"/>
                    <a:pt x="1013" y="1704"/>
                    <a:pt x="906" y="1728"/>
                  </a:cubicBezTo>
                  <a:cubicBezTo>
                    <a:pt x="870" y="1740"/>
                    <a:pt x="834" y="1752"/>
                    <a:pt x="810" y="1764"/>
                  </a:cubicBezTo>
                  <a:cubicBezTo>
                    <a:pt x="787" y="1466"/>
                    <a:pt x="787" y="1133"/>
                    <a:pt x="882" y="1002"/>
                  </a:cubicBezTo>
                  <a:cubicBezTo>
                    <a:pt x="1037" y="990"/>
                    <a:pt x="1179" y="966"/>
                    <a:pt x="1322" y="942"/>
                  </a:cubicBezTo>
                  <a:close/>
                  <a:moveTo>
                    <a:pt x="1138" y="0"/>
                  </a:moveTo>
                  <a:cubicBezTo>
                    <a:pt x="1116" y="0"/>
                    <a:pt x="1095" y="1"/>
                    <a:pt x="1072" y="2"/>
                  </a:cubicBezTo>
                  <a:cubicBezTo>
                    <a:pt x="548" y="14"/>
                    <a:pt x="227" y="490"/>
                    <a:pt x="132" y="966"/>
                  </a:cubicBezTo>
                  <a:cubicBezTo>
                    <a:pt x="13" y="1645"/>
                    <a:pt x="1" y="2597"/>
                    <a:pt x="227" y="3252"/>
                  </a:cubicBezTo>
                  <a:cubicBezTo>
                    <a:pt x="271" y="3385"/>
                    <a:pt x="416" y="3467"/>
                    <a:pt x="551" y="3467"/>
                  </a:cubicBezTo>
                  <a:cubicBezTo>
                    <a:pt x="671" y="3467"/>
                    <a:pt x="782" y="3403"/>
                    <a:pt x="810" y="3252"/>
                  </a:cubicBezTo>
                  <a:cubicBezTo>
                    <a:pt x="858" y="2943"/>
                    <a:pt x="846" y="2633"/>
                    <a:pt x="834" y="2312"/>
                  </a:cubicBezTo>
                  <a:cubicBezTo>
                    <a:pt x="969" y="2312"/>
                    <a:pt x="1104" y="2301"/>
                    <a:pt x="1239" y="2301"/>
                  </a:cubicBezTo>
                  <a:cubicBezTo>
                    <a:pt x="1306" y="2301"/>
                    <a:pt x="1374" y="2304"/>
                    <a:pt x="1441" y="2312"/>
                  </a:cubicBezTo>
                  <a:lnTo>
                    <a:pt x="1465" y="2312"/>
                  </a:lnTo>
                  <a:cubicBezTo>
                    <a:pt x="1465" y="2526"/>
                    <a:pt x="1465" y="2740"/>
                    <a:pt x="1489" y="2954"/>
                  </a:cubicBezTo>
                  <a:cubicBezTo>
                    <a:pt x="1483" y="3194"/>
                    <a:pt x="1688" y="3316"/>
                    <a:pt x="1886" y="3316"/>
                  </a:cubicBezTo>
                  <a:cubicBezTo>
                    <a:pt x="2081" y="3316"/>
                    <a:pt x="2269" y="3197"/>
                    <a:pt x="2239" y="2954"/>
                  </a:cubicBezTo>
                  <a:cubicBezTo>
                    <a:pt x="2145" y="2158"/>
                    <a:pt x="2467" y="0"/>
                    <a:pt x="113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0394622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27"/>
          <p:cNvGrpSpPr/>
          <p:nvPr/>
        </p:nvGrpSpPr>
        <p:grpSpPr>
          <a:xfrm>
            <a:off x="2297533" y="1434209"/>
            <a:ext cx="936610" cy="800409"/>
            <a:chOff x="2794150" y="3804075"/>
            <a:chExt cx="936610" cy="800409"/>
          </a:xfrm>
        </p:grpSpPr>
        <p:sp>
          <p:nvSpPr>
            <p:cNvPr id="143" name="Google Shape;143;p27"/>
            <p:cNvSpPr/>
            <p:nvPr/>
          </p:nvSpPr>
          <p:spPr>
            <a:xfrm>
              <a:off x="2854033" y="3857379"/>
              <a:ext cx="816844" cy="693801"/>
            </a:xfrm>
            <a:custGeom>
              <a:avLst/>
              <a:gdLst/>
              <a:ahLst/>
              <a:cxnLst/>
              <a:rect l="l" t="t" r="r" b="b"/>
              <a:pathLst>
                <a:path w="15010" h="12749" extrusionOk="0">
                  <a:moveTo>
                    <a:pt x="12869" y="0"/>
                  </a:moveTo>
                  <a:cubicBezTo>
                    <a:pt x="12586" y="0"/>
                    <a:pt x="12303" y="10"/>
                    <a:pt x="12020" y="10"/>
                  </a:cubicBezTo>
                  <a:cubicBezTo>
                    <a:pt x="11565" y="14"/>
                    <a:pt x="11110" y="19"/>
                    <a:pt x="10655" y="19"/>
                  </a:cubicBezTo>
                  <a:lnTo>
                    <a:pt x="5118" y="53"/>
                  </a:lnTo>
                  <a:lnTo>
                    <a:pt x="2385" y="70"/>
                  </a:lnTo>
                  <a:cubicBezTo>
                    <a:pt x="1918" y="74"/>
                    <a:pt x="1450" y="79"/>
                    <a:pt x="983" y="83"/>
                  </a:cubicBezTo>
                  <a:cubicBezTo>
                    <a:pt x="956" y="83"/>
                    <a:pt x="929" y="83"/>
                    <a:pt x="902" y="83"/>
                  </a:cubicBezTo>
                  <a:cubicBezTo>
                    <a:pt x="637" y="83"/>
                    <a:pt x="322" y="93"/>
                    <a:pt x="159" y="319"/>
                  </a:cubicBezTo>
                  <a:cubicBezTo>
                    <a:pt x="60" y="456"/>
                    <a:pt x="60" y="611"/>
                    <a:pt x="65" y="765"/>
                  </a:cubicBezTo>
                  <a:cubicBezTo>
                    <a:pt x="26" y="791"/>
                    <a:pt x="0" y="829"/>
                    <a:pt x="4" y="885"/>
                  </a:cubicBezTo>
                  <a:cubicBezTo>
                    <a:pt x="86" y="2670"/>
                    <a:pt x="185" y="4454"/>
                    <a:pt x="305" y="6234"/>
                  </a:cubicBezTo>
                  <a:cubicBezTo>
                    <a:pt x="361" y="7114"/>
                    <a:pt x="425" y="7993"/>
                    <a:pt x="489" y="8872"/>
                  </a:cubicBezTo>
                  <a:cubicBezTo>
                    <a:pt x="558" y="9752"/>
                    <a:pt x="601" y="10644"/>
                    <a:pt x="704" y="11519"/>
                  </a:cubicBezTo>
                  <a:cubicBezTo>
                    <a:pt x="738" y="11815"/>
                    <a:pt x="820" y="12115"/>
                    <a:pt x="1077" y="12300"/>
                  </a:cubicBezTo>
                  <a:cubicBezTo>
                    <a:pt x="1373" y="12505"/>
                    <a:pt x="1793" y="12484"/>
                    <a:pt x="2141" y="12510"/>
                  </a:cubicBezTo>
                  <a:cubicBezTo>
                    <a:pt x="3059" y="12578"/>
                    <a:pt x="3972" y="12630"/>
                    <a:pt x="4890" y="12668"/>
                  </a:cubicBezTo>
                  <a:cubicBezTo>
                    <a:pt x="6152" y="12722"/>
                    <a:pt x="7415" y="12749"/>
                    <a:pt x="8677" y="12749"/>
                  </a:cubicBezTo>
                  <a:cubicBezTo>
                    <a:pt x="9238" y="12749"/>
                    <a:pt x="9799" y="12743"/>
                    <a:pt x="10360" y="12733"/>
                  </a:cubicBezTo>
                  <a:cubicBezTo>
                    <a:pt x="11273" y="12716"/>
                    <a:pt x="12191" y="12686"/>
                    <a:pt x="13109" y="12638"/>
                  </a:cubicBezTo>
                  <a:cubicBezTo>
                    <a:pt x="13328" y="12630"/>
                    <a:pt x="13547" y="12617"/>
                    <a:pt x="13770" y="12604"/>
                  </a:cubicBezTo>
                  <a:cubicBezTo>
                    <a:pt x="13971" y="12596"/>
                    <a:pt x="14194" y="12604"/>
                    <a:pt x="14396" y="12561"/>
                  </a:cubicBezTo>
                  <a:cubicBezTo>
                    <a:pt x="14791" y="12484"/>
                    <a:pt x="14816" y="12047"/>
                    <a:pt x="14872" y="11729"/>
                  </a:cubicBezTo>
                  <a:cubicBezTo>
                    <a:pt x="15009" y="10888"/>
                    <a:pt x="15009" y="10039"/>
                    <a:pt x="14992" y="9194"/>
                  </a:cubicBezTo>
                  <a:cubicBezTo>
                    <a:pt x="14979" y="8289"/>
                    <a:pt x="14941" y="7384"/>
                    <a:pt x="14894" y="6483"/>
                  </a:cubicBezTo>
                  <a:cubicBezTo>
                    <a:pt x="14795" y="4729"/>
                    <a:pt x="14662" y="2974"/>
                    <a:pt x="14499" y="1224"/>
                  </a:cubicBezTo>
                  <a:cubicBezTo>
                    <a:pt x="14469" y="907"/>
                    <a:pt x="14422" y="568"/>
                    <a:pt x="14186" y="327"/>
                  </a:cubicBezTo>
                  <a:cubicBezTo>
                    <a:pt x="13958" y="91"/>
                    <a:pt x="13615" y="27"/>
                    <a:pt x="13294" y="10"/>
                  </a:cubicBezTo>
                  <a:cubicBezTo>
                    <a:pt x="13152" y="3"/>
                    <a:pt x="13010" y="0"/>
                    <a:pt x="128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7"/>
            <p:cNvSpPr/>
            <p:nvPr/>
          </p:nvSpPr>
          <p:spPr>
            <a:xfrm>
              <a:off x="2794150" y="3804075"/>
              <a:ext cx="936610" cy="800409"/>
            </a:xfrm>
            <a:custGeom>
              <a:avLst/>
              <a:gdLst/>
              <a:ahLst/>
              <a:cxnLst/>
              <a:rect l="l" t="t" r="r" b="b"/>
              <a:pathLst>
                <a:path w="18459" h="14708" extrusionOk="0">
                  <a:moveTo>
                    <a:pt x="10256" y="1"/>
                  </a:moveTo>
                  <a:cubicBezTo>
                    <a:pt x="8554" y="1"/>
                    <a:pt x="6851" y="10"/>
                    <a:pt x="5148" y="29"/>
                  </a:cubicBezTo>
                  <a:cubicBezTo>
                    <a:pt x="4680" y="34"/>
                    <a:pt x="4213" y="38"/>
                    <a:pt x="3745" y="47"/>
                  </a:cubicBezTo>
                  <a:cubicBezTo>
                    <a:pt x="3557" y="47"/>
                    <a:pt x="3557" y="334"/>
                    <a:pt x="3745" y="334"/>
                  </a:cubicBezTo>
                  <a:cubicBezTo>
                    <a:pt x="5873" y="304"/>
                    <a:pt x="8002" y="289"/>
                    <a:pt x="10130" y="289"/>
                  </a:cubicBezTo>
                  <a:cubicBezTo>
                    <a:pt x="11652" y="289"/>
                    <a:pt x="13174" y="296"/>
                    <a:pt x="14697" y="313"/>
                  </a:cubicBezTo>
                  <a:cubicBezTo>
                    <a:pt x="15606" y="321"/>
                    <a:pt x="16515" y="334"/>
                    <a:pt x="17425" y="347"/>
                  </a:cubicBezTo>
                  <a:cubicBezTo>
                    <a:pt x="17436" y="347"/>
                    <a:pt x="17448" y="347"/>
                    <a:pt x="17460" y="347"/>
                  </a:cubicBezTo>
                  <a:cubicBezTo>
                    <a:pt x="17497" y="347"/>
                    <a:pt x="17534" y="346"/>
                    <a:pt x="17571" y="346"/>
                  </a:cubicBezTo>
                  <a:cubicBezTo>
                    <a:pt x="17738" y="346"/>
                    <a:pt x="17902" y="363"/>
                    <a:pt x="17948" y="548"/>
                  </a:cubicBezTo>
                  <a:cubicBezTo>
                    <a:pt x="17999" y="746"/>
                    <a:pt x="17978" y="973"/>
                    <a:pt x="17987" y="1175"/>
                  </a:cubicBezTo>
                  <a:cubicBezTo>
                    <a:pt x="18004" y="1625"/>
                    <a:pt x="18017" y="2080"/>
                    <a:pt x="18030" y="2535"/>
                  </a:cubicBezTo>
                  <a:cubicBezTo>
                    <a:pt x="18085" y="4306"/>
                    <a:pt x="18124" y="6073"/>
                    <a:pt x="18145" y="7845"/>
                  </a:cubicBezTo>
                  <a:cubicBezTo>
                    <a:pt x="18167" y="9595"/>
                    <a:pt x="18188" y="11345"/>
                    <a:pt x="18064" y="13091"/>
                  </a:cubicBezTo>
                  <a:cubicBezTo>
                    <a:pt x="18047" y="13306"/>
                    <a:pt x="18030" y="13516"/>
                    <a:pt x="18008" y="13726"/>
                  </a:cubicBezTo>
                  <a:cubicBezTo>
                    <a:pt x="17991" y="13902"/>
                    <a:pt x="18012" y="14189"/>
                    <a:pt x="17862" y="14318"/>
                  </a:cubicBezTo>
                  <a:cubicBezTo>
                    <a:pt x="17746" y="14417"/>
                    <a:pt x="17558" y="14417"/>
                    <a:pt x="17412" y="14417"/>
                  </a:cubicBezTo>
                  <a:cubicBezTo>
                    <a:pt x="17184" y="14417"/>
                    <a:pt x="16953" y="14412"/>
                    <a:pt x="16725" y="14408"/>
                  </a:cubicBezTo>
                  <a:cubicBezTo>
                    <a:pt x="15816" y="14404"/>
                    <a:pt x="14907" y="14391"/>
                    <a:pt x="13997" y="14378"/>
                  </a:cubicBezTo>
                  <a:cubicBezTo>
                    <a:pt x="12179" y="14357"/>
                    <a:pt x="10364" y="14322"/>
                    <a:pt x="8545" y="14279"/>
                  </a:cubicBezTo>
                  <a:cubicBezTo>
                    <a:pt x="6731" y="14236"/>
                    <a:pt x="4908" y="14224"/>
                    <a:pt x="3098" y="14099"/>
                  </a:cubicBezTo>
                  <a:cubicBezTo>
                    <a:pt x="2643" y="14065"/>
                    <a:pt x="2192" y="14026"/>
                    <a:pt x="1738" y="13962"/>
                  </a:cubicBezTo>
                  <a:cubicBezTo>
                    <a:pt x="1553" y="13932"/>
                    <a:pt x="1335" y="13928"/>
                    <a:pt x="1159" y="13855"/>
                  </a:cubicBezTo>
                  <a:cubicBezTo>
                    <a:pt x="927" y="13760"/>
                    <a:pt x="927" y="13499"/>
                    <a:pt x="901" y="13288"/>
                  </a:cubicBezTo>
                  <a:cubicBezTo>
                    <a:pt x="794" y="12431"/>
                    <a:pt x="751" y="11564"/>
                    <a:pt x="695" y="10698"/>
                  </a:cubicBezTo>
                  <a:lnTo>
                    <a:pt x="378" y="5391"/>
                  </a:lnTo>
                  <a:cubicBezTo>
                    <a:pt x="352" y="4967"/>
                    <a:pt x="326" y="4538"/>
                    <a:pt x="301" y="4113"/>
                  </a:cubicBezTo>
                  <a:cubicBezTo>
                    <a:pt x="296" y="4021"/>
                    <a:pt x="220" y="3975"/>
                    <a:pt x="146" y="3975"/>
                  </a:cubicBezTo>
                  <a:cubicBezTo>
                    <a:pt x="72" y="3975"/>
                    <a:pt x="0" y="4021"/>
                    <a:pt x="5" y="4113"/>
                  </a:cubicBezTo>
                  <a:lnTo>
                    <a:pt x="339" y="9668"/>
                  </a:lnTo>
                  <a:cubicBezTo>
                    <a:pt x="395" y="10586"/>
                    <a:pt x="438" y="11504"/>
                    <a:pt x="515" y="12418"/>
                  </a:cubicBezTo>
                  <a:cubicBezTo>
                    <a:pt x="550" y="12830"/>
                    <a:pt x="562" y="13271"/>
                    <a:pt x="661" y="13670"/>
                  </a:cubicBezTo>
                  <a:cubicBezTo>
                    <a:pt x="764" y="14078"/>
                    <a:pt x="1107" y="14155"/>
                    <a:pt x="1485" y="14211"/>
                  </a:cubicBezTo>
                  <a:cubicBezTo>
                    <a:pt x="3329" y="14494"/>
                    <a:pt x="5212" y="14481"/>
                    <a:pt x="7074" y="14528"/>
                  </a:cubicBezTo>
                  <a:cubicBezTo>
                    <a:pt x="8987" y="14580"/>
                    <a:pt x="10905" y="14618"/>
                    <a:pt x="12822" y="14648"/>
                  </a:cubicBezTo>
                  <a:cubicBezTo>
                    <a:pt x="13779" y="14665"/>
                    <a:pt x="14735" y="14678"/>
                    <a:pt x="15696" y="14687"/>
                  </a:cubicBezTo>
                  <a:cubicBezTo>
                    <a:pt x="16159" y="14691"/>
                    <a:pt x="16627" y="14695"/>
                    <a:pt x="17094" y="14700"/>
                  </a:cubicBezTo>
                  <a:cubicBezTo>
                    <a:pt x="17197" y="14701"/>
                    <a:pt x="17309" y="14707"/>
                    <a:pt x="17422" y="14707"/>
                  </a:cubicBezTo>
                  <a:cubicBezTo>
                    <a:pt x="17660" y="14707"/>
                    <a:pt x="17905" y="14680"/>
                    <a:pt x="18077" y="14520"/>
                  </a:cubicBezTo>
                  <a:cubicBezTo>
                    <a:pt x="18197" y="14408"/>
                    <a:pt x="18244" y="14258"/>
                    <a:pt x="18265" y="14099"/>
                  </a:cubicBezTo>
                  <a:cubicBezTo>
                    <a:pt x="18295" y="13880"/>
                    <a:pt x="18313" y="13662"/>
                    <a:pt x="18330" y="13443"/>
                  </a:cubicBezTo>
                  <a:cubicBezTo>
                    <a:pt x="18368" y="12984"/>
                    <a:pt x="18398" y="12525"/>
                    <a:pt x="18416" y="12066"/>
                  </a:cubicBezTo>
                  <a:cubicBezTo>
                    <a:pt x="18454" y="11157"/>
                    <a:pt x="18458" y="10251"/>
                    <a:pt x="18454" y="9342"/>
                  </a:cubicBezTo>
                  <a:cubicBezTo>
                    <a:pt x="18446" y="7480"/>
                    <a:pt x="18411" y="5614"/>
                    <a:pt x="18360" y="3753"/>
                  </a:cubicBezTo>
                  <a:cubicBezTo>
                    <a:pt x="18338" y="2822"/>
                    <a:pt x="18308" y="1887"/>
                    <a:pt x="18274" y="956"/>
                  </a:cubicBezTo>
                  <a:cubicBezTo>
                    <a:pt x="18265" y="651"/>
                    <a:pt x="18283" y="252"/>
                    <a:pt x="17944" y="111"/>
                  </a:cubicBezTo>
                  <a:cubicBezTo>
                    <a:pt x="17820" y="61"/>
                    <a:pt x="17677" y="55"/>
                    <a:pt x="17538" y="55"/>
                  </a:cubicBezTo>
                  <a:cubicBezTo>
                    <a:pt x="17497" y="55"/>
                    <a:pt x="17457" y="56"/>
                    <a:pt x="17417" y="56"/>
                  </a:cubicBezTo>
                  <a:cubicBezTo>
                    <a:pt x="17395" y="56"/>
                    <a:pt x="17373" y="56"/>
                    <a:pt x="17352" y="55"/>
                  </a:cubicBezTo>
                  <a:cubicBezTo>
                    <a:pt x="17107" y="55"/>
                    <a:pt x="16858" y="51"/>
                    <a:pt x="16614" y="47"/>
                  </a:cubicBezTo>
                  <a:cubicBezTo>
                    <a:pt x="14495" y="16"/>
                    <a:pt x="12376" y="1"/>
                    <a:pt x="102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" name="Google Shape;145;p27"/>
          <p:cNvGrpSpPr/>
          <p:nvPr/>
        </p:nvGrpSpPr>
        <p:grpSpPr>
          <a:xfrm>
            <a:off x="6001885" y="1433848"/>
            <a:ext cx="936610" cy="800409"/>
            <a:chOff x="2794150" y="3804075"/>
            <a:chExt cx="936610" cy="800409"/>
          </a:xfrm>
        </p:grpSpPr>
        <p:sp>
          <p:nvSpPr>
            <p:cNvPr id="146" name="Google Shape;146;p27"/>
            <p:cNvSpPr/>
            <p:nvPr/>
          </p:nvSpPr>
          <p:spPr>
            <a:xfrm>
              <a:off x="2854033" y="3857379"/>
              <a:ext cx="816844" cy="693801"/>
            </a:xfrm>
            <a:custGeom>
              <a:avLst/>
              <a:gdLst/>
              <a:ahLst/>
              <a:cxnLst/>
              <a:rect l="l" t="t" r="r" b="b"/>
              <a:pathLst>
                <a:path w="15010" h="12749" extrusionOk="0">
                  <a:moveTo>
                    <a:pt x="12869" y="0"/>
                  </a:moveTo>
                  <a:cubicBezTo>
                    <a:pt x="12586" y="0"/>
                    <a:pt x="12303" y="10"/>
                    <a:pt x="12020" y="10"/>
                  </a:cubicBezTo>
                  <a:cubicBezTo>
                    <a:pt x="11565" y="14"/>
                    <a:pt x="11110" y="19"/>
                    <a:pt x="10655" y="19"/>
                  </a:cubicBezTo>
                  <a:lnTo>
                    <a:pt x="5118" y="53"/>
                  </a:lnTo>
                  <a:lnTo>
                    <a:pt x="2385" y="70"/>
                  </a:lnTo>
                  <a:cubicBezTo>
                    <a:pt x="1918" y="74"/>
                    <a:pt x="1450" y="79"/>
                    <a:pt x="983" y="83"/>
                  </a:cubicBezTo>
                  <a:cubicBezTo>
                    <a:pt x="956" y="83"/>
                    <a:pt x="929" y="83"/>
                    <a:pt x="902" y="83"/>
                  </a:cubicBezTo>
                  <a:cubicBezTo>
                    <a:pt x="637" y="83"/>
                    <a:pt x="322" y="93"/>
                    <a:pt x="159" y="319"/>
                  </a:cubicBezTo>
                  <a:cubicBezTo>
                    <a:pt x="60" y="456"/>
                    <a:pt x="60" y="611"/>
                    <a:pt x="65" y="765"/>
                  </a:cubicBezTo>
                  <a:cubicBezTo>
                    <a:pt x="26" y="791"/>
                    <a:pt x="0" y="829"/>
                    <a:pt x="4" y="885"/>
                  </a:cubicBezTo>
                  <a:cubicBezTo>
                    <a:pt x="86" y="2670"/>
                    <a:pt x="185" y="4454"/>
                    <a:pt x="305" y="6234"/>
                  </a:cubicBezTo>
                  <a:cubicBezTo>
                    <a:pt x="361" y="7114"/>
                    <a:pt x="425" y="7993"/>
                    <a:pt x="489" y="8872"/>
                  </a:cubicBezTo>
                  <a:cubicBezTo>
                    <a:pt x="558" y="9752"/>
                    <a:pt x="601" y="10644"/>
                    <a:pt x="704" y="11519"/>
                  </a:cubicBezTo>
                  <a:cubicBezTo>
                    <a:pt x="738" y="11815"/>
                    <a:pt x="820" y="12115"/>
                    <a:pt x="1077" y="12300"/>
                  </a:cubicBezTo>
                  <a:cubicBezTo>
                    <a:pt x="1373" y="12505"/>
                    <a:pt x="1793" y="12484"/>
                    <a:pt x="2141" y="12510"/>
                  </a:cubicBezTo>
                  <a:cubicBezTo>
                    <a:pt x="3059" y="12578"/>
                    <a:pt x="3972" y="12630"/>
                    <a:pt x="4890" y="12668"/>
                  </a:cubicBezTo>
                  <a:cubicBezTo>
                    <a:pt x="6152" y="12722"/>
                    <a:pt x="7415" y="12749"/>
                    <a:pt x="8677" y="12749"/>
                  </a:cubicBezTo>
                  <a:cubicBezTo>
                    <a:pt x="9238" y="12749"/>
                    <a:pt x="9799" y="12743"/>
                    <a:pt x="10360" y="12733"/>
                  </a:cubicBezTo>
                  <a:cubicBezTo>
                    <a:pt x="11273" y="12716"/>
                    <a:pt x="12191" y="12686"/>
                    <a:pt x="13109" y="12638"/>
                  </a:cubicBezTo>
                  <a:cubicBezTo>
                    <a:pt x="13328" y="12630"/>
                    <a:pt x="13547" y="12617"/>
                    <a:pt x="13770" y="12604"/>
                  </a:cubicBezTo>
                  <a:cubicBezTo>
                    <a:pt x="13971" y="12596"/>
                    <a:pt x="14194" y="12604"/>
                    <a:pt x="14396" y="12561"/>
                  </a:cubicBezTo>
                  <a:cubicBezTo>
                    <a:pt x="14791" y="12484"/>
                    <a:pt x="14816" y="12047"/>
                    <a:pt x="14872" y="11729"/>
                  </a:cubicBezTo>
                  <a:cubicBezTo>
                    <a:pt x="15009" y="10888"/>
                    <a:pt x="15009" y="10039"/>
                    <a:pt x="14992" y="9194"/>
                  </a:cubicBezTo>
                  <a:cubicBezTo>
                    <a:pt x="14979" y="8289"/>
                    <a:pt x="14941" y="7384"/>
                    <a:pt x="14894" y="6483"/>
                  </a:cubicBezTo>
                  <a:cubicBezTo>
                    <a:pt x="14795" y="4729"/>
                    <a:pt x="14662" y="2974"/>
                    <a:pt x="14499" y="1224"/>
                  </a:cubicBezTo>
                  <a:cubicBezTo>
                    <a:pt x="14469" y="907"/>
                    <a:pt x="14422" y="568"/>
                    <a:pt x="14186" y="327"/>
                  </a:cubicBezTo>
                  <a:cubicBezTo>
                    <a:pt x="13958" y="91"/>
                    <a:pt x="13615" y="27"/>
                    <a:pt x="13294" y="10"/>
                  </a:cubicBezTo>
                  <a:cubicBezTo>
                    <a:pt x="13152" y="3"/>
                    <a:pt x="13010" y="0"/>
                    <a:pt x="128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7"/>
            <p:cNvSpPr/>
            <p:nvPr/>
          </p:nvSpPr>
          <p:spPr>
            <a:xfrm>
              <a:off x="2794150" y="3804075"/>
              <a:ext cx="936610" cy="800409"/>
            </a:xfrm>
            <a:custGeom>
              <a:avLst/>
              <a:gdLst/>
              <a:ahLst/>
              <a:cxnLst/>
              <a:rect l="l" t="t" r="r" b="b"/>
              <a:pathLst>
                <a:path w="18459" h="14708" extrusionOk="0">
                  <a:moveTo>
                    <a:pt x="10256" y="1"/>
                  </a:moveTo>
                  <a:cubicBezTo>
                    <a:pt x="8554" y="1"/>
                    <a:pt x="6851" y="10"/>
                    <a:pt x="5148" y="29"/>
                  </a:cubicBezTo>
                  <a:cubicBezTo>
                    <a:pt x="4680" y="34"/>
                    <a:pt x="4213" y="38"/>
                    <a:pt x="3745" y="47"/>
                  </a:cubicBezTo>
                  <a:cubicBezTo>
                    <a:pt x="3557" y="47"/>
                    <a:pt x="3557" y="334"/>
                    <a:pt x="3745" y="334"/>
                  </a:cubicBezTo>
                  <a:cubicBezTo>
                    <a:pt x="5873" y="304"/>
                    <a:pt x="8002" y="289"/>
                    <a:pt x="10130" y="289"/>
                  </a:cubicBezTo>
                  <a:cubicBezTo>
                    <a:pt x="11652" y="289"/>
                    <a:pt x="13174" y="296"/>
                    <a:pt x="14697" y="313"/>
                  </a:cubicBezTo>
                  <a:cubicBezTo>
                    <a:pt x="15606" y="321"/>
                    <a:pt x="16515" y="334"/>
                    <a:pt x="17425" y="347"/>
                  </a:cubicBezTo>
                  <a:cubicBezTo>
                    <a:pt x="17436" y="347"/>
                    <a:pt x="17448" y="347"/>
                    <a:pt x="17460" y="347"/>
                  </a:cubicBezTo>
                  <a:cubicBezTo>
                    <a:pt x="17497" y="347"/>
                    <a:pt x="17534" y="346"/>
                    <a:pt x="17571" y="346"/>
                  </a:cubicBezTo>
                  <a:cubicBezTo>
                    <a:pt x="17738" y="346"/>
                    <a:pt x="17902" y="363"/>
                    <a:pt x="17948" y="548"/>
                  </a:cubicBezTo>
                  <a:cubicBezTo>
                    <a:pt x="17999" y="746"/>
                    <a:pt x="17978" y="973"/>
                    <a:pt x="17987" y="1175"/>
                  </a:cubicBezTo>
                  <a:cubicBezTo>
                    <a:pt x="18004" y="1625"/>
                    <a:pt x="18017" y="2080"/>
                    <a:pt x="18030" y="2535"/>
                  </a:cubicBezTo>
                  <a:cubicBezTo>
                    <a:pt x="18085" y="4306"/>
                    <a:pt x="18124" y="6073"/>
                    <a:pt x="18145" y="7845"/>
                  </a:cubicBezTo>
                  <a:cubicBezTo>
                    <a:pt x="18167" y="9595"/>
                    <a:pt x="18188" y="11345"/>
                    <a:pt x="18064" y="13091"/>
                  </a:cubicBezTo>
                  <a:cubicBezTo>
                    <a:pt x="18047" y="13306"/>
                    <a:pt x="18030" y="13516"/>
                    <a:pt x="18008" y="13726"/>
                  </a:cubicBezTo>
                  <a:cubicBezTo>
                    <a:pt x="17991" y="13902"/>
                    <a:pt x="18012" y="14189"/>
                    <a:pt x="17862" y="14318"/>
                  </a:cubicBezTo>
                  <a:cubicBezTo>
                    <a:pt x="17746" y="14417"/>
                    <a:pt x="17558" y="14417"/>
                    <a:pt x="17412" y="14417"/>
                  </a:cubicBezTo>
                  <a:cubicBezTo>
                    <a:pt x="17184" y="14417"/>
                    <a:pt x="16953" y="14412"/>
                    <a:pt x="16725" y="14408"/>
                  </a:cubicBezTo>
                  <a:cubicBezTo>
                    <a:pt x="15816" y="14404"/>
                    <a:pt x="14907" y="14391"/>
                    <a:pt x="13997" y="14378"/>
                  </a:cubicBezTo>
                  <a:cubicBezTo>
                    <a:pt x="12179" y="14357"/>
                    <a:pt x="10364" y="14322"/>
                    <a:pt x="8545" y="14279"/>
                  </a:cubicBezTo>
                  <a:cubicBezTo>
                    <a:pt x="6731" y="14236"/>
                    <a:pt x="4908" y="14224"/>
                    <a:pt x="3098" y="14099"/>
                  </a:cubicBezTo>
                  <a:cubicBezTo>
                    <a:pt x="2643" y="14065"/>
                    <a:pt x="2192" y="14026"/>
                    <a:pt x="1738" y="13962"/>
                  </a:cubicBezTo>
                  <a:cubicBezTo>
                    <a:pt x="1553" y="13932"/>
                    <a:pt x="1335" y="13928"/>
                    <a:pt x="1159" y="13855"/>
                  </a:cubicBezTo>
                  <a:cubicBezTo>
                    <a:pt x="927" y="13760"/>
                    <a:pt x="927" y="13499"/>
                    <a:pt x="901" y="13288"/>
                  </a:cubicBezTo>
                  <a:cubicBezTo>
                    <a:pt x="794" y="12431"/>
                    <a:pt x="751" y="11564"/>
                    <a:pt x="695" y="10698"/>
                  </a:cubicBezTo>
                  <a:lnTo>
                    <a:pt x="378" y="5391"/>
                  </a:lnTo>
                  <a:cubicBezTo>
                    <a:pt x="352" y="4967"/>
                    <a:pt x="326" y="4538"/>
                    <a:pt x="301" y="4113"/>
                  </a:cubicBezTo>
                  <a:cubicBezTo>
                    <a:pt x="296" y="4021"/>
                    <a:pt x="220" y="3975"/>
                    <a:pt x="146" y="3975"/>
                  </a:cubicBezTo>
                  <a:cubicBezTo>
                    <a:pt x="72" y="3975"/>
                    <a:pt x="0" y="4021"/>
                    <a:pt x="5" y="4113"/>
                  </a:cubicBezTo>
                  <a:lnTo>
                    <a:pt x="339" y="9668"/>
                  </a:lnTo>
                  <a:cubicBezTo>
                    <a:pt x="395" y="10586"/>
                    <a:pt x="438" y="11504"/>
                    <a:pt x="515" y="12418"/>
                  </a:cubicBezTo>
                  <a:cubicBezTo>
                    <a:pt x="550" y="12830"/>
                    <a:pt x="562" y="13271"/>
                    <a:pt x="661" y="13670"/>
                  </a:cubicBezTo>
                  <a:cubicBezTo>
                    <a:pt x="764" y="14078"/>
                    <a:pt x="1107" y="14155"/>
                    <a:pt x="1485" y="14211"/>
                  </a:cubicBezTo>
                  <a:cubicBezTo>
                    <a:pt x="3329" y="14494"/>
                    <a:pt x="5212" y="14481"/>
                    <a:pt x="7074" y="14528"/>
                  </a:cubicBezTo>
                  <a:cubicBezTo>
                    <a:pt x="8987" y="14580"/>
                    <a:pt x="10905" y="14618"/>
                    <a:pt x="12822" y="14648"/>
                  </a:cubicBezTo>
                  <a:cubicBezTo>
                    <a:pt x="13779" y="14665"/>
                    <a:pt x="14735" y="14678"/>
                    <a:pt x="15696" y="14687"/>
                  </a:cubicBezTo>
                  <a:cubicBezTo>
                    <a:pt x="16159" y="14691"/>
                    <a:pt x="16627" y="14695"/>
                    <a:pt x="17094" y="14700"/>
                  </a:cubicBezTo>
                  <a:cubicBezTo>
                    <a:pt x="17197" y="14701"/>
                    <a:pt x="17309" y="14707"/>
                    <a:pt x="17422" y="14707"/>
                  </a:cubicBezTo>
                  <a:cubicBezTo>
                    <a:pt x="17660" y="14707"/>
                    <a:pt x="17905" y="14680"/>
                    <a:pt x="18077" y="14520"/>
                  </a:cubicBezTo>
                  <a:cubicBezTo>
                    <a:pt x="18197" y="14408"/>
                    <a:pt x="18244" y="14258"/>
                    <a:pt x="18265" y="14099"/>
                  </a:cubicBezTo>
                  <a:cubicBezTo>
                    <a:pt x="18295" y="13880"/>
                    <a:pt x="18313" y="13662"/>
                    <a:pt x="18330" y="13443"/>
                  </a:cubicBezTo>
                  <a:cubicBezTo>
                    <a:pt x="18368" y="12984"/>
                    <a:pt x="18398" y="12525"/>
                    <a:pt x="18416" y="12066"/>
                  </a:cubicBezTo>
                  <a:cubicBezTo>
                    <a:pt x="18454" y="11157"/>
                    <a:pt x="18458" y="10251"/>
                    <a:pt x="18454" y="9342"/>
                  </a:cubicBezTo>
                  <a:cubicBezTo>
                    <a:pt x="18446" y="7480"/>
                    <a:pt x="18411" y="5614"/>
                    <a:pt x="18360" y="3753"/>
                  </a:cubicBezTo>
                  <a:cubicBezTo>
                    <a:pt x="18338" y="2822"/>
                    <a:pt x="18308" y="1887"/>
                    <a:pt x="18274" y="956"/>
                  </a:cubicBezTo>
                  <a:cubicBezTo>
                    <a:pt x="18265" y="651"/>
                    <a:pt x="18283" y="252"/>
                    <a:pt x="17944" y="111"/>
                  </a:cubicBezTo>
                  <a:cubicBezTo>
                    <a:pt x="17820" y="61"/>
                    <a:pt x="17677" y="55"/>
                    <a:pt x="17538" y="55"/>
                  </a:cubicBezTo>
                  <a:cubicBezTo>
                    <a:pt x="17497" y="55"/>
                    <a:pt x="17457" y="56"/>
                    <a:pt x="17417" y="56"/>
                  </a:cubicBezTo>
                  <a:cubicBezTo>
                    <a:pt x="17395" y="56"/>
                    <a:pt x="17373" y="56"/>
                    <a:pt x="17352" y="55"/>
                  </a:cubicBezTo>
                  <a:cubicBezTo>
                    <a:pt x="17107" y="55"/>
                    <a:pt x="16858" y="51"/>
                    <a:pt x="16614" y="47"/>
                  </a:cubicBezTo>
                  <a:cubicBezTo>
                    <a:pt x="14495" y="16"/>
                    <a:pt x="12376" y="1"/>
                    <a:pt x="102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8" name="Google Shape;148;p27"/>
          <p:cNvGrpSpPr/>
          <p:nvPr/>
        </p:nvGrpSpPr>
        <p:grpSpPr>
          <a:xfrm>
            <a:off x="2297533" y="3309086"/>
            <a:ext cx="936610" cy="800409"/>
            <a:chOff x="2794150" y="3804075"/>
            <a:chExt cx="936610" cy="800409"/>
          </a:xfrm>
        </p:grpSpPr>
        <p:sp>
          <p:nvSpPr>
            <p:cNvPr id="149" name="Google Shape;149;p27"/>
            <p:cNvSpPr/>
            <p:nvPr/>
          </p:nvSpPr>
          <p:spPr>
            <a:xfrm>
              <a:off x="2854033" y="3857379"/>
              <a:ext cx="816844" cy="693801"/>
            </a:xfrm>
            <a:custGeom>
              <a:avLst/>
              <a:gdLst/>
              <a:ahLst/>
              <a:cxnLst/>
              <a:rect l="l" t="t" r="r" b="b"/>
              <a:pathLst>
                <a:path w="15010" h="12749" extrusionOk="0">
                  <a:moveTo>
                    <a:pt x="12869" y="0"/>
                  </a:moveTo>
                  <a:cubicBezTo>
                    <a:pt x="12586" y="0"/>
                    <a:pt x="12303" y="10"/>
                    <a:pt x="12020" y="10"/>
                  </a:cubicBezTo>
                  <a:cubicBezTo>
                    <a:pt x="11565" y="14"/>
                    <a:pt x="11110" y="19"/>
                    <a:pt x="10655" y="19"/>
                  </a:cubicBezTo>
                  <a:lnTo>
                    <a:pt x="5118" y="53"/>
                  </a:lnTo>
                  <a:lnTo>
                    <a:pt x="2385" y="70"/>
                  </a:lnTo>
                  <a:cubicBezTo>
                    <a:pt x="1918" y="74"/>
                    <a:pt x="1450" y="79"/>
                    <a:pt x="983" y="83"/>
                  </a:cubicBezTo>
                  <a:cubicBezTo>
                    <a:pt x="956" y="83"/>
                    <a:pt x="929" y="83"/>
                    <a:pt x="902" y="83"/>
                  </a:cubicBezTo>
                  <a:cubicBezTo>
                    <a:pt x="637" y="83"/>
                    <a:pt x="322" y="93"/>
                    <a:pt x="159" y="319"/>
                  </a:cubicBezTo>
                  <a:cubicBezTo>
                    <a:pt x="60" y="456"/>
                    <a:pt x="60" y="611"/>
                    <a:pt x="65" y="765"/>
                  </a:cubicBezTo>
                  <a:cubicBezTo>
                    <a:pt x="26" y="791"/>
                    <a:pt x="0" y="829"/>
                    <a:pt x="4" y="885"/>
                  </a:cubicBezTo>
                  <a:cubicBezTo>
                    <a:pt x="86" y="2670"/>
                    <a:pt x="185" y="4454"/>
                    <a:pt x="305" y="6234"/>
                  </a:cubicBezTo>
                  <a:cubicBezTo>
                    <a:pt x="361" y="7114"/>
                    <a:pt x="425" y="7993"/>
                    <a:pt x="489" y="8872"/>
                  </a:cubicBezTo>
                  <a:cubicBezTo>
                    <a:pt x="558" y="9752"/>
                    <a:pt x="601" y="10644"/>
                    <a:pt x="704" y="11519"/>
                  </a:cubicBezTo>
                  <a:cubicBezTo>
                    <a:pt x="738" y="11815"/>
                    <a:pt x="820" y="12115"/>
                    <a:pt x="1077" y="12300"/>
                  </a:cubicBezTo>
                  <a:cubicBezTo>
                    <a:pt x="1373" y="12505"/>
                    <a:pt x="1793" y="12484"/>
                    <a:pt x="2141" y="12510"/>
                  </a:cubicBezTo>
                  <a:cubicBezTo>
                    <a:pt x="3059" y="12578"/>
                    <a:pt x="3972" y="12630"/>
                    <a:pt x="4890" y="12668"/>
                  </a:cubicBezTo>
                  <a:cubicBezTo>
                    <a:pt x="6152" y="12722"/>
                    <a:pt x="7415" y="12749"/>
                    <a:pt x="8677" y="12749"/>
                  </a:cubicBezTo>
                  <a:cubicBezTo>
                    <a:pt x="9238" y="12749"/>
                    <a:pt x="9799" y="12743"/>
                    <a:pt x="10360" y="12733"/>
                  </a:cubicBezTo>
                  <a:cubicBezTo>
                    <a:pt x="11273" y="12716"/>
                    <a:pt x="12191" y="12686"/>
                    <a:pt x="13109" y="12638"/>
                  </a:cubicBezTo>
                  <a:cubicBezTo>
                    <a:pt x="13328" y="12630"/>
                    <a:pt x="13547" y="12617"/>
                    <a:pt x="13770" y="12604"/>
                  </a:cubicBezTo>
                  <a:cubicBezTo>
                    <a:pt x="13971" y="12596"/>
                    <a:pt x="14194" y="12604"/>
                    <a:pt x="14396" y="12561"/>
                  </a:cubicBezTo>
                  <a:cubicBezTo>
                    <a:pt x="14791" y="12484"/>
                    <a:pt x="14816" y="12047"/>
                    <a:pt x="14872" y="11729"/>
                  </a:cubicBezTo>
                  <a:cubicBezTo>
                    <a:pt x="15009" y="10888"/>
                    <a:pt x="15009" y="10039"/>
                    <a:pt x="14992" y="9194"/>
                  </a:cubicBezTo>
                  <a:cubicBezTo>
                    <a:pt x="14979" y="8289"/>
                    <a:pt x="14941" y="7384"/>
                    <a:pt x="14894" y="6483"/>
                  </a:cubicBezTo>
                  <a:cubicBezTo>
                    <a:pt x="14795" y="4729"/>
                    <a:pt x="14662" y="2974"/>
                    <a:pt x="14499" y="1224"/>
                  </a:cubicBezTo>
                  <a:cubicBezTo>
                    <a:pt x="14469" y="907"/>
                    <a:pt x="14422" y="568"/>
                    <a:pt x="14186" y="327"/>
                  </a:cubicBezTo>
                  <a:cubicBezTo>
                    <a:pt x="13958" y="91"/>
                    <a:pt x="13615" y="27"/>
                    <a:pt x="13294" y="10"/>
                  </a:cubicBezTo>
                  <a:cubicBezTo>
                    <a:pt x="13152" y="3"/>
                    <a:pt x="13010" y="0"/>
                    <a:pt x="128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7"/>
            <p:cNvSpPr/>
            <p:nvPr/>
          </p:nvSpPr>
          <p:spPr>
            <a:xfrm>
              <a:off x="2794150" y="3804075"/>
              <a:ext cx="936610" cy="800409"/>
            </a:xfrm>
            <a:custGeom>
              <a:avLst/>
              <a:gdLst/>
              <a:ahLst/>
              <a:cxnLst/>
              <a:rect l="l" t="t" r="r" b="b"/>
              <a:pathLst>
                <a:path w="18459" h="14708" extrusionOk="0">
                  <a:moveTo>
                    <a:pt x="10256" y="1"/>
                  </a:moveTo>
                  <a:cubicBezTo>
                    <a:pt x="8554" y="1"/>
                    <a:pt x="6851" y="10"/>
                    <a:pt x="5148" y="29"/>
                  </a:cubicBezTo>
                  <a:cubicBezTo>
                    <a:pt x="4680" y="34"/>
                    <a:pt x="4213" y="38"/>
                    <a:pt x="3745" y="47"/>
                  </a:cubicBezTo>
                  <a:cubicBezTo>
                    <a:pt x="3557" y="47"/>
                    <a:pt x="3557" y="334"/>
                    <a:pt x="3745" y="334"/>
                  </a:cubicBezTo>
                  <a:cubicBezTo>
                    <a:pt x="5873" y="304"/>
                    <a:pt x="8002" y="289"/>
                    <a:pt x="10130" y="289"/>
                  </a:cubicBezTo>
                  <a:cubicBezTo>
                    <a:pt x="11652" y="289"/>
                    <a:pt x="13174" y="296"/>
                    <a:pt x="14697" y="313"/>
                  </a:cubicBezTo>
                  <a:cubicBezTo>
                    <a:pt x="15606" y="321"/>
                    <a:pt x="16515" y="334"/>
                    <a:pt x="17425" y="347"/>
                  </a:cubicBezTo>
                  <a:cubicBezTo>
                    <a:pt x="17436" y="347"/>
                    <a:pt x="17448" y="347"/>
                    <a:pt x="17460" y="347"/>
                  </a:cubicBezTo>
                  <a:cubicBezTo>
                    <a:pt x="17497" y="347"/>
                    <a:pt x="17534" y="346"/>
                    <a:pt x="17571" y="346"/>
                  </a:cubicBezTo>
                  <a:cubicBezTo>
                    <a:pt x="17738" y="346"/>
                    <a:pt x="17902" y="363"/>
                    <a:pt x="17948" y="548"/>
                  </a:cubicBezTo>
                  <a:cubicBezTo>
                    <a:pt x="17999" y="746"/>
                    <a:pt x="17978" y="973"/>
                    <a:pt x="17987" y="1175"/>
                  </a:cubicBezTo>
                  <a:cubicBezTo>
                    <a:pt x="18004" y="1625"/>
                    <a:pt x="18017" y="2080"/>
                    <a:pt x="18030" y="2535"/>
                  </a:cubicBezTo>
                  <a:cubicBezTo>
                    <a:pt x="18085" y="4306"/>
                    <a:pt x="18124" y="6073"/>
                    <a:pt x="18145" y="7845"/>
                  </a:cubicBezTo>
                  <a:cubicBezTo>
                    <a:pt x="18167" y="9595"/>
                    <a:pt x="18188" y="11345"/>
                    <a:pt x="18064" y="13091"/>
                  </a:cubicBezTo>
                  <a:cubicBezTo>
                    <a:pt x="18047" y="13306"/>
                    <a:pt x="18030" y="13516"/>
                    <a:pt x="18008" y="13726"/>
                  </a:cubicBezTo>
                  <a:cubicBezTo>
                    <a:pt x="17991" y="13902"/>
                    <a:pt x="18012" y="14189"/>
                    <a:pt x="17862" y="14318"/>
                  </a:cubicBezTo>
                  <a:cubicBezTo>
                    <a:pt x="17746" y="14417"/>
                    <a:pt x="17558" y="14417"/>
                    <a:pt x="17412" y="14417"/>
                  </a:cubicBezTo>
                  <a:cubicBezTo>
                    <a:pt x="17184" y="14417"/>
                    <a:pt x="16953" y="14412"/>
                    <a:pt x="16725" y="14408"/>
                  </a:cubicBezTo>
                  <a:cubicBezTo>
                    <a:pt x="15816" y="14404"/>
                    <a:pt x="14907" y="14391"/>
                    <a:pt x="13997" y="14378"/>
                  </a:cubicBezTo>
                  <a:cubicBezTo>
                    <a:pt x="12179" y="14357"/>
                    <a:pt x="10364" y="14322"/>
                    <a:pt x="8545" y="14279"/>
                  </a:cubicBezTo>
                  <a:cubicBezTo>
                    <a:pt x="6731" y="14236"/>
                    <a:pt x="4908" y="14224"/>
                    <a:pt x="3098" y="14099"/>
                  </a:cubicBezTo>
                  <a:cubicBezTo>
                    <a:pt x="2643" y="14065"/>
                    <a:pt x="2192" y="14026"/>
                    <a:pt x="1738" y="13962"/>
                  </a:cubicBezTo>
                  <a:cubicBezTo>
                    <a:pt x="1553" y="13932"/>
                    <a:pt x="1335" y="13928"/>
                    <a:pt x="1159" y="13855"/>
                  </a:cubicBezTo>
                  <a:cubicBezTo>
                    <a:pt x="927" y="13760"/>
                    <a:pt x="927" y="13499"/>
                    <a:pt x="901" y="13288"/>
                  </a:cubicBezTo>
                  <a:cubicBezTo>
                    <a:pt x="794" y="12431"/>
                    <a:pt x="751" y="11564"/>
                    <a:pt x="695" y="10698"/>
                  </a:cubicBezTo>
                  <a:lnTo>
                    <a:pt x="378" y="5391"/>
                  </a:lnTo>
                  <a:cubicBezTo>
                    <a:pt x="352" y="4967"/>
                    <a:pt x="326" y="4538"/>
                    <a:pt x="301" y="4113"/>
                  </a:cubicBezTo>
                  <a:cubicBezTo>
                    <a:pt x="296" y="4021"/>
                    <a:pt x="220" y="3975"/>
                    <a:pt x="146" y="3975"/>
                  </a:cubicBezTo>
                  <a:cubicBezTo>
                    <a:pt x="72" y="3975"/>
                    <a:pt x="0" y="4021"/>
                    <a:pt x="5" y="4113"/>
                  </a:cubicBezTo>
                  <a:lnTo>
                    <a:pt x="339" y="9668"/>
                  </a:lnTo>
                  <a:cubicBezTo>
                    <a:pt x="395" y="10586"/>
                    <a:pt x="438" y="11504"/>
                    <a:pt x="515" y="12418"/>
                  </a:cubicBezTo>
                  <a:cubicBezTo>
                    <a:pt x="550" y="12830"/>
                    <a:pt x="562" y="13271"/>
                    <a:pt x="661" y="13670"/>
                  </a:cubicBezTo>
                  <a:cubicBezTo>
                    <a:pt x="764" y="14078"/>
                    <a:pt x="1107" y="14155"/>
                    <a:pt x="1485" y="14211"/>
                  </a:cubicBezTo>
                  <a:cubicBezTo>
                    <a:pt x="3329" y="14494"/>
                    <a:pt x="5212" y="14481"/>
                    <a:pt x="7074" y="14528"/>
                  </a:cubicBezTo>
                  <a:cubicBezTo>
                    <a:pt x="8987" y="14580"/>
                    <a:pt x="10905" y="14618"/>
                    <a:pt x="12822" y="14648"/>
                  </a:cubicBezTo>
                  <a:cubicBezTo>
                    <a:pt x="13779" y="14665"/>
                    <a:pt x="14735" y="14678"/>
                    <a:pt x="15696" y="14687"/>
                  </a:cubicBezTo>
                  <a:cubicBezTo>
                    <a:pt x="16159" y="14691"/>
                    <a:pt x="16627" y="14695"/>
                    <a:pt x="17094" y="14700"/>
                  </a:cubicBezTo>
                  <a:cubicBezTo>
                    <a:pt x="17197" y="14701"/>
                    <a:pt x="17309" y="14707"/>
                    <a:pt x="17422" y="14707"/>
                  </a:cubicBezTo>
                  <a:cubicBezTo>
                    <a:pt x="17660" y="14707"/>
                    <a:pt x="17905" y="14680"/>
                    <a:pt x="18077" y="14520"/>
                  </a:cubicBezTo>
                  <a:cubicBezTo>
                    <a:pt x="18197" y="14408"/>
                    <a:pt x="18244" y="14258"/>
                    <a:pt x="18265" y="14099"/>
                  </a:cubicBezTo>
                  <a:cubicBezTo>
                    <a:pt x="18295" y="13880"/>
                    <a:pt x="18313" y="13662"/>
                    <a:pt x="18330" y="13443"/>
                  </a:cubicBezTo>
                  <a:cubicBezTo>
                    <a:pt x="18368" y="12984"/>
                    <a:pt x="18398" y="12525"/>
                    <a:pt x="18416" y="12066"/>
                  </a:cubicBezTo>
                  <a:cubicBezTo>
                    <a:pt x="18454" y="11157"/>
                    <a:pt x="18458" y="10251"/>
                    <a:pt x="18454" y="9342"/>
                  </a:cubicBezTo>
                  <a:cubicBezTo>
                    <a:pt x="18446" y="7480"/>
                    <a:pt x="18411" y="5614"/>
                    <a:pt x="18360" y="3753"/>
                  </a:cubicBezTo>
                  <a:cubicBezTo>
                    <a:pt x="18338" y="2822"/>
                    <a:pt x="18308" y="1887"/>
                    <a:pt x="18274" y="956"/>
                  </a:cubicBezTo>
                  <a:cubicBezTo>
                    <a:pt x="18265" y="651"/>
                    <a:pt x="18283" y="252"/>
                    <a:pt x="17944" y="111"/>
                  </a:cubicBezTo>
                  <a:cubicBezTo>
                    <a:pt x="17820" y="61"/>
                    <a:pt x="17677" y="55"/>
                    <a:pt x="17538" y="55"/>
                  </a:cubicBezTo>
                  <a:cubicBezTo>
                    <a:pt x="17497" y="55"/>
                    <a:pt x="17457" y="56"/>
                    <a:pt x="17417" y="56"/>
                  </a:cubicBezTo>
                  <a:cubicBezTo>
                    <a:pt x="17395" y="56"/>
                    <a:pt x="17373" y="56"/>
                    <a:pt x="17352" y="55"/>
                  </a:cubicBezTo>
                  <a:cubicBezTo>
                    <a:pt x="17107" y="55"/>
                    <a:pt x="16858" y="51"/>
                    <a:pt x="16614" y="47"/>
                  </a:cubicBezTo>
                  <a:cubicBezTo>
                    <a:pt x="14495" y="16"/>
                    <a:pt x="12376" y="1"/>
                    <a:pt x="102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1" name="Google Shape;151;p27"/>
          <p:cNvGrpSpPr/>
          <p:nvPr/>
        </p:nvGrpSpPr>
        <p:grpSpPr>
          <a:xfrm>
            <a:off x="6001885" y="3309447"/>
            <a:ext cx="936610" cy="800409"/>
            <a:chOff x="2794150" y="3804075"/>
            <a:chExt cx="936610" cy="800409"/>
          </a:xfrm>
        </p:grpSpPr>
        <p:sp>
          <p:nvSpPr>
            <p:cNvPr id="152" name="Google Shape;152;p27"/>
            <p:cNvSpPr/>
            <p:nvPr/>
          </p:nvSpPr>
          <p:spPr>
            <a:xfrm>
              <a:off x="2854033" y="3857379"/>
              <a:ext cx="816844" cy="693801"/>
            </a:xfrm>
            <a:custGeom>
              <a:avLst/>
              <a:gdLst/>
              <a:ahLst/>
              <a:cxnLst/>
              <a:rect l="l" t="t" r="r" b="b"/>
              <a:pathLst>
                <a:path w="15010" h="12749" extrusionOk="0">
                  <a:moveTo>
                    <a:pt x="12869" y="0"/>
                  </a:moveTo>
                  <a:cubicBezTo>
                    <a:pt x="12586" y="0"/>
                    <a:pt x="12303" y="10"/>
                    <a:pt x="12020" y="10"/>
                  </a:cubicBezTo>
                  <a:cubicBezTo>
                    <a:pt x="11565" y="14"/>
                    <a:pt x="11110" y="19"/>
                    <a:pt x="10655" y="19"/>
                  </a:cubicBezTo>
                  <a:lnTo>
                    <a:pt x="5118" y="53"/>
                  </a:lnTo>
                  <a:lnTo>
                    <a:pt x="2385" y="70"/>
                  </a:lnTo>
                  <a:cubicBezTo>
                    <a:pt x="1918" y="74"/>
                    <a:pt x="1450" y="79"/>
                    <a:pt x="983" y="83"/>
                  </a:cubicBezTo>
                  <a:cubicBezTo>
                    <a:pt x="956" y="83"/>
                    <a:pt x="929" y="83"/>
                    <a:pt x="902" y="83"/>
                  </a:cubicBezTo>
                  <a:cubicBezTo>
                    <a:pt x="637" y="83"/>
                    <a:pt x="322" y="93"/>
                    <a:pt x="159" y="319"/>
                  </a:cubicBezTo>
                  <a:cubicBezTo>
                    <a:pt x="60" y="456"/>
                    <a:pt x="60" y="611"/>
                    <a:pt x="65" y="765"/>
                  </a:cubicBezTo>
                  <a:cubicBezTo>
                    <a:pt x="26" y="791"/>
                    <a:pt x="0" y="829"/>
                    <a:pt x="4" y="885"/>
                  </a:cubicBezTo>
                  <a:cubicBezTo>
                    <a:pt x="86" y="2670"/>
                    <a:pt x="185" y="4454"/>
                    <a:pt x="305" y="6234"/>
                  </a:cubicBezTo>
                  <a:cubicBezTo>
                    <a:pt x="361" y="7114"/>
                    <a:pt x="425" y="7993"/>
                    <a:pt x="489" y="8872"/>
                  </a:cubicBezTo>
                  <a:cubicBezTo>
                    <a:pt x="558" y="9752"/>
                    <a:pt x="601" y="10644"/>
                    <a:pt x="704" y="11519"/>
                  </a:cubicBezTo>
                  <a:cubicBezTo>
                    <a:pt x="738" y="11815"/>
                    <a:pt x="820" y="12115"/>
                    <a:pt x="1077" y="12300"/>
                  </a:cubicBezTo>
                  <a:cubicBezTo>
                    <a:pt x="1373" y="12505"/>
                    <a:pt x="1793" y="12484"/>
                    <a:pt x="2141" y="12510"/>
                  </a:cubicBezTo>
                  <a:cubicBezTo>
                    <a:pt x="3059" y="12578"/>
                    <a:pt x="3972" y="12630"/>
                    <a:pt x="4890" y="12668"/>
                  </a:cubicBezTo>
                  <a:cubicBezTo>
                    <a:pt x="6152" y="12722"/>
                    <a:pt x="7415" y="12749"/>
                    <a:pt x="8677" y="12749"/>
                  </a:cubicBezTo>
                  <a:cubicBezTo>
                    <a:pt x="9238" y="12749"/>
                    <a:pt x="9799" y="12743"/>
                    <a:pt x="10360" y="12733"/>
                  </a:cubicBezTo>
                  <a:cubicBezTo>
                    <a:pt x="11273" y="12716"/>
                    <a:pt x="12191" y="12686"/>
                    <a:pt x="13109" y="12638"/>
                  </a:cubicBezTo>
                  <a:cubicBezTo>
                    <a:pt x="13328" y="12630"/>
                    <a:pt x="13547" y="12617"/>
                    <a:pt x="13770" y="12604"/>
                  </a:cubicBezTo>
                  <a:cubicBezTo>
                    <a:pt x="13971" y="12596"/>
                    <a:pt x="14194" y="12604"/>
                    <a:pt x="14396" y="12561"/>
                  </a:cubicBezTo>
                  <a:cubicBezTo>
                    <a:pt x="14791" y="12484"/>
                    <a:pt x="14816" y="12047"/>
                    <a:pt x="14872" y="11729"/>
                  </a:cubicBezTo>
                  <a:cubicBezTo>
                    <a:pt x="15009" y="10888"/>
                    <a:pt x="15009" y="10039"/>
                    <a:pt x="14992" y="9194"/>
                  </a:cubicBezTo>
                  <a:cubicBezTo>
                    <a:pt x="14979" y="8289"/>
                    <a:pt x="14941" y="7384"/>
                    <a:pt x="14894" y="6483"/>
                  </a:cubicBezTo>
                  <a:cubicBezTo>
                    <a:pt x="14795" y="4729"/>
                    <a:pt x="14662" y="2974"/>
                    <a:pt x="14499" y="1224"/>
                  </a:cubicBezTo>
                  <a:cubicBezTo>
                    <a:pt x="14469" y="907"/>
                    <a:pt x="14422" y="568"/>
                    <a:pt x="14186" y="327"/>
                  </a:cubicBezTo>
                  <a:cubicBezTo>
                    <a:pt x="13958" y="91"/>
                    <a:pt x="13615" y="27"/>
                    <a:pt x="13294" y="10"/>
                  </a:cubicBezTo>
                  <a:cubicBezTo>
                    <a:pt x="13152" y="3"/>
                    <a:pt x="13010" y="0"/>
                    <a:pt x="128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7"/>
            <p:cNvSpPr/>
            <p:nvPr/>
          </p:nvSpPr>
          <p:spPr>
            <a:xfrm>
              <a:off x="2794150" y="3804075"/>
              <a:ext cx="936610" cy="800409"/>
            </a:xfrm>
            <a:custGeom>
              <a:avLst/>
              <a:gdLst/>
              <a:ahLst/>
              <a:cxnLst/>
              <a:rect l="l" t="t" r="r" b="b"/>
              <a:pathLst>
                <a:path w="18459" h="14708" extrusionOk="0">
                  <a:moveTo>
                    <a:pt x="10256" y="1"/>
                  </a:moveTo>
                  <a:cubicBezTo>
                    <a:pt x="8554" y="1"/>
                    <a:pt x="6851" y="10"/>
                    <a:pt x="5148" y="29"/>
                  </a:cubicBezTo>
                  <a:cubicBezTo>
                    <a:pt x="4680" y="34"/>
                    <a:pt x="4213" y="38"/>
                    <a:pt x="3745" y="47"/>
                  </a:cubicBezTo>
                  <a:cubicBezTo>
                    <a:pt x="3557" y="47"/>
                    <a:pt x="3557" y="334"/>
                    <a:pt x="3745" y="334"/>
                  </a:cubicBezTo>
                  <a:cubicBezTo>
                    <a:pt x="5873" y="304"/>
                    <a:pt x="8002" y="289"/>
                    <a:pt x="10130" y="289"/>
                  </a:cubicBezTo>
                  <a:cubicBezTo>
                    <a:pt x="11652" y="289"/>
                    <a:pt x="13174" y="296"/>
                    <a:pt x="14697" y="313"/>
                  </a:cubicBezTo>
                  <a:cubicBezTo>
                    <a:pt x="15606" y="321"/>
                    <a:pt x="16515" y="334"/>
                    <a:pt x="17425" y="347"/>
                  </a:cubicBezTo>
                  <a:cubicBezTo>
                    <a:pt x="17436" y="347"/>
                    <a:pt x="17448" y="347"/>
                    <a:pt x="17460" y="347"/>
                  </a:cubicBezTo>
                  <a:cubicBezTo>
                    <a:pt x="17497" y="347"/>
                    <a:pt x="17534" y="346"/>
                    <a:pt x="17571" y="346"/>
                  </a:cubicBezTo>
                  <a:cubicBezTo>
                    <a:pt x="17738" y="346"/>
                    <a:pt x="17902" y="363"/>
                    <a:pt x="17948" y="548"/>
                  </a:cubicBezTo>
                  <a:cubicBezTo>
                    <a:pt x="17999" y="746"/>
                    <a:pt x="17978" y="973"/>
                    <a:pt x="17987" y="1175"/>
                  </a:cubicBezTo>
                  <a:cubicBezTo>
                    <a:pt x="18004" y="1625"/>
                    <a:pt x="18017" y="2080"/>
                    <a:pt x="18030" y="2535"/>
                  </a:cubicBezTo>
                  <a:cubicBezTo>
                    <a:pt x="18085" y="4306"/>
                    <a:pt x="18124" y="6073"/>
                    <a:pt x="18145" y="7845"/>
                  </a:cubicBezTo>
                  <a:cubicBezTo>
                    <a:pt x="18167" y="9595"/>
                    <a:pt x="18188" y="11345"/>
                    <a:pt x="18064" y="13091"/>
                  </a:cubicBezTo>
                  <a:cubicBezTo>
                    <a:pt x="18047" y="13306"/>
                    <a:pt x="18030" y="13516"/>
                    <a:pt x="18008" y="13726"/>
                  </a:cubicBezTo>
                  <a:cubicBezTo>
                    <a:pt x="17991" y="13902"/>
                    <a:pt x="18012" y="14189"/>
                    <a:pt x="17862" y="14318"/>
                  </a:cubicBezTo>
                  <a:cubicBezTo>
                    <a:pt x="17746" y="14417"/>
                    <a:pt x="17558" y="14417"/>
                    <a:pt x="17412" y="14417"/>
                  </a:cubicBezTo>
                  <a:cubicBezTo>
                    <a:pt x="17184" y="14417"/>
                    <a:pt x="16953" y="14412"/>
                    <a:pt x="16725" y="14408"/>
                  </a:cubicBezTo>
                  <a:cubicBezTo>
                    <a:pt x="15816" y="14404"/>
                    <a:pt x="14907" y="14391"/>
                    <a:pt x="13997" y="14378"/>
                  </a:cubicBezTo>
                  <a:cubicBezTo>
                    <a:pt x="12179" y="14357"/>
                    <a:pt x="10364" y="14322"/>
                    <a:pt x="8545" y="14279"/>
                  </a:cubicBezTo>
                  <a:cubicBezTo>
                    <a:pt x="6731" y="14236"/>
                    <a:pt x="4908" y="14224"/>
                    <a:pt x="3098" y="14099"/>
                  </a:cubicBezTo>
                  <a:cubicBezTo>
                    <a:pt x="2643" y="14065"/>
                    <a:pt x="2192" y="14026"/>
                    <a:pt x="1738" y="13962"/>
                  </a:cubicBezTo>
                  <a:cubicBezTo>
                    <a:pt x="1553" y="13932"/>
                    <a:pt x="1335" y="13928"/>
                    <a:pt x="1159" y="13855"/>
                  </a:cubicBezTo>
                  <a:cubicBezTo>
                    <a:pt x="927" y="13760"/>
                    <a:pt x="927" y="13499"/>
                    <a:pt x="901" y="13288"/>
                  </a:cubicBezTo>
                  <a:cubicBezTo>
                    <a:pt x="794" y="12431"/>
                    <a:pt x="751" y="11564"/>
                    <a:pt x="695" y="10698"/>
                  </a:cubicBezTo>
                  <a:lnTo>
                    <a:pt x="378" y="5391"/>
                  </a:lnTo>
                  <a:cubicBezTo>
                    <a:pt x="352" y="4967"/>
                    <a:pt x="326" y="4538"/>
                    <a:pt x="301" y="4113"/>
                  </a:cubicBezTo>
                  <a:cubicBezTo>
                    <a:pt x="296" y="4021"/>
                    <a:pt x="220" y="3975"/>
                    <a:pt x="146" y="3975"/>
                  </a:cubicBezTo>
                  <a:cubicBezTo>
                    <a:pt x="72" y="3975"/>
                    <a:pt x="0" y="4021"/>
                    <a:pt x="5" y="4113"/>
                  </a:cubicBezTo>
                  <a:lnTo>
                    <a:pt x="339" y="9668"/>
                  </a:lnTo>
                  <a:cubicBezTo>
                    <a:pt x="395" y="10586"/>
                    <a:pt x="438" y="11504"/>
                    <a:pt x="515" y="12418"/>
                  </a:cubicBezTo>
                  <a:cubicBezTo>
                    <a:pt x="550" y="12830"/>
                    <a:pt x="562" y="13271"/>
                    <a:pt x="661" y="13670"/>
                  </a:cubicBezTo>
                  <a:cubicBezTo>
                    <a:pt x="764" y="14078"/>
                    <a:pt x="1107" y="14155"/>
                    <a:pt x="1485" y="14211"/>
                  </a:cubicBezTo>
                  <a:cubicBezTo>
                    <a:pt x="3329" y="14494"/>
                    <a:pt x="5212" y="14481"/>
                    <a:pt x="7074" y="14528"/>
                  </a:cubicBezTo>
                  <a:cubicBezTo>
                    <a:pt x="8987" y="14580"/>
                    <a:pt x="10905" y="14618"/>
                    <a:pt x="12822" y="14648"/>
                  </a:cubicBezTo>
                  <a:cubicBezTo>
                    <a:pt x="13779" y="14665"/>
                    <a:pt x="14735" y="14678"/>
                    <a:pt x="15696" y="14687"/>
                  </a:cubicBezTo>
                  <a:cubicBezTo>
                    <a:pt x="16159" y="14691"/>
                    <a:pt x="16627" y="14695"/>
                    <a:pt x="17094" y="14700"/>
                  </a:cubicBezTo>
                  <a:cubicBezTo>
                    <a:pt x="17197" y="14701"/>
                    <a:pt x="17309" y="14707"/>
                    <a:pt x="17422" y="14707"/>
                  </a:cubicBezTo>
                  <a:cubicBezTo>
                    <a:pt x="17660" y="14707"/>
                    <a:pt x="17905" y="14680"/>
                    <a:pt x="18077" y="14520"/>
                  </a:cubicBezTo>
                  <a:cubicBezTo>
                    <a:pt x="18197" y="14408"/>
                    <a:pt x="18244" y="14258"/>
                    <a:pt x="18265" y="14099"/>
                  </a:cubicBezTo>
                  <a:cubicBezTo>
                    <a:pt x="18295" y="13880"/>
                    <a:pt x="18313" y="13662"/>
                    <a:pt x="18330" y="13443"/>
                  </a:cubicBezTo>
                  <a:cubicBezTo>
                    <a:pt x="18368" y="12984"/>
                    <a:pt x="18398" y="12525"/>
                    <a:pt x="18416" y="12066"/>
                  </a:cubicBezTo>
                  <a:cubicBezTo>
                    <a:pt x="18454" y="11157"/>
                    <a:pt x="18458" y="10251"/>
                    <a:pt x="18454" y="9342"/>
                  </a:cubicBezTo>
                  <a:cubicBezTo>
                    <a:pt x="18446" y="7480"/>
                    <a:pt x="18411" y="5614"/>
                    <a:pt x="18360" y="3753"/>
                  </a:cubicBezTo>
                  <a:cubicBezTo>
                    <a:pt x="18338" y="2822"/>
                    <a:pt x="18308" y="1887"/>
                    <a:pt x="18274" y="956"/>
                  </a:cubicBezTo>
                  <a:cubicBezTo>
                    <a:pt x="18265" y="651"/>
                    <a:pt x="18283" y="252"/>
                    <a:pt x="17944" y="111"/>
                  </a:cubicBezTo>
                  <a:cubicBezTo>
                    <a:pt x="17820" y="61"/>
                    <a:pt x="17677" y="55"/>
                    <a:pt x="17538" y="55"/>
                  </a:cubicBezTo>
                  <a:cubicBezTo>
                    <a:pt x="17497" y="55"/>
                    <a:pt x="17457" y="56"/>
                    <a:pt x="17417" y="56"/>
                  </a:cubicBezTo>
                  <a:cubicBezTo>
                    <a:pt x="17395" y="56"/>
                    <a:pt x="17373" y="56"/>
                    <a:pt x="17352" y="55"/>
                  </a:cubicBezTo>
                  <a:cubicBezTo>
                    <a:pt x="17107" y="55"/>
                    <a:pt x="16858" y="51"/>
                    <a:pt x="16614" y="47"/>
                  </a:cubicBezTo>
                  <a:cubicBezTo>
                    <a:pt x="14495" y="16"/>
                    <a:pt x="12376" y="1"/>
                    <a:pt x="102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0" name="Google Shape;160;p27"/>
          <p:cNvSpPr/>
          <p:nvPr/>
        </p:nvSpPr>
        <p:spPr>
          <a:xfrm>
            <a:off x="3602472" y="797182"/>
            <a:ext cx="1813050" cy="111305"/>
          </a:xfrm>
          <a:custGeom>
            <a:avLst/>
            <a:gdLst/>
            <a:ahLst/>
            <a:cxnLst/>
            <a:rect l="l" t="t" r="r" b="b"/>
            <a:pathLst>
              <a:path w="50010" h="6823" extrusionOk="0">
                <a:moveTo>
                  <a:pt x="44061" y="0"/>
                </a:moveTo>
                <a:cubicBezTo>
                  <a:pt x="30110" y="0"/>
                  <a:pt x="16164" y="731"/>
                  <a:pt x="2292" y="2205"/>
                </a:cubicBezTo>
                <a:cubicBezTo>
                  <a:pt x="1062" y="2344"/>
                  <a:pt x="1" y="3169"/>
                  <a:pt x="1" y="4510"/>
                </a:cubicBezTo>
                <a:cubicBezTo>
                  <a:pt x="1" y="5603"/>
                  <a:pt x="955" y="6823"/>
                  <a:pt x="2122" y="6823"/>
                </a:cubicBezTo>
                <a:cubicBezTo>
                  <a:pt x="2178" y="6823"/>
                  <a:pt x="2235" y="6820"/>
                  <a:pt x="2292" y="6814"/>
                </a:cubicBezTo>
                <a:cubicBezTo>
                  <a:pt x="16179" y="5340"/>
                  <a:pt x="30140" y="4596"/>
                  <a:pt x="44106" y="4596"/>
                </a:cubicBezTo>
                <a:cubicBezTo>
                  <a:pt x="45087" y="4596"/>
                  <a:pt x="46068" y="4600"/>
                  <a:pt x="47048" y="4607"/>
                </a:cubicBezTo>
                <a:cubicBezTo>
                  <a:pt x="47057" y="4607"/>
                  <a:pt x="47066" y="4607"/>
                  <a:pt x="47075" y="4607"/>
                </a:cubicBezTo>
                <a:cubicBezTo>
                  <a:pt x="50010" y="4607"/>
                  <a:pt x="50001" y="26"/>
                  <a:pt x="47048" y="12"/>
                </a:cubicBezTo>
                <a:cubicBezTo>
                  <a:pt x="46052" y="4"/>
                  <a:pt x="45056" y="0"/>
                  <a:pt x="44061" y="0"/>
                </a:cubicBezTo>
                <a:close/>
              </a:path>
            </a:pathLst>
          </a:custGeom>
          <a:solidFill>
            <a:srgbClr val="FBA83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27"/>
          <p:cNvSpPr txBox="1">
            <a:spLocks noGrp="1"/>
          </p:cNvSpPr>
          <p:nvPr>
            <p:ph type="title"/>
          </p:nvPr>
        </p:nvSpPr>
        <p:spPr>
          <a:xfrm>
            <a:off x="3423393" y="396789"/>
            <a:ext cx="2112630" cy="47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Work Done</a:t>
            </a:r>
            <a:endParaRPr dirty="0"/>
          </a:p>
        </p:txBody>
      </p:sp>
      <p:sp>
        <p:nvSpPr>
          <p:cNvPr id="162" name="Google Shape;162;p27"/>
          <p:cNvSpPr txBox="1">
            <a:spLocks noGrp="1"/>
          </p:cNvSpPr>
          <p:nvPr>
            <p:ph type="subTitle" idx="1"/>
          </p:nvPr>
        </p:nvSpPr>
        <p:spPr>
          <a:xfrm>
            <a:off x="1751276" y="2296401"/>
            <a:ext cx="2043300" cy="40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Referenced Journal Papers</a:t>
            </a:r>
            <a:endParaRPr dirty="0"/>
          </a:p>
        </p:txBody>
      </p:sp>
      <p:sp>
        <p:nvSpPr>
          <p:cNvPr id="164" name="Google Shape;164;p27"/>
          <p:cNvSpPr txBox="1">
            <a:spLocks noGrp="1"/>
          </p:cNvSpPr>
          <p:nvPr>
            <p:ph type="title" idx="3"/>
          </p:nvPr>
        </p:nvSpPr>
        <p:spPr>
          <a:xfrm>
            <a:off x="1744188" y="1532934"/>
            <a:ext cx="2043300" cy="58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01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65" name="Google Shape;165;p27"/>
          <p:cNvSpPr txBox="1">
            <a:spLocks noGrp="1"/>
          </p:cNvSpPr>
          <p:nvPr>
            <p:ph type="subTitle" idx="4"/>
          </p:nvPr>
        </p:nvSpPr>
        <p:spPr>
          <a:xfrm>
            <a:off x="5448540" y="2303128"/>
            <a:ext cx="2043300" cy="40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Started Learning about Bootstrap</a:t>
            </a:r>
            <a:endParaRPr dirty="0"/>
          </a:p>
        </p:txBody>
      </p:sp>
      <p:sp>
        <p:nvSpPr>
          <p:cNvPr id="167" name="Google Shape;167;p27"/>
          <p:cNvSpPr txBox="1">
            <a:spLocks noGrp="1"/>
          </p:cNvSpPr>
          <p:nvPr>
            <p:ph type="title" idx="6"/>
          </p:nvPr>
        </p:nvSpPr>
        <p:spPr>
          <a:xfrm>
            <a:off x="5448540" y="1532573"/>
            <a:ext cx="2043300" cy="58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02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168" name="Google Shape;168;p27"/>
          <p:cNvSpPr txBox="1">
            <a:spLocks noGrp="1"/>
          </p:cNvSpPr>
          <p:nvPr>
            <p:ph type="subTitle" idx="7"/>
          </p:nvPr>
        </p:nvSpPr>
        <p:spPr>
          <a:xfrm>
            <a:off x="1744188" y="4185459"/>
            <a:ext cx="2043300" cy="40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Setup Environment for Project</a:t>
            </a:r>
            <a:endParaRPr dirty="0"/>
          </a:p>
        </p:txBody>
      </p:sp>
      <p:sp>
        <p:nvSpPr>
          <p:cNvPr id="170" name="Google Shape;170;p27"/>
          <p:cNvSpPr txBox="1">
            <a:spLocks noGrp="1"/>
          </p:cNvSpPr>
          <p:nvPr>
            <p:ph type="title" idx="9"/>
          </p:nvPr>
        </p:nvSpPr>
        <p:spPr>
          <a:xfrm>
            <a:off x="1744188" y="3407811"/>
            <a:ext cx="2043300" cy="58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03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71" name="Google Shape;171;p27"/>
          <p:cNvSpPr txBox="1">
            <a:spLocks noGrp="1"/>
          </p:cNvSpPr>
          <p:nvPr>
            <p:ph type="subTitle" idx="13"/>
          </p:nvPr>
        </p:nvSpPr>
        <p:spPr>
          <a:xfrm>
            <a:off x="5448540" y="4161450"/>
            <a:ext cx="2043300" cy="40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Gathered Learning Resources</a:t>
            </a:r>
            <a:endParaRPr dirty="0"/>
          </a:p>
        </p:txBody>
      </p:sp>
      <p:sp>
        <p:nvSpPr>
          <p:cNvPr id="173" name="Google Shape;173;p27"/>
          <p:cNvSpPr txBox="1">
            <a:spLocks noGrp="1"/>
          </p:cNvSpPr>
          <p:nvPr>
            <p:ph type="title" idx="15"/>
          </p:nvPr>
        </p:nvSpPr>
        <p:spPr>
          <a:xfrm>
            <a:off x="5448540" y="3419247"/>
            <a:ext cx="2043300" cy="58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04</a:t>
            </a:r>
            <a:endParaRPr>
              <a:solidFill>
                <a:schemeClr val="accent1"/>
              </a:solidFill>
            </a:endParaRPr>
          </a:p>
        </p:txBody>
      </p:sp>
      <p:grpSp>
        <p:nvGrpSpPr>
          <p:cNvPr id="180" name="Google Shape;180;p27"/>
          <p:cNvGrpSpPr/>
          <p:nvPr/>
        </p:nvGrpSpPr>
        <p:grpSpPr>
          <a:xfrm rot="1044153">
            <a:off x="7856462" y="548029"/>
            <a:ext cx="771792" cy="609611"/>
            <a:chOff x="8411450" y="2045850"/>
            <a:chExt cx="346800" cy="273925"/>
          </a:xfrm>
        </p:grpSpPr>
        <p:sp>
          <p:nvSpPr>
            <p:cNvPr id="181" name="Google Shape;181;p27"/>
            <p:cNvSpPr/>
            <p:nvPr/>
          </p:nvSpPr>
          <p:spPr>
            <a:xfrm>
              <a:off x="8411450" y="2045850"/>
              <a:ext cx="346800" cy="273925"/>
            </a:xfrm>
            <a:custGeom>
              <a:avLst/>
              <a:gdLst/>
              <a:ahLst/>
              <a:cxnLst/>
              <a:rect l="l" t="t" r="r" b="b"/>
              <a:pathLst>
                <a:path w="13872" h="10957" extrusionOk="0">
                  <a:moveTo>
                    <a:pt x="3344" y="601"/>
                  </a:moveTo>
                  <a:cubicBezTo>
                    <a:pt x="3419" y="601"/>
                    <a:pt x="3472" y="672"/>
                    <a:pt x="3501" y="813"/>
                  </a:cubicBezTo>
                  <a:cubicBezTo>
                    <a:pt x="3608" y="932"/>
                    <a:pt x="3668" y="1170"/>
                    <a:pt x="3739" y="1325"/>
                  </a:cubicBezTo>
                  <a:cubicBezTo>
                    <a:pt x="3763" y="1360"/>
                    <a:pt x="3775" y="1396"/>
                    <a:pt x="3787" y="1432"/>
                  </a:cubicBezTo>
                  <a:cubicBezTo>
                    <a:pt x="3561" y="1396"/>
                    <a:pt x="3382" y="1396"/>
                    <a:pt x="3204" y="1218"/>
                  </a:cubicBezTo>
                  <a:cubicBezTo>
                    <a:pt x="3073" y="1075"/>
                    <a:pt x="3001" y="896"/>
                    <a:pt x="3025" y="706"/>
                  </a:cubicBezTo>
                  <a:cubicBezTo>
                    <a:pt x="3061" y="694"/>
                    <a:pt x="3108" y="682"/>
                    <a:pt x="3180" y="682"/>
                  </a:cubicBezTo>
                  <a:cubicBezTo>
                    <a:pt x="3243" y="628"/>
                    <a:pt x="3298" y="601"/>
                    <a:pt x="3344" y="601"/>
                  </a:cubicBezTo>
                  <a:close/>
                  <a:moveTo>
                    <a:pt x="3825" y="5354"/>
                  </a:moveTo>
                  <a:cubicBezTo>
                    <a:pt x="3892" y="5378"/>
                    <a:pt x="3959" y="5411"/>
                    <a:pt x="4037" y="5444"/>
                  </a:cubicBezTo>
                  <a:cubicBezTo>
                    <a:pt x="4382" y="5849"/>
                    <a:pt x="4370" y="6087"/>
                    <a:pt x="4013" y="6159"/>
                  </a:cubicBezTo>
                  <a:cubicBezTo>
                    <a:pt x="3966" y="6194"/>
                    <a:pt x="3906" y="6218"/>
                    <a:pt x="3846" y="6254"/>
                  </a:cubicBezTo>
                  <a:cubicBezTo>
                    <a:pt x="3846" y="6206"/>
                    <a:pt x="3823" y="6171"/>
                    <a:pt x="3775" y="6159"/>
                  </a:cubicBezTo>
                  <a:cubicBezTo>
                    <a:pt x="3608" y="6147"/>
                    <a:pt x="3430" y="5956"/>
                    <a:pt x="3501" y="5778"/>
                  </a:cubicBezTo>
                  <a:cubicBezTo>
                    <a:pt x="3561" y="5599"/>
                    <a:pt x="3727" y="5623"/>
                    <a:pt x="3846" y="5528"/>
                  </a:cubicBezTo>
                  <a:cubicBezTo>
                    <a:pt x="3894" y="5504"/>
                    <a:pt x="3894" y="5409"/>
                    <a:pt x="3846" y="5373"/>
                  </a:cubicBezTo>
                  <a:cubicBezTo>
                    <a:pt x="3839" y="5366"/>
                    <a:pt x="3832" y="5359"/>
                    <a:pt x="3825" y="5354"/>
                  </a:cubicBezTo>
                  <a:close/>
                  <a:moveTo>
                    <a:pt x="2249" y="5148"/>
                  </a:moveTo>
                  <a:cubicBezTo>
                    <a:pt x="2372" y="5148"/>
                    <a:pt x="2496" y="5151"/>
                    <a:pt x="2620" y="5159"/>
                  </a:cubicBezTo>
                  <a:cubicBezTo>
                    <a:pt x="2906" y="5170"/>
                    <a:pt x="3215" y="5182"/>
                    <a:pt x="3501" y="5254"/>
                  </a:cubicBezTo>
                  <a:cubicBezTo>
                    <a:pt x="3573" y="5266"/>
                    <a:pt x="3656" y="5290"/>
                    <a:pt x="3727" y="5325"/>
                  </a:cubicBezTo>
                  <a:cubicBezTo>
                    <a:pt x="3712" y="5322"/>
                    <a:pt x="3696" y="5320"/>
                    <a:pt x="3679" y="5320"/>
                  </a:cubicBezTo>
                  <a:cubicBezTo>
                    <a:pt x="3464" y="5320"/>
                    <a:pt x="3226" y="5602"/>
                    <a:pt x="3215" y="5802"/>
                  </a:cubicBezTo>
                  <a:cubicBezTo>
                    <a:pt x="3204" y="6087"/>
                    <a:pt x="3418" y="6290"/>
                    <a:pt x="3668" y="6302"/>
                  </a:cubicBezTo>
                  <a:cubicBezTo>
                    <a:pt x="3668" y="6313"/>
                    <a:pt x="3656" y="6313"/>
                    <a:pt x="3656" y="6325"/>
                  </a:cubicBezTo>
                  <a:cubicBezTo>
                    <a:pt x="3192" y="6468"/>
                    <a:pt x="2584" y="6456"/>
                    <a:pt x="2156" y="6468"/>
                  </a:cubicBezTo>
                  <a:cubicBezTo>
                    <a:pt x="1997" y="6468"/>
                    <a:pt x="1844" y="6474"/>
                    <a:pt x="1688" y="6474"/>
                  </a:cubicBezTo>
                  <a:cubicBezTo>
                    <a:pt x="1611" y="6474"/>
                    <a:pt x="1533" y="6472"/>
                    <a:pt x="1453" y="6468"/>
                  </a:cubicBezTo>
                  <a:cubicBezTo>
                    <a:pt x="1433" y="6469"/>
                    <a:pt x="1413" y="6470"/>
                    <a:pt x="1392" y="6470"/>
                  </a:cubicBezTo>
                  <a:cubicBezTo>
                    <a:pt x="1175" y="6470"/>
                    <a:pt x="959" y="6413"/>
                    <a:pt x="763" y="6325"/>
                  </a:cubicBezTo>
                  <a:cubicBezTo>
                    <a:pt x="441" y="6111"/>
                    <a:pt x="441" y="5861"/>
                    <a:pt x="751" y="5551"/>
                  </a:cubicBezTo>
                  <a:cubicBezTo>
                    <a:pt x="894" y="5516"/>
                    <a:pt x="870" y="5325"/>
                    <a:pt x="763" y="5278"/>
                  </a:cubicBezTo>
                  <a:cubicBezTo>
                    <a:pt x="1258" y="5201"/>
                    <a:pt x="1753" y="5148"/>
                    <a:pt x="2249" y="5148"/>
                  </a:cubicBezTo>
                  <a:close/>
                  <a:moveTo>
                    <a:pt x="3799" y="6575"/>
                  </a:moveTo>
                  <a:lnTo>
                    <a:pt x="3799" y="6575"/>
                  </a:lnTo>
                  <a:cubicBezTo>
                    <a:pt x="4335" y="6945"/>
                    <a:pt x="4096" y="7445"/>
                    <a:pt x="3644" y="7707"/>
                  </a:cubicBezTo>
                  <a:cubicBezTo>
                    <a:pt x="3644" y="7707"/>
                    <a:pt x="3644" y="7707"/>
                    <a:pt x="3632" y="7695"/>
                  </a:cubicBezTo>
                  <a:cubicBezTo>
                    <a:pt x="3430" y="7587"/>
                    <a:pt x="3346" y="7361"/>
                    <a:pt x="3370" y="7135"/>
                  </a:cubicBezTo>
                  <a:cubicBezTo>
                    <a:pt x="3382" y="7040"/>
                    <a:pt x="3418" y="6933"/>
                    <a:pt x="3465" y="6861"/>
                  </a:cubicBezTo>
                  <a:cubicBezTo>
                    <a:pt x="3525" y="6778"/>
                    <a:pt x="3620" y="6730"/>
                    <a:pt x="3668" y="6647"/>
                  </a:cubicBezTo>
                  <a:cubicBezTo>
                    <a:pt x="3680" y="6635"/>
                    <a:pt x="3680" y="6623"/>
                    <a:pt x="3680" y="6611"/>
                  </a:cubicBezTo>
                  <a:cubicBezTo>
                    <a:pt x="3727" y="6599"/>
                    <a:pt x="3763" y="6587"/>
                    <a:pt x="3799" y="6575"/>
                  </a:cubicBezTo>
                  <a:close/>
                  <a:moveTo>
                    <a:pt x="608" y="6611"/>
                  </a:moveTo>
                  <a:lnTo>
                    <a:pt x="608" y="6611"/>
                  </a:lnTo>
                  <a:cubicBezTo>
                    <a:pt x="889" y="6778"/>
                    <a:pt x="1227" y="6809"/>
                    <a:pt x="1558" y="6809"/>
                  </a:cubicBezTo>
                  <a:cubicBezTo>
                    <a:pt x="1676" y="6809"/>
                    <a:pt x="1793" y="6805"/>
                    <a:pt x="1906" y="6802"/>
                  </a:cubicBezTo>
                  <a:cubicBezTo>
                    <a:pt x="2346" y="6802"/>
                    <a:pt x="2799" y="6778"/>
                    <a:pt x="3227" y="6706"/>
                  </a:cubicBezTo>
                  <a:lnTo>
                    <a:pt x="3227" y="6706"/>
                  </a:lnTo>
                  <a:cubicBezTo>
                    <a:pt x="3156" y="6849"/>
                    <a:pt x="3108" y="7016"/>
                    <a:pt x="3096" y="7147"/>
                  </a:cubicBezTo>
                  <a:cubicBezTo>
                    <a:pt x="3096" y="7409"/>
                    <a:pt x="3204" y="7671"/>
                    <a:pt x="3418" y="7826"/>
                  </a:cubicBezTo>
                  <a:cubicBezTo>
                    <a:pt x="3406" y="7826"/>
                    <a:pt x="3394" y="7826"/>
                    <a:pt x="3382" y="7837"/>
                  </a:cubicBezTo>
                  <a:cubicBezTo>
                    <a:pt x="3013" y="7957"/>
                    <a:pt x="2549" y="7945"/>
                    <a:pt x="2168" y="7957"/>
                  </a:cubicBezTo>
                  <a:cubicBezTo>
                    <a:pt x="2037" y="7961"/>
                    <a:pt x="1901" y="7967"/>
                    <a:pt x="1763" y="7967"/>
                  </a:cubicBezTo>
                  <a:cubicBezTo>
                    <a:pt x="1523" y="7967"/>
                    <a:pt x="1280" y="7949"/>
                    <a:pt x="1060" y="7873"/>
                  </a:cubicBezTo>
                  <a:cubicBezTo>
                    <a:pt x="489" y="7671"/>
                    <a:pt x="167" y="7075"/>
                    <a:pt x="608" y="6611"/>
                  </a:cubicBezTo>
                  <a:close/>
                  <a:moveTo>
                    <a:pt x="3799" y="8052"/>
                  </a:moveTo>
                  <a:cubicBezTo>
                    <a:pt x="3799" y="8052"/>
                    <a:pt x="3811" y="8064"/>
                    <a:pt x="3823" y="8064"/>
                  </a:cubicBezTo>
                  <a:cubicBezTo>
                    <a:pt x="4216" y="8314"/>
                    <a:pt x="4204" y="8623"/>
                    <a:pt x="3787" y="9016"/>
                  </a:cubicBezTo>
                  <a:cubicBezTo>
                    <a:pt x="3751" y="9028"/>
                    <a:pt x="3715" y="9052"/>
                    <a:pt x="3692" y="9064"/>
                  </a:cubicBezTo>
                  <a:cubicBezTo>
                    <a:pt x="3525" y="9016"/>
                    <a:pt x="3370" y="8873"/>
                    <a:pt x="3358" y="8707"/>
                  </a:cubicBezTo>
                  <a:cubicBezTo>
                    <a:pt x="3334" y="8516"/>
                    <a:pt x="3477" y="8397"/>
                    <a:pt x="3585" y="8266"/>
                  </a:cubicBezTo>
                  <a:cubicBezTo>
                    <a:pt x="3608" y="8230"/>
                    <a:pt x="3596" y="8171"/>
                    <a:pt x="3561" y="8135"/>
                  </a:cubicBezTo>
                  <a:cubicBezTo>
                    <a:pt x="3644" y="8111"/>
                    <a:pt x="3715" y="8088"/>
                    <a:pt x="3799" y="8052"/>
                  </a:cubicBezTo>
                  <a:close/>
                  <a:moveTo>
                    <a:pt x="894" y="8147"/>
                  </a:moveTo>
                  <a:cubicBezTo>
                    <a:pt x="1208" y="8258"/>
                    <a:pt x="1565" y="8283"/>
                    <a:pt x="1893" y="8283"/>
                  </a:cubicBezTo>
                  <a:cubicBezTo>
                    <a:pt x="1987" y="8283"/>
                    <a:pt x="2080" y="8281"/>
                    <a:pt x="2168" y="8278"/>
                  </a:cubicBezTo>
                  <a:cubicBezTo>
                    <a:pt x="2477" y="8266"/>
                    <a:pt x="2894" y="8266"/>
                    <a:pt x="3287" y="8195"/>
                  </a:cubicBezTo>
                  <a:lnTo>
                    <a:pt x="3287" y="8195"/>
                  </a:lnTo>
                  <a:cubicBezTo>
                    <a:pt x="3108" y="8338"/>
                    <a:pt x="3037" y="8611"/>
                    <a:pt x="3096" y="8826"/>
                  </a:cubicBezTo>
                  <a:cubicBezTo>
                    <a:pt x="3144" y="9004"/>
                    <a:pt x="3263" y="9111"/>
                    <a:pt x="3406" y="9171"/>
                  </a:cubicBezTo>
                  <a:cubicBezTo>
                    <a:pt x="3358" y="9195"/>
                    <a:pt x="3311" y="9207"/>
                    <a:pt x="3251" y="9219"/>
                  </a:cubicBezTo>
                  <a:cubicBezTo>
                    <a:pt x="2953" y="9290"/>
                    <a:pt x="2644" y="9314"/>
                    <a:pt x="2334" y="9326"/>
                  </a:cubicBezTo>
                  <a:cubicBezTo>
                    <a:pt x="2072" y="9326"/>
                    <a:pt x="1810" y="9326"/>
                    <a:pt x="1560" y="9290"/>
                  </a:cubicBezTo>
                  <a:cubicBezTo>
                    <a:pt x="1322" y="9278"/>
                    <a:pt x="1108" y="9219"/>
                    <a:pt x="894" y="9111"/>
                  </a:cubicBezTo>
                  <a:cubicBezTo>
                    <a:pt x="477" y="8802"/>
                    <a:pt x="453" y="8492"/>
                    <a:pt x="834" y="8195"/>
                  </a:cubicBezTo>
                  <a:cubicBezTo>
                    <a:pt x="858" y="8183"/>
                    <a:pt x="882" y="8171"/>
                    <a:pt x="894" y="8147"/>
                  </a:cubicBezTo>
                  <a:close/>
                  <a:moveTo>
                    <a:pt x="11942" y="4510"/>
                  </a:moveTo>
                  <a:cubicBezTo>
                    <a:pt x="12087" y="4510"/>
                    <a:pt x="12143" y="4590"/>
                    <a:pt x="12109" y="4742"/>
                  </a:cubicBezTo>
                  <a:cubicBezTo>
                    <a:pt x="12228" y="4980"/>
                    <a:pt x="12133" y="5516"/>
                    <a:pt x="12133" y="5778"/>
                  </a:cubicBezTo>
                  <a:cubicBezTo>
                    <a:pt x="12145" y="6552"/>
                    <a:pt x="12133" y="7337"/>
                    <a:pt x="12121" y="8123"/>
                  </a:cubicBezTo>
                  <a:cubicBezTo>
                    <a:pt x="12109" y="8421"/>
                    <a:pt x="12097" y="8707"/>
                    <a:pt x="12086" y="9004"/>
                  </a:cubicBezTo>
                  <a:cubicBezTo>
                    <a:pt x="12086" y="9207"/>
                    <a:pt x="12169" y="10028"/>
                    <a:pt x="12038" y="10183"/>
                  </a:cubicBezTo>
                  <a:cubicBezTo>
                    <a:pt x="11918" y="10314"/>
                    <a:pt x="11651" y="10350"/>
                    <a:pt x="11354" y="10350"/>
                  </a:cubicBezTo>
                  <a:cubicBezTo>
                    <a:pt x="10975" y="10350"/>
                    <a:pt x="10545" y="10290"/>
                    <a:pt x="10312" y="10290"/>
                  </a:cubicBezTo>
                  <a:cubicBezTo>
                    <a:pt x="10173" y="10290"/>
                    <a:pt x="9992" y="10315"/>
                    <a:pt x="9816" y="10315"/>
                  </a:cubicBezTo>
                  <a:cubicBezTo>
                    <a:pt x="9584" y="10315"/>
                    <a:pt x="9360" y="10272"/>
                    <a:pt x="9252" y="10076"/>
                  </a:cubicBezTo>
                  <a:cubicBezTo>
                    <a:pt x="9133" y="9862"/>
                    <a:pt x="9264" y="9183"/>
                    <a:pt x="9264" y="8921"/>
                  </a:cubicBezTo>
                  <a:cubicBezTo>
                    <a:pt x="9288" y="7599"/>
                    <a:pt x="9288" y="6266"/>
                    <a:pt x="9276" y="4932"/>
                  </a:cubicBezTo>
                  <a:cubicBezTo>
                    <a:pt x="9907" y="4837"/>
                    <a:pt x="10538" y="4730"/>
                    <a:pt x="11169" y="4635"/>
                  </a:cubicBezTo>
                  <a:cubicBezTo>
                    <a:pt x="11359" y="4611"/>
                    <a:pt x="11538" y="4575"/>
                    <a:pt x="11716" y="4551"/>
                  </a:cubicBezTo>
                  <a:cubicBezTo>
                    <a:pt x="11807" y="4524"/>
                    <a:pt x="11882" y="4510"/>
                    <a:pt x="11942" y="4510"/>
                  </a:cubicBezTo>
                  <a:close/>
                  <a:moveTo>
                    <a:pt x="3715" y="9421"/>
                  </a:moveTo>
                  <a:lnTo>
                    <a:pt x="3715" y="9421"/>
                  </a:lnTo>
                  <a:cubicBezTo>
                    <a:pt x="3966" y="9612"/>
                    <a:pt x="3942" y="9814"/>
                    <a:pt x="3644" y="10040"/>
                  </a:cubicBezTo>
                  <a:cubicBezTo>
                    <a:pt x="3620" y="10195"/>
                    <a:pt x="3561" y="10302"/>
                    <a:pt x="3489" y="10385"/>
                  </a:cubicBezTo>
                  <a:cubicBezTo>
                    <a:pt x="3394" y="10314"/>
                    <a:pt x="3334" y="10195"/>
                    <a:pt x="3323" y="10064"/>
                  </a:cubicBezTo>
                  <a:cubicBezTo>
                    <a:pt x="3311" y="9993"/>
                    <a:pt x="3323" y="9921"/>
                    <a:pt x="3346" y="9850"/>
                  </a:cubicBezTo>
                  <a:cubicBezTo>
                    <a:pt x="3382" y="9778"/>
                    <a:pt x="3465" y="9742"/>
                    <a:pt x="3489" y="9659"/>
                  </a:cubicBezTo>
                  <a:cubicBezTo>
                    <a:pt x="3525" y="9600"/>
                    <a:pt x="3501" y="9540"/>
                    <a:pt x="3465" y="9516"/>
                  </a:cubicBezTo>
                  <a:cubicBezTo>
                    <a:pt x="3549" y="9492"/>
                    <a:pt x="3644" y="9457"/>
                    <a:pt x="3715" y="9421"/>
                  </a:cubicBezTo>
                  <a:close/>
                  <a:moveTo>
                    <a:pt x="989" y="9504"/>
                  </a:moveTo>
                  <a:lnTo>
                    <a:pt x="989" y="9504"/>
                  </a:lnTo>
                  <a:cubicBezTo>
                    <a:pt x="1325" y="9626"/>
                    <a:pt x="1726" y="9652"/>
                    <a:pt x="2067" y="9652"/>
                  </a:cubicBezTo>
                  <a:cubicBezTo>
                    <a:pt x="2162" y="9652"/>
                    <a:pt x="2252" y="9650"/>
                    <a:pt x="2334" y="9647"/>
                  </a:cubicBezTo>
                  <a:cubicBezTo>
                    <a:pt x="2584" y="9647"/>
                    <a:pt x="2882" y="9623"/>
                    <a:pt x="3180" y="9576"/>
                  </a:cubicBezTo>
                  <a:lnTo>
                    <a:pt x="3180" y="9576"/>
                  </a:lnTo>
                  <a:cubicBezTo>
                    <a:pt x="3061" y="9719"/>
                    <a:pt x="3025" y="9981"/>
                    <a:pt x="3049" y="10123"/>
                  </a:cubicBezTo>
                  <a:cubicBezTo>
                    <a:pt x="3073" y="10278"/>
                    <a:pt x="3156" y="10421"/>
                    <a:pt x="3275" y="10504"/>
                  </a:cubicBezTo>
                  <a:cubicBezTo>
                    <a:pt x="3233" y="10518"/>
                    <a:pt x="3187" y="10524"/>
                    <a:pt x="3135" y="10524"/>
                  </a:cubicBezTo>
                  <a:cubicBezTo>
                    <a:pt x="3098" y="10524"/>
                    <a:pt x="3057" y="10521"/>
                    <a:pt x="3013" y="10516"/>
                  </a:cubicBezTo>
                  <a:cubicBezTo>
                    <a:pt x="2965" y="10519"/>
                    <a:pt x="2918" y="10520"/>
                    <a:pt x="2870" y="10520"/>
                  </a:cubicBezTo>
                  <a:cubicBezTo>
                    <a:pt x="2679" y="10520"/>
                    <a:pt x="2487" y="10504"/>
                    <a:pt x="2287" y="10504"/>
                  </a:cubicBezTo>
                  <a:cubicBezTo>
                    <a:pt x="2241" y="10502"/>
                    <a:pt x="2195" y="10502"/>
                    <a:pt x="2149" y="10502"/>
                  </a:cubicBezTo>
                  <a:cubicBezTo>
                    <a:pt x="2057" y="10502"/>
                    <a:pt x="1963" y="10504"/>
                    <a:pt x="1870" y="10504"/>
                  </a:cubicBezTo>
                  <a:cubicBezTo>
                    <a:pt x="1730" y="10504"/>
                    <a:pt x="1590" y="10499"/>
                    <a:pt x="1453" y="10469"/>
                  </a:cubicBezTo>
                  <a:cubicBezTo>
                    <a:pt x="1037" y="10374"/>
                    <a:pt x="656" y="9850"/>
                    <a:pt x="989" y="9504"/>
                  </a:cubicBezTo>
                  <a:close/>
                  <a:moveTo>
                    <a:pt x="2942" y="1277"/>
                  </a:moveTo>
                  <a:cubicBezTo>
                    <a:pt x="2953" y="1301"/>
                    <a:pt x="2977" y="1337"/>
                    <a:pt x="3001" y="1360"/>
                  </a:cubicBezTo>
                  <a:cubicBezTo>
                    <a:pt x="3125" y="1520"/>
                    <a:pt x="3374" y="1692"/>
                    <a:pt x="3601" y="1692"/>
                  </a:cubicBezTo>
                  <a:cubicBezTo>
                    <a:pt x="3679" y="1692"/>
                    <a:pt x="3755" y="1671"/>
                    <a:pt x="3823" y="1622"/>
                  </a:cubicBezTo>
                  <a:cubicBezTo>
                    <a:pt x="3835" y="1611"/>
                    <a:pt x="3846" y="1599"/>
                    <a:pt x="3858" y="1587"/>
                  </a:cubicBezTo>
                  <a:cubicBezTo>
                    <a:pt x="3989" y="1872"/>
                    <a:pt x="4120" y="2170"/>
                    <a:pt x="4299" y="2432"/>
                  </a:cubicBezTo>
                  <a:cubicBezTo>
                    <a:pt x="4704" y="3063"/>
                    <a:pt x="5299" y="3373"/>
                    <a:pt x="5954" y="3706"/>
                  </a:cubicBezTo>
                  <a:cubicBezTo>
                    <a:pt x="6609" y="4039"/>
                    <a:pt x="7085" y="4468"/>
                    <a:pt x="7335" y="5040"/>
                  </a:cubicBezTo>
                  <a:cubicBezTo>
                    <a:pt x="7264" y="5051"/>
                    <a:pt x="7252" y="5170"/>
                    <a:pt x="7335" y="5182"/>
                  </a:cubicBezTo>
                  <a:cubicBezTo>
                    <a:pt x="7359" y="5182"/>
                    <a:pt x="7371" y="5182"/>
                    <a:pt x="7395" y="5194"/>
                  </a:cubicBezTo>
                  <a:cubicBezTo>
                    <a:pt x="7502" y="5492"/>
                    <a:pt x="7549" y="5813"/>
                    <a:pt x="7525" y="6194"/>
                  </a:cubicBezTo>
                  <a:cubicBezTo>
                    <a:pt x="7520" y="6302"/>
                    <a:pt x="7600" y="6355"/>
                    <a:pt x="7685" y="6355"/>
                  </a:cubicBezTo>
                  <a:cubicBezTo>
                    <a:pt x="7770" y="6355"/>
                    <a:pt x="7859" y="6302"/>
                    <a:pt x="7871" y="6194"/>
                  </a:cubicBezTo>
                  <a:cubicBezTo>
                    <a:pt x="7906" y="5861"/>
                    <a:pt x="7871" y="5540"/>
                    <a:pt x="7799" y="5242"/>
                  </a:cubicBezTo>
                  <a:lnTo>
                    <a:pt x="7799" y="5242"/>
                  </a:lnTo>
                  <a:cubicBezTo>
                    <a:pt x="7901" y="5252"/>
                    <a:pt x="8003" y="5257"/>
                    <a:pt x="8106" y="5257"/>
                  </a:cubicBezTo>
                  <a:cubicBezTo>
                    <a:pt x="8364" y="5257"/>
                    <a:pt x="8624" y="5223"/>
                    <a:pt x="8871" y="5147"/>
                  </a:cubicBezTo>
                  <a:cubicBezTo>
                    <a:pt x="8954" y="5123"/>
                    <a:pt x="8978" y="5040"/>
                    <a:pt x="8954" y="4980"/>
                  </a:cubicBezTo>
                  <a:lnTo>
                    <a:pt x="9002" y="4980"/>
                  </a:lnTo>
                  <a:cubicBezTo>
                    <a:pt x="9014" y="4968"/>
                    <a:pt x="9026" y="4968"/>
                    <a:pt x="9038" y="4968"/>
                  </a:cubicBezTo>
                  <a:cubicBezTo>
                    <a:pt x="8990" y="5956"/>
                    <a:pt x="8954" y="6933"/>
                    <a:pt x="8930" y="7921"/>
                  </a:cubicBezTo>
                  <a:cubicBezTo>
                    <a:pt x="8919" y="8445"/>
                    <a:pt x="8907" y="8969"/>
                    <a:pt x="8895" y="9504"/>
                  </a:cubicBezTo>
                  <a:cubicBezTo>
                    <a:pt x="8895" y="9564"/>
                    <a:pt x="8895" y="9635"/>
                    <a:pt x="8883" y="9707"/>
                  </a:cubicBezTo>
                  <a:cubicBezTo>
                    <a:pt x="8612" y="9657"/>
                    <a:pt x="8335" y="9631"/>
                    <a:pt x="8060" y="9631"/>
                  </a:cubicBezTo>
                  <a:cubicBezTo>
                    <a:pt x="7937" y="9631"/>
                    <a:pt x="7814" y="9636"/>
                    <a:pt x="7692" y="9647"/>
                  </a:cubicBezTo>
                  <a:cubicBezTo>
                    <a:pt x="7811" y="9397"/>
                    <a:pt x="7859" y="9123"/>
                    <a:pt x="7799" y="8850"/>
                  </a:cubicBezTo>
                  <a:cubicBezTo>
                    <a:pt x="7782" y="8786"/>
                    <a:pt x="7730" y="8756"/>
                    <a:pt x="7678" y="8756"/>
                  </a:cubicBezTo>
                  <a:cubicBezTo>
                    <a:pt x="7623" y="8756"/>
                    <a:pt x="7568" y="8789"/>
                    <a:pt x="7549" y="8850"/>
                  </a:cubicBezTo>
                  <a:cubicBezTo>
                    <a:pt x="7311" y="9540"/>
                    <a:pt x="7133" y="10064"/>
                    <a:pt x="6418" y="10397"/>
                  </a:cubicBezTo>
                  <a:cubicBezTo>
                    <a:pt x="6075" y="10555"/>
                    <a:pt x="5717" y="10616"/>
                    <a:pt x="5356" y="10616"/>
                  </a:cubicBezTo>
                  <a:cubicBezTo>
                    <a:pt x="4928" y="10616"/>
                    <a:pt x="4498" y="10531"/>
                    <a:pt x="4085" y="10421"/>
                  </a:cubicBezTo>
                  <a:cubicBezTo>
                    <a:pt x="4120" y="10362"/>
                    <a:pt x="4156" y="10314"/>
                    <a:pt x="4192" y="10254"/>
                  </a:cubicBezTo>
                  <a:cubicBezTo>
                    <a:pt x="4358" y="9921"/>
                    <a:pt x="4287" y="9457"/>
                    <a:pt x="3954" y="9302"/>
                  </a:cubicBezTo>
                  <a:cubicBezTo>
                    <a:pt x="4132" y="9183"/>
                    <a:pt x="4275" y="9040"/>
                    <a:pt x="4370" y="8838"/>
                  </a:cubicBezTo>
                  <a:cubicBezTo>
                    <a:pt x="4525" y="8469"/>
                    <a:pt x="4406" y="8064"/>
                    <a:pt x="4108" y="7861"/>
                  </a:cubicBezTo>
                  <a:cubicBezTo>
                    <a:pt x="4192" y="7778"/>
                    <a:pt x="4275" y="7695"/>
                    <a:pt x="4335" y="7587"/>
                  </a:cubicBezTo>
                  <a:cubicBezTo>
                    <a:pt x="4549" y="7195"/>
                    <a:pt x="4442" y="6742"/>
                    <a:pt x="4144" y="6456"/>
                  </a:cubicBezTo>
                  <a:cubicBezTo>
                    <a:pt x="4751" y="6159"/>
                    <a:pt x="4978" y="5635"/>
                    <a:pt x="4192" y="5170"/>
                  </a:cubicBezTo>
                  <a:cubicBezTo>
                    <a:pt x="3954" y="5028"/>
                    <a:pt x="3680" y="4932"/>
                    <a:pt x="3382" y="4873"/>
                  </a:cubicBezTo>
                  <a:cubicBezTo>
                    <a:pt x="3334" y="4659"/>
                    <a:pt x="3477" y="4468"/>
                    <a:pt x="3668" y="4361"/>
                  </a:cubicBezTo>
                  <a:cubicBezTo>
                    <a:pt x="3835" y="4278"/>
                    <a:pt x="4049" y="4266"/>
                    <a:pt x="4192" y="4147"/>
                  </a:cubicBezTo>
                  <a:cubicBezTo>
                    <a:pt x="4251" y="4087"/>
                    <a:pt x="4227" y="3944"/>
                    <a:pt x="4132" y="3932"/>
                  </a:cubicBezTo>
                  <a:cubicBezTo>
                    <a:pt x="4110" y="3929"/>
                    <a:pt x="4086" y="3928"/>
                    <a:pt x="4061" y="3928"/>
                  </a:cubicBezTo>
                  <a:cubicBezTo>
                    <a:pt x="3992" y="3928"/>
                    <a:pt x="3916" y="3939"/>
                    <a:pt x="3846" y="3956"/>
                  </a:cubicBezTo>
                  <a:cubicBezTo>
                    <a:pt x="3442" y="3242"/>
                    <a:pt x="2906" y="2170"/>
                    <a:pt x="2942" y="1277"/>
                  </a:cubicBezTo>
                  <a:close/>
                  <a:moveTo>
                    <a:pt x="3155" y="1"/>
                  </a:moveTo>
                  <a:cubicBezTo>
                    <a:pt x="3140" y="1"/>
                    <a:pt x="3124" y="1"/>
                    <a:pt x="3108" y="3"/>
                  </a:cubicBezTo>
                  <a:cubicBezTo>
                    <a:pt x="2775" y="51"/>
                    <a:pt x="2680" y="360"/>
                    <a:pt x="2632" y="646"/>
                  </a:cubicBezTo>
                  <a:cubicBezTo>
                    <a:pt x="2465" y="1801"/>
                    <a:pt x="2953" y="3135"/>
                    <a:pt x="3656" y="4039"/>
                  </a:cubicBezTo>
                  <a:cubicBezTo>
                    <a:pt x="3549" y="4099"/>
                    <a:pt x="3442" y="4182"/>
                    <a:pt x="3370" y="4242"/>
                  </a:cubicBezTo>
                  <a:cubicBezTo>
                    <a:pt x="3215" y="4408"/>
                    <a:pt x="3120" y="4623"/>
                    <a:pt x="3144" y="4837"/>
                  </a:cubicBezTo>
                  <a:cubicBezTo>
                    <a:pt x="2953" y="4811"/>
                    <a:pt x="2758" y="4799"/>
                    <a:pt x="2561" y="4799"/>
                  </a:cubicBezTo>
                  <a:cubicBezTo>
                    <a:pt x="1858" y="4799"/>
                    <a:pt x="1137" y="4949"/>
                    <a:pt x="560" y="5135"/>
                  </a:cubicBezTo>
                  <a:cubicBezTo>
                    <a:pt x="453" y="5159"/>
                    <a:pt x="489" y="5290"/>
                    <a:pt x="572" y="5301"/>
                  </a:cubicBezTo>
                  <a:cubicBezTo>
                    <a:pt x="96" y="5504"/>
                    <a:pt x="84" y="6123"/>
                    <a:pt x="429" y="6480"/>
                  </a:cubicBezTo>
                  <a:cubicBezTo>
                    <a:pt x="72" y="6671"/>
                    <a:pt x="1" y="7147"/>
                    <a:pt x="167" y="7528"/>
                  </a:cubicBezTo>
                  <a:cubicBezTo>
                    <a:pt x="275" y="7766"/>
                    <a:pt x="429" y="7921"/>
                    <a:pt x="632" y="8040"/>
                  </a:cubicBezTo>
                  <a:cubicBezTo>
                    <a:pt x="310" y="8195"/>
                    <a:pt x="179" y="8611"/>
                    <a:pt x="334" y="8957"/>
                  </a:cubicBezTo>
                  <a:cubicBezTo>
                    <a:pt x="417" y="9171"/>
                    <a:pt x="584" y="9326"/>
                    <a:pt x="798" y="9433"/>
                  </a:cubicBezTo>
                  <a:cubicBezTo>
                    <a:pt x="548" y="9588"/>
                    <a:pt x="453" y="9909"/>
                    <a:pt x="572" y="10207"/>
                  </a:cubicBezTo>
                  <a:cubicBezTo>
                    <a:pt x="858" y="10874"/>
                    <a:pt x="1703" y="10814"/>
                    <a:pt x="2287" y="10826"/>
                  </a:cubicBezTo>
                  <a:cubicBezTo>
                    <a:pt x="2450" y="10830"/>
                    <a:pt x="2631" y="10839"/>
                    <a:pt x="2817" y="10839"/>
                  </a:cubicBezTo>
                  <a:cubicBezTo>
                    <a:pt x="3202" y="10839"/>
                    <a:pt x="3605" y="10800"/>
                    <a:pt x="3894" y="10600"/>
                  </a:cubicBezTo>
                  <a:cubicBezTo>
                    <a:pt x="3906" y="10600"/>
                    <a:pt x="3918" y="10612"/>
                    <a:pt x="3930" y="10612"/>
                  </a:cubicBezTo>
                  <a:cubicBezTo>
                    <a:pt x="4420" y="10819"/>
                    <a:pt x="4952" y="10957"/>
                    <a:pt x="5478" y="10957"/>
                  </a:cubicBezTo>
                  <a:cubicBezTo>
                    <a:pt x="5948" y="10957"/>
                    <a:pt x="6413" y="10846"/>
                    <a:pt x="6835" y="10576"/>
                  </a:cubicBezTo>
                  <a:cubicBezTo>
                    <a:pt x="7109" y="10409"/>
                    <a:pt x="7371" y="10171"/>
                    <a:pt x="7549" y="9885"/>
                  </a:cubicBezTo>
                  <a:cubicBezTo>
                    <a:pt x="8002" y="9897"/>
                    <a:pt x="8430" y="9933"/>
                    <a:pt x="8871" y="10016"/>
                  </a:cubicBezTo>
                  <a:cubicBezTo>
                    <a:pt x="8871" y="10159"/>
                    <a:pt x="8883" y="10302"/>
                    <a:pt x="8954" y="10409"/>
                  </a:cubicBezTo>
                  <a:cubicBezTo>
                    <a:pt x="9101" y="10645"/>
                    <a:pt x="9440" y="10700"/>
                    <a:pt x="9785" y="10700"/>
                  </a:cubicBezTo>
                  <a:cubicBezTo>
                    <a:pt x="10083" y="10700"/>
                    <a:pt x="10386" y="10659"/>
                    <a:pt x="10573" y="10659"/>
                  </a:cubicBezTo>
                  <a:cubicBezTo>
                    <a:pt x="10797" y="10659"/>
                    <a:pt x="11193" y="10721"/>
                    <a:pt x="11560" y="10721"/>
                  </a:cubicBezTo>
                  <a:cubicBezTo>
                    <a:pt x="11875" y="10721"/>
                    <a:pt x="12169" y="10675"/>
                    <a:pt x="12312" y="10504"/>
                  </a:cubicBezTo>
                  <a:cubicBezTo>
                    <a:pt x="12407" y="10374"/>
                    <a:pt x="12419" y="10195"/>
                    <a:pt x="12431" y="10028"/>
                  </a:cubicBezTo>
                  <a:cubicBezTo>
                    <a:pt x="12463" y="10032"/>
                    <a:pt x="12494" y="10034"/>
                    <a:pt x="12527" y="10034"/>
                  </a:cubicBezTo>
                  <a:cubicBezTo>
                    <a:pt x="12591" y="10034"/>
                    <a:pt x="12657" y="10028"/>
                    <a:pt x="12729" y="10028"/>
                  </a:cubicBezTo>
                  <a:cubicBezTo>
                    <a:pt x="12904" y="10028"/>
                    <a:pt x="13090" y="10039"/>
                    <a:pt x="13277" y="10039"/>
                  </a:cubicBezTo>
                  <a:cubicBezTo>
                    <a:pt x="13433" y="10039"/>
                    <a:pt x="13589" y="10031"/>
                    <a:pt x="13741" y="10004"/>
                  </a:cubicBezTo>
                  <a:cubicBezTo>
                    <a:pt x="13872" y="9981"/>
                    <a:pt x="13872" y="9754"/>
                    <a:pt x="13741" y="9742"/>
                  </a:cubicBezTo>
                  <a:cubicBezTo>
                    <a:pt x="13642" y="9725"/>
                    <a:pt x="13543" y="9718"/>
                    <a:pt x="13444" y="9718"/>
                  </a:cubicBezTo>
                  <a:cubicBezTo>
                    <a:pt x="13281" y="9718"/>
                    <a:pt x="13118" y="9735"/>
                    <a:pt x="12955" y="9742"/>
                  </a:cubicBezTo>
                  <a:cubicBezTo>
                    <a:pt x="12830" y="9742"/>
                    <a:pt x="12691" y="9763"/>
                    <a:pt x="12560" y="9763"/>
                  </a:cubicBezTo>
                  <a:cubicBezTo>
                    <a:pt x="12516" y="9763"/>
                    <a:pt x="12473" y="9760"/>
                    <a:pt x="12431" y="9754"/>
                  </a:cubicBezTo>
                  <a:cubicBezTo>
                    <a:pt x="12431" y="9742"/>
                    <a:pt x="12431" y="9742"/>
                    <a:pt x="12431" y="9742"/>
                  </a:cubicBezTo>
                  <a:cubicBezTo>
                    <a:pt x="12455" y="9207"/>
                    <a:pt x="12478" y="8659"/>
                    <a:pt x="12490" y="8123"/>
                  </a:cubicBezTo>
                  <a:cubicBezTo>
                    <a:pt x="12514" y="7064"/>
                    <a:pt x="12526" y="5992"/>
                    <a:pt x="12490" y="4920"/>
                  </a:cubicBezTo>
                  <a:cubicBezTo>
                    <a:pt x="12669" y="4920"/>
                    <a:pt x="12836" y="4920"/>
                    <a:pt x="13014" y="4932"/>
                  </a:cubicBezTo>
                  <a:cubicBezTo>
                    <a:pt x="13190" y="4954"/>
                    <a:pt x="13376" y="5017"/>
                    <a:pt x="13563" y="5017"/>
                  </a:cubicBezTo>
                  <a:cubicBezTo>
                    <a:pt x="13579" y="5017"/>
                    <a:pt x="13594" y="5017"/>
                    <a:pt x="13610" y="5016"/>
                  </a:cubicBezTo>
                  <a:cubicBezTo>
                    <a:pt x="13729" y="5004"/>
                    <a:pt x="13800" y="4825"/>
                    <a:pt x="13681" y="4766"/>
                  </a:cubicBezTo>
                  <a:cubicBezTo>
                    <a:pt x="13510" y="4680"/>
                    <a:pt x="13296" y="4648"/>
                    <a:pt x="13078" y="4648"/>
                  </a:cubicBezTo>
                  <a:cubicBezTo>
                    <a:pt x="12870" y="4648"/>
                    <a:pt x="12659" y="4677"/>
                    <a:pt x="12478" y="4718"/>
                  </a:cubicBezTo>
                  <a:cubicBezTo>
                    <a:pt x="12467" y="4370"/>
                    <a:pt x="12387" y="4146"/>
                    <a:pt x="11975" y="4146"/>
                  </a:cubicBezTo>
                  <a:cubicBezTo>
                    <a:pt x="11965" y="4146"/>
                    <a:pt x="11954" y="4146"/>
                    <a:pt x="11943" y="4147"/>
                  </a:cubicBezTo>
                  <a:cubicBezTo>
                    <a:pt x="11074" y="4147"/>
                    <a:pt x="10133" y="4385"/>
                    <a:pt x="9252" y="4551"/>
                  </a:cubicBezTo>
                  <a:cubicBezTo>
                    <a:pt x="9232" y="4527"/>
                    <a:pt x="9200" y="4514"/>
                    <a:pt x="9167" y="4514"/>
                  </a:cubicBezTo>
                  <a:cubicBezTo>
                    <a:pt x="9122" y="4514"/>
                    <a:pt x="9075" y="4538"/>
                    <a:pt x="9061" y="4587"/>
                  </a:cubicBezTo>
                  <a:cubicBezTo>
                    <a:pt x="9002" y="4599"/>
                    <a:pt x="8954" y="4611"/>
                    <a:pt x="8895" y="4611"/>
                  </a:cubicBezTo>
                  <a:cubicBezTo>
                    <a:pt x="8740" y="4635"/>
                    <a:pt x="8740" y="4801"/>
                    <a:pt x="8811" y="4897"/>
                  </a:cubicBezTo>
                  <a:cubicBezTo>
                    <a:pt x="8442" y="4932"/>
                    <a:pt x="8085" y="4992"/>
                    <a:pt x="7728" y="5016"/>
                  </a:cubicBezTo>
                  <a:cubicBezTo>
                    <a:pt x="7514" y="4444"/>
                    <a:pt x="7097" y="3956"/>
                    <a:pt x="6537" y="3623"/>
                  </a:cubicBezTo>
                  <a:cubicBezTo>
                    <a:pt x="5894" y="3242"/>
                    <a:pt x="5180" y="3039"/>
                    <a:pt x="4704" y="2420"/>
                  </a:cubicBezTo>
                  <a:cubicBezTo>
                    <a:pt x="4263" y="1861"/>
                    <a:pt x="4073" y="1158"/>
                    <a:pt x="3727" y="539"/>
                  </a:cubicBezTo>
                  <a:cubicBezTo>
                    <a:pt x="3603" y="313"/>
                    <a:pt x="3446" y="1"/>
                    <a:pt x="31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7"/>
            <p:cNvSpPr/>
            <p:nvPr/>
          </p:nvSpPr>
          <p:spPr>
            <a:xfrm>
              <a:off x="8658800" y="2261800"/>
              <a:ext cx="34850" cy="29675"/>
            </a:xfrm>
            <a:custGeom>
              <a:avLst/>
              <a:gdLst/>
              <a:ahLst/>
              <a:cxnLst/>
              <a:rect l="l" t="t" r="r" b="b"/>
              <a:pathLst>
                <a:path w="1394" h="1187" extrusionOk="0">
                  <a:moveTo>
                    <a:pt x="714" y="390"/>
                  </a:moveTo>
                  <a:cubicBezTo>
                    <a:pt x="766" y="390"/>
                    <a:pt x="820" y="403"/>
                    <a:pt x="858" y="426"/>
                  </a:cubicBezTo>
                  <a:cubicBezTo>
                    <a:pt x="1049" y="497"/>
                    <a:pt x="1049" y="700"/>
                    <a:pt x="894" y="819"/>
                  </a:cubicBezTo>
                  <a:cubicBezTo>
                    <a:pt x="827" y="870"/>
                    <a:pt x="744" y="900"/>
                    <a:pt x="664" y="900"/>
                  </a:cubicBezTo>
                  <a:cubicBezTo>
                    <a:pt x="559" y="900"/>
                    <a:pt x="460" y="850"/>
                    <a:pt x="406" y="735"/>
                  </a:cubicBezTo>
                  <a:cubicBezTo>
                    <a:pt x="382" y="688"/>
                    <a:pt x="370" y="628"/>
                    <a:pt x="370" y="557"/>
                  </a:cubicBezTo>
                  <a:cubicBezTo>
                    <a:pt x="394" y="557"/>
                    <a:pt x="418" y="557"/>
                    <a:pt x="429" y="545"/>
                  </a:cubicBezTo>
                  <a:cubicBezTo>
                    <a:pt x="513" y="509"/>
                    <a:pt x="537" y="426"/>
                    <a:pt x="632" y="402"/>
                  </a:cubicBezTo>
                  <a:cubicBezTo>
                    <a:pt x="657" y="394"/>
                    <a:pt x="685" y="390"/>
                    <a:pt x="714" y="390"/>
                  </a:cubicBezTo>
                  <a:close/>
                  <a:moveTo>
                    <a:pt x="536" y="1"/>
                  </a:moveTo>
                  <a:cubicBezTo>
                    <a:pt x="525" y="1"/>
                    <a:pt x="513" y="3"/>
                    <a:pt x="501" y="9"/>
                  </a:cubicBezTo>
                  <a:cubicBezTo>
                    <a:pt x="168" y="152"/>
                    <a:pt x="1" y="593"/>
                    <a:pt x="179" y="914"/>
                  </a:cubicBezTo>
                  <a:cubicBezTo>
                    <a:pt x="289" y="1101"/>
                    <a:pt x="475" y="1186"/>
                    <a:pt x="665" y="1186"/>
                  </a:cubicBezTo>
                  <a:cubicBezTo>
                    <a:pt x="828" y="1186"/>
                    <a:pt x="994" y="1124"/>
                    <a:pt x="1120" y="1009"/>
                  </a:cubicBezTo>
                  <a:cubicBezTo>
                    <a:pt x="1394" y="759"/>
                    <a:pt x="1346" y="331"/>
                    <a:pt x="1001" y="164"/>
                  </a:cubicBezTo>
                  <a:cubicBezTo>
                    <a:pt x="920" y="123"/>
                    <a:pt x="833" y="105"/>
                    <a:pt x="744" y="105"/>
                  </a:cubicBezTo>
                  <a:cubicBezTo>
                    <a:pt x="703" y="105"/>
                    <a:pt x="661" y="109"/>
                    <a:pt x="620" y="116"/>
                  </a:cubicBezTo>
                  <a:cubicBezTo>
                    <a:pt x="640" y="67"/>
                    <a:pt x="593" y="1"/>
                    <a:pt x="53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7"/>
            <p:cNvSpPr/>
            <p:nvPr/>
          </p:nvSpPr>
          <p:spPr>
            <a:xfrm>
              <a:off x="8636450" y="2285825"/>
              <a:ext cx="31850" cy="25075"/>
            </a:xfrm>
            <a:custGeom>
              <a:avLst/>
              <a:gdLst/>
              <a:ahLst/>
              <a:cxnLst/>
              <a:rect l="l" t="t" r="r" b="b"/>
              <a:pathLst>
                <a:path w="1274" h="1003" extrusionOk="0">
                  <a:moveTo>
                    <a:pt x="55" y="0"/>
                  </a:moveTo>
                  <a:cubicBezTo>
                    <a:pt x="0" y="0"/>
                    <a:pt x="4" y="110"/>
                    <a:pt x="61" y="167"/>
                  </a:cubicBezTo>
                  <a:cubicBezTo>
                    <a:pt x="192" y="310"/>
                    <a:pt x="407" y="429"/>
                    <a:pt x="573" y="548"/>
                  </a:cubicBezTo>
                  <a:cubicBezTo>
                    <a:pt x="788" y="691"/>
                    <a:pt x="990" y="858"/>
                    <a:pt x="1216" y="1001"/>
                  </a:cubicBezTo>
                  <a:cubicBezTo>
                    <a:pt x="1219" y="1002"/>
                    <a:pt x="1222" y="1003"/>
                    <a:pt x="1224" y="1003"/>
                  </a:cubicBezTo>
                  <a:cubicBezTo>
                    <a:pt x="1247" y="1003"/>
                    <a:pt x="1273" y="964"/>
                    <a:pt x="1252" y="953"/>
                  </a:cubicBezTo>
                  <a:cubicBezTo>
                    <a:pt x="1062" y="798"/>
                    <a:pt x="871" y="679"/>
                    <a:pt x="681" y="536"/>
                  </a:cubicBezTo>
                  <a:cubicBezTo>
                    <a:pt x="561" y="465"/>
                    <a:pt x="61" y="179"/>
                    <a:pt x="85" y="60"/>
                  </a:cubicBezTo>
                  <a:lnTo>
                    <a:pt x="85" y="60"/>
                  </a:lnTo>
                  <a:cubicBezTo>
                    <a:pt x="85" y="67"/>
                    <a:pt x="93" y="74"/>
                    <a:pt x="100" y="74"/>
                  </a:cubicBezTo>
                  <a:cubicBezTo>
                    <a:pt x="105" y="74"/>
                    <a:pt x="109" y="70"/>
                    <a:pt x="109" y="60"/>
                  </a:cubicBezTo>
                  <a:cubicBezTo>
                    <a:pt x="109" y="60"/>
                    <a:pt x="109" y="48"/>
                    <a:pt x="121" y="36"/>
                  </a:cubicBezTo>
                  <a:cubicBezTo>
                    <a:pt x="121" y="36"/>
                    <a:pt x="121" y="36"/>
                    <a:pt x="109" y="24"/>
                  </a:cubicBezTo>
                  <a:cubicBezTo>
                    <a:pt x="87" y="8"/>
                    <a:pt x="69" y="0"/>
                    <a:pt x="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7"/>
            <p:cNvSpPr/>
            <p:nvPr/>
          </p:nvSpPr>
          <p:spPr>
            <a:xfrm>
              <a:off x="8634700" y="2277400"/>
              <a:ext cx="40125" cy="26675"/>
            </a:xfrm>
            <a:custGeom>
              <a:avLst/>
              <a:gdLst/>
              <a:ahLst/>
              <a:cxnLst/>
              <a:rect l="l" t="t" r="r" b="b"/>
              <a:pathLst>
                <a:path w="1605" h="1067" extrusionOk="0">
                  <a:moveTo>
                    <a:pt x="7" y="1"/>
                  </a:moveTo>
                  <a:cubicBezTo>
                    <a:pt x="0" y="1"/>
                    <a:pt x="0" y="18"/>
                    <a:pt x="0" y="28"/>
                  </a:cubicBezTo>
                  <a:cubicBezTo>
                    <a:pt x="500" y="385"/>
                    <a:pt x="1024" y="766"/>
                    <a:pt x="1560" y="1064"/>
                  </a:cubicBezTo>
                  <a:cubicBezTo>
                    <a:pt x="1565" y="1066"/>
                    <a:pt x="1569" y="1066"/>
                    <a:pt x="1573" y="1066"/>
                  </a:cubicBezTo>
                  <a:cubicBezTo>
                    <a:pt x="1598" y="1066"/>
                    <a:pt x="1605" y="1037"/>
                    <a:pt x="1584" y="1016"/>
                  </a:cubicBezTo>
                  <a:cubicBezTo>
                    <a:pt x="1096" y="647"/>
                    <a:pt x="548" y="314"/>
                    <a:pt x="12" y="4"/>
                  </a:cubicBezTo>
                  <a:cubicBezTo>
                    <a:pt x="10" y="2"/>
                    <a:pt x="8" y="1"/>
                    <a:pt x="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7"/>
            <p:cNvSpPr/>
            <p:nvPr/>
          </p:nvSpPr>
          <p:spPr>
            <a:xfrm>
              <a:off x="8635950" y="2261050"/>
              <a:ext cx="57825" cy="46700"/>
            </a:xfrm>
            <a:custGeom>
              <a:avLst/>
              <a:gdLst/>
              <a:ahLst/>
              <a:cxnLst/>
              <a:rect l="l" t="t" r="r" b="b"/>
              <a:pathLst>
                <a:path w="2313" h="1868" extrusionOk="0">
                  <a:moveTo>
                    <a:pt x="26" y="0"/>
                  </a:moveTo>
                  <a:cubicBezTo>
                    <a:pt x="14" y="0"/>
                    <a:pt x="0" y="18"/>
                    <a:pt x="10" y="27"/>
                  </a:cubicBezTo>
                  <a:cubicBezTo>
                    <a:pt x="748" y="646"/>
                    <a:pt x="1486" y="1254"/>
                    <a:pt x="2236" y="1861"/>
                  </a:cubicBezTo>
                  <a:cubicBezTo>
                    <a:pt x="2243" y="1865"/>
                    <a:pt x="2250" y="1867"/>
                    <a:pt x="2258" y="1867"/>
                  </a:cubicBezTo>
                  <a:cubicBezTo>
                    <a:pt x="2287" y="1867"/>
                    <a:pt x="2313" y="1832"/>
                    <a:pt x="2284" y="1813"/>
                  </a:cubicBezTo>
                  <a:cubicBezTo>
                    <a:pt x="1546" y="1206"/>
                    <a:pt x="796" y="599"/>
                    <a:pt x="34" y="3"/>
                  </a:cubicBezTo>
                  <a:cubicBezTo>
                    <a:pt x="31" y="1"/>
                    <a:pt x="29" y="0"/>
                    <a:pt x="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7"/>
            <p:cNvSpPr/>
            <p:nvPr/>
          </p:nvSpPr>
          <p:spPr>
            <a:xfrm>
              <a:off x="8638975" y="2253300"/>
              <a:ext cx="31350" cy="20525"/>
            </a:xfrm>
            <a:custGeom>
              <a:avLst/>
              <a:gdLst/>
              <a:ahLst/>
              <a:cxnLst/>
              <a:rect l="l" t="t" r="r" b="b"/>
              <a:pathLst>
                <a:path w="1254" h="821" extrusionOk="0">
                  <a:moveTo>
                    <a:pt x="20" y="1"/>
                  </a:moveTo>
                  <a:cubicBezTo>
                    <a:pt x="5" y="1"/>
                    <a:pt x="1" y="18"/>
                    <a:pt x="20" y="28"/>
                  </a:cubicBezTo>
                  <a:cubicBezTo>
                    <a:pt x="401" y="290"/>
                    <a:pt x="794" y="587"/>
                    <a:pt x="1211" y="813"/>
                  </a:cubicBezTo>
                  <a:cubicBezTo>
                    <a:pt x="1215" y="818"/>
                    <a:pt x="1220" y="820"/>
                    <a:pt x="1224" y="820"/>
                  </a:cubicBezTo>
                  <a:cubicBezTo>
                    <a:pt x="1242" y="820"/>
                    <a:pt x="1254" y="787"/>
                    <a:pt x="1234" y="778"/>
                  </a:cubicBezTo>
                  <a:cubicBezTo>
                    <a:pt x="853" y="492"/>
                    <a:pt x="425" y="254"/>
                    <a:pt x="32" y="4"/>
                  </a:cubicBezTo>
                  <a:cubicBezTo>
                    <a:pt x="27" y="2"/>
                    <a:pt x="23" y="1"/>
                    <a:pt x="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7"/>
            <p:cNvSpPr/>
            <p:nvPr/>
          </p:nvSpPr>
          <p:spPr>
            <a:xfrm>
              <a:off x="8683275" y="2280675"/>
              <a:ext cx="29625" cy="22775"/>
            </a:xfrm>
            <a:custGeom>
              <a:avLst/>
              <a:gdLst/>
              <a:ahLst/>
              <a:cxnLst/>
              <a:rect l="l" t="t" r="r" b="b"/>
              <a:pathLst>
                <a:path w="1185" h="911" extrusionOk="0">
                  <a:moveTo>
                    <a:pt x="15" y="1"/>
                  </a:moveTo>
                  <a:cubicBezTo>
                    <a:pt x="6" y="1"/>
                    <a:pt x="0" y="18"/>
                    <a:pt x="10" y="28"/>
                  </a:cubicBezTo>
                  <a:cubicBezTo>
                    <a:pt x="320" y="361"/>
                    <a:pt x="736" y="683"/>
                    <a:pt x="1129" y="909"/>
                  </a:cubicBezTo>
                  <a:cubicBezTo>
                    <a:pt x="1133" y="910"/>
                    <a:pt x="1137" y="911"/>
                    <a:pt x="1140" y="911"/>
                  </a:cubicBezTo>
                  <a:cubicBezTo>
                    <a:pt x="1169" y="911"/>
                    <a:pt x="1185" y="871"/>
                    <a:pt x="1153" y="850"/>
                  </a:cubicBezTo>
                  <a:cubicBezTo>
                    <a:pt x="974" y="707"/>
                    <a:pt x="772" y="588"/>
                    <a:pt x="582" y="445"/>
                  </a:cubicBezTo>
                  <a:cubicBezTo>
                    <a:pt x="391" y="302"/>
                    <a:pt x="212" y="147"/>
                    <a:pt x="22" y="4"/>
                  </a:cubicBezTo>
                  <a:cubicBezTo>
                    <a:pt x="20" y="2"/>
                    <a:pt x="17" y="1"/>
                    <a:pt x="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7"/>
            <p:cNvSpPr/>
            <p:nvPr/>
          </p:nvSpPr>
          <p:spPr>
            <a:xfrm>
              <a:off x="8641250" y="2238800"/>
              <a:ext cx="69600" cy="46225"/>
            </a:xfrm>
            <a:custGeom>
              <a:avLst/>
              <a:gdLst/>
              <a:ahLst/>
              <a:cxnLst/>
              <a:rect l="l" t="t" r="r" b="b"/>
              <a:pathLst>
                <a:path w="2784" h="1849" extrusionOk="0">
                  <a:moveTo>
                    <a:pt x="24" y="0"/>
                  </a:moveTo>
                  <a:cubicBezTo>
                    <a:pt x="12" y="0"/>
                    <a:pt x="0" y="12"/>
                    <a:pt x="12" y="24"/>
                  </a:cubicBezTo>
                  <a:cubicBezTo>
                    <a:pt x="846" y="679"/>
                    <a:pt x="1798" y="1322"/>
                    <a:pt x="2739" y="1846"/>
                  </a:cubicBezTo>
                  <a:cubicBezTo>
                    <a:pt x="2740" y="1848"/>
                    <a:pt x="2743" y="1848"/>
                    <a:pt x="2745" y="1848"/>
                  </a:cubicBezTo>
                  <a:cubicBezTo>
                    <a:pt x="2760" y="1848"/>
                    <a:pt x="2783" y="1820"/>
                    <a:pt x="2763" y="1810"/>
                  </a:cubicBezTo>
                  <a:cubicBezTo>
                    <a:pt x="1917" y="1155"/>
                    <a:pt x="953" y="512"/>
                    <a:pt x="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7"/>
            <p:cNvSpPr/>
            <p:nvPr/>
          </p:nvSpPr>
          <p:spPr>
            <a:xfrm>
              <a:off x="8641025" y="2216125"/>
              <a:ext cx="74825" cy="52300"/>
            </a:xfrm>
            <a:custGeom>
              <a:avLst/>
              <a:gdLst/>
              <a:ahLst/>
              <a:cxnLst/>
              <a:rect l="l" t="t" r="r" b="b"/>
              <a:pathLst>
                <a:path w="2993" h="2092" extrusionOk="0">
                  <a:moveTo>
                    <a:pt x="28" y="0"/>
                  </a:moveTo>
                  <a:cubicBezTo>
                    <a:pt x="16" y="0"/>
                    <a:pt x="1" y="28"/>
                    <a:pt x="21" y="38"/>
                  </a:cubicBezTo>
                  <a:cubicBezTo>
                    <a:pt x="986" y="729"/>
                    <a:pt x="1950" y="1419"/>
                    <a:pt x="2926" y="2086"/>
                  </a:cubicBezTo>
                  <a:cubicBezTo>
                    <a:pt x="2932" y="2090"/>
                    <a:pt x="2938" y="2092"/>
                    <a:pt x="2943" y="2092"/>
                  </a:cubicBezTo>
                  <a:cubicBezTo>
                    <a:pt x="2972" y="2092"/>
                    <a:pt x="2992" y="2047"/>
                    <a:pt x="2962" y="2027"/>
                  </a:cubicBezTo>
                  <a:cubicBezTo>
                    <a:pt x="1998" y="1336"/>
                    <a:pt x="1009" y="681"/>
                    <a:pt x="33" y="3"/>
                  </a:cubicBezTo>
                  <a:cubicBezTo>
                    <a:pt x="32" y="1"/>
                    <a:pt x="30" y="0"/>
                    <a:pt x="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7"/>
            <p:cNvSpPr/>
            <p:nvPr/>
          </p:nvSpPr>
          <p:spPr>
            <a:xfrm>
              <a:off x="8645875" y="2198975"/>
              <a:ext cx="74450" cy="57275"/>
            </a:xfrm>
            <a:custGeom>
              <a:avLst/>
              <a:gdLst/>
              <a:ahLst/>
              <a:cxnLst/>
              <a:rect l="l" t="t" r="r" b="b"/>
              <a:pathLst>
                <a:path w="2978" h="2291" extrusionOk="0">
                  <a:moveTo>
                    <a:pt x="22" y="0"/>
                  </a:moveTo>
                  <a:cubicBezTo>
                    <a:pt x="8" y="0"/>
                    <a:pt x="1" y="17"/>
                    <a:pt x="18" y="34"/>
                  </a:cubicBezTo>
                  <a:cubicBezTo>
                    <a:pt x="958" y="808"/>
                    <a:pt x="1911" y="1593"/>
                    <a:pt x="2923" y="2284"/>
                  </a:cubicBezTo>
                  <a:cubicBezTo>
                    <a:pt x="2927" y="2289"/>
                    <a:pt x="2932" y="2290"/>
                    <a:pt x="2937" y="2290"/>
                  </a:cubicBezTo>
                  <a:cubicBezTo>
                    <a:pt x="2958" y="2290"/>
                    <a:pt x="2978" y="2256"/>
                    <a:pt x="2959" y="2236"/>
                  </a:cubicBezTo>
                  <a:cubicBezTo>
                    <a:pt x="1994" y="1486"/>
                    <a:pt x="1006" y="760"/>
                    <a:pt x="42" y="10"/>
                  </a:cubicBezTo>
                  <a:cubicBezTo>
                    <a:pt x="35" y="3"/>
                    <a:pt x="28" y="0"/>
                    <a:pt x="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7"/>
            <p:cNvSpPr/>
            <p:nvPr/>
          </p:nvSpPr>
          <p:spPr>
            <a:xfrm>
              <a:off x="8644550" y="2180100"/>
              <a:ext cx="68625" cy="50850"/>
            </a:xfrm>
            <a:custGeom>
              <a:avLst/>
              <a:gdLst/>
              <a:ahLst/>
              <a:cxnLst/>
              <a:rect l="l" t="t" r="r" b="b"/>
              <a:pathLst>
                <a:path w="2745" h="2034" extrusionOk="0">
                  <a:moveTo>
                    <a:pt x="26" y="0"/>
                  </a:moveTo>
                  <a:cubicBezTo>
                    <a:pt x="8" y="0"/>
                    <a:pt x="1" y="28"/>
                    <a:pt x="11" y="39"/>
                  </a:cubicBezTo>
                  <a:cubicBezTo>
                    <a:pt x="904" y="705"/>
                    <a:pt x="1785" y="1396"/>
                    <a:pt x="2690" y="2027"/>
                  </a:cubicBezTo>
                  <a:cubicBezTo>
                    <a:pt x="2695" y="2032"/>
                    <a:pt x="2700" y="2034"/>
                    <a:pt x="2705" y="2034"/>
                  </a:cubicBezTo>
                  <a:cubicBezTo>
                    <a:pt x="2726" y="2034"/>
                    <a:pt x="2745" y="2001"/>
                    <a:pt x="2726" y="1991"/>
                  </a:cubicBezTo>
                  <a:cubicBezTo>
                    <a:pt x="1845" y="1301"/>
                    <a:pt x="928" y="658"/>
                    <a:pt x="35" y="3"/>
                  </a:cubicBezTo>
                  <a:cubicBezTo>
                    <a:pt x="32" y="1"/>
                    <a:pt x="29" y="0"/>
                    <a:pt x="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7"/>
            <p:cNvSpPr/>
            <p:nvPr/>
          </p:nvSpPr>
          <p:spPr>
            <a:xfrm>
              <a:off x="8649400" y="2167875"/>
              <a:ext cx="68175" cy="47875"/>
            </a:xfrm>
            <a:custGeom>
              <a:avLst/>
              <a:gdLst/>
              <a:ahLst/>
              <a:cxnLst/>
              <a:rect l="l" t="t" r="r" b="b"/>
              <a:pathLst>
                <a:path w="2727" h="1915" extrusionOk="0">
                  <a:moveTo>
                    <a:pt x="24" y="0"/>
                  </a:moveTo>
                  <a:cubicBezTo>
                    <a:pt x="12" y="0"/>
                    <a:pt x="0" y="18"/>
                    <a:pt x="20" y="28"/>
                  </a:cubicBezTo>
                  <a:cubicBezTo>
                    <a:pt x="460" y="337"/>
                    <a:pt x="913" y="647"/>
                    <a:pt x="1341" y="956"/>
                  </a:cubicBezTo>
                  <a:cubicBezTo>
                    <a:pt x="1567" y="1111"/>
                    <a:pt x="1782" y="1266"/>
                    <a:pt x="2008" y="1421"/>
                  </a:cubicBezTo>
                  <a:cubicBezTo>
                    <a:pt x="2054" y="1466"/>
                    <a:pt x="2387" y="1755"/>
                    <a:pt x="2496" y="1755"/>
                  </a:cubicBezTo>
                  <a:cubicBezTo>
                    <a:pt x="2501" y="1755"/>
                    <a:pt x="2505" y="1755"/>
                    <a:pt x="2508" y="1754"/>
                  </a:cubicBezTo>
                  <a:cubicBezTo>
                    <a:pt x="2544" y="1813"/>
                    <a:pt x="2579" y="1849"/>
                    <a:pt x="2651" y="1909"/>
                  </a:cubicBezTo>
                  <a:cubicBezTo>
                    <a:pt x="2659" y="1913"/>
                    <a:pt x="2666" y="1914"/>
                    <a:pt x="2672" y="1914"/>
                  </a:cubicBezTo>
                  <a:cubicBezTo>
                    <a:pt x="2708" y="1914"/>
                    <a:pt x="2727" y="1867"/>
                    <a:pt x="2687" y="1837"/>
                  </a:cubicBezTo>
                  <a:cubicBezTo>
                    <a:pt x="2639" y="1802"/>
                    <a:pt x="2579" y="1766"/>
                    <a:pt x="2532" y="1730"/>
                  </a:cubicBezTo>
                  <a:cubicBezTo>
                    <a:pt x="2544" y="1706"/>
                    <a:pt x="2532" y="1671"/>
                    <a:pt x="2520" y="1611"/>
                  </a:cubicBezTo>
                  <a:cubicBezTo>
                    <a:pt x="2516" y="1603"/>
                    <a:pt x="2507" y="1599"/>
                    <a:pt x="2498" y="1599"/>
                  </a:cubicBezTo>
                  <a:cubicBezTo>
                    <a:pt x="2482" y="1599"/>
                    <a:pt x="2465" y="1612"/>
                    <a:pt x="2472" y="1635"/>
                  </a:cubicBezTo>
                  <a:cubicBezTo>
                    <a:pt x="2472" y="1659"/>
                    <a:pt x="2484" y="1671"/>
                    <a:pt x="2484" y="1694"/>
                  </a:cubicBezTo>
                  <a:cubicBezTo>
                    <a:pt x="1675" y="1123"/>
                    <a:pt x="865" y="540"/>
                    <a:pt x="32" y="4"/>
                  </a:cubicBezTo>
                  <a:cubicBezTo>
                    <a:pt x="29" y="1"/>
                    <a:pt x="27" y="0"/>
                    <a:pt x="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7"/>
            <p:cNvSpPr/>
            <p:nvPr/>
          </p:nvSpPr>
          <p:spPr>
            <a:xfrm>
              <a:off x="8671150" y="2165725"/>
              <a:ext cx="42075" cy="30600"/>
            </a:xfrm>
            <a:custGeom>
              <a:avLst/>
              <a:gdLst/>
              <a:ahLst/>
              <a:cxnLst/>
              <a:rect l="l" t="t" r="r" b="b"/>
              <a:pathLst>
                <a:path w="1683" h="1224" extrusionOk="0">
                  <a:moveTo>
                    <a:pt x="49" y="1"/>
                  </a:moveTo>
                  <a:cubicBezTo>
                    <a:pt x="21" y="1"/>
                    <a:pt x="1" y="46"/>
                    <a:pt x="31" y="66"/>
                  </a:cubicBezTo>
                  <a:cubicBezTo>
                    <a:pt x="102" y="114"/>
                    <a:pt x="162" y="173"/>
                    <a:pt x="221" y="233"/>
                  </a:cubicBezTo>
                  <a:cubicBezTo>
                    <a:pt x="221" y="237"/>
                    <a:pt x="223" y="238"/>
                    <a:pt x="224" y="238"/>
                  </a:cubicBezTo>
                  <a:cubicBezTo>
                    <a:pt x="228" y="238"/>
                    <a:pt x="233" y="233"/>
                    <a:pt x="233" y="233"/>
                  </a:cubicBezTo>
                  <a:cubicBezTo>
                    <a:pt x="269" y="245"/>
                    <a:pt x="305" y="268"/>
                    <a:pt x="328" y="292"/>
                  </a:cubicBezTo>
                  <a:cubicBezTo>
                    <a:pt x="471" y="399"/>
                    <a:pt x="626" y="506"/>
                    <a:pt x="769" y="614"/>
                  </a:cubicBezTo>
                  <a:cubicBezTo>
                    <a:pt x="1055" y="816"/>
                    <a:pt x="1328" y="1030"/>
                    <a:pt x="1626" y="1221"/>
                  </a:cubicBezTo>
                  <a:cubicBezTo>
                    <a:pt x="1629" y="1222"/>
                    <a:pt x="1633" y="1223"/>
                    <a:pt x="1636" y="1223"/>
                  </a:cubicBezTo>
                  <a:cubicBezTo>
                    <a:pt x="1659" y="1223"/>
                    <a:pt x="1682" y="1194"/>
                    <a:pt x="1662" y="1173"/>
                  </a:cubicBezTo>
                  <a:cubicBezTo>
                    <a:pt x="1162" y="745"/>
                    <a:pt x="602" y="375"/>
                    <a:pt x="66" y="6"/>
                  </a:cubicBezTo>
                  <a:cubicBezTo>
                    <a:pt x="61" y="3"/>
                    <a:pt x="55" y="1"/>
                    <a:pt x="4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7"/>
            <p:cNvSpPr/>
            <p:nvPr/>
          </p:nvSpPr>
          <p:spPr>
            <a:xfrm>
              <a:off x="8683600" y="2158375"/>
              <a:ext cx="41725" cy="28225"/>
            </a:xfrm>
            <a:custGeom>
              <a:avLst/>
              <a:gdLst/>
              <a:ahLst/>
              <a:cxnLst/>
              <a:rect l="l" t="t" r="r" b="b"/>
              <a:pathLst>
                <a:path w="1669" h="1129" extrusionOk="0">
                  <a:moveTo>
                    <a:pt x="35" y="0"/>
                  </a:moveTo>
                  <a:cubicBezTo>
                    <a:pt x="15" y="0"/>
                    <a:pt x="0" y="28"/>
                    <a:pt x="21" y="38"/>
                  </a:cubicBezTo>
                  <a:cubicBezTo>
                    <a:pt x="545" y="408"/>
                    <a:pt x="1069" y="800"/>
                    <a:pt x="1616" y="1122"/>
                  </a:cubicBezTo>
                  <a:cubicBezTo>
                    <a:pt x="1623" y="1126"/>
                    <a:pt x="1630" y="1128"/>
                    <a:pt x="1635" y="1128"/>
                  </a:cubicBezTo>
                  <a:cubicBezTo>
                    <a:pt x="1659" y="1128"/>
                    <a:pt x="1669" y="1094"/>
                    <a:pt x="1640" y="1074"/>
                  </a:cubicBezTo>
                  <a:cubicBezTo>
                    <a:pt x="1140" y="681"/>
                    <a:pt x="580" y="348"/>
                    <a:pt x="45" y="3"/>
                  </a:cubicBezTo>
                  <a:cubicBezTo>
                    <a:pt x="41" y="1"/>
                    <a:pt x="38" y="0"/>
                    <a:pt x="3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3"/>
          <p:cNvSpPr/>
          <p:nvPr/>
        </p:nvSpPr>
        <p:spPr>
          <a:xfrm>
            <a:off x="1715388" y="4382825"/>
            <a:ext cx="1535243" cy="66947"/>
          </a:xfrm>
          <a:custGeom>
            <a:avLst/>
            <a:gdLst/>
            <a:ahLst/>
            <a:cxnLst/>
            <a:rect l="l" t="t" r="r" b="b"/>
            <a:pathLst>
              <a:path w="50010" h="6823" extrusionOk="0">
                <a:moveTo>
                  <a:pt x="44061" y="0"/>
                </a:moveTo>
                <a:cubicBezTo>
                  <a:pt x="30110" y="0"/>
                  <a:pt x="16164" y="731"/>
                  <a:pt x="2292" y="2205"/>
                </a:cubicBezTo>
                <a:cubicBezTo>
                  <a:pt x="1062" y="2344"/>
                  <a:pt x="1" y="3169"/>
                  <a:pt x="1" y="4510"/>
                </a:cubicBezTo>
                <a:cubicBezTo>
                  <a:pt x="1" y="5603"/>
                  <a:pt x="955" y="6823"/>
                  <a:pt x="2122" y="6823"/>
                </a:cubicBezTo>
                <a:cubicBezTo>
                  <a:pt x="2178" y="6823"/>
                  <a:pt x="2235" y="6820"/>
                  <a:pt x="2292" y="6814"/>
                </a:cubicBezTo>
                <a:cubicBezTo>
                  <a:pt x="16179" y="5340"/>
                  <a:pt x="30140" y="4596"/>
                  <a:pt x="44106" y="4596"/>
                </a:cubicBezTo>
                <a:cubicBezTo>
                  <a:pt x="45087" y="4596"/>
                  <a:pt x="46068" y="4600"/>
                  <a:pt x="47048" y="4607"/>
                </a:cubicBezTo>
                <a:cubicBezTo>
                  <a:pt x="47057" y="4607"/>
                  <a:pt x="47066" y="4607"/>
                  <a:pt x="47075" y="4607"/>
                </a:cubicBezTo>
                <a:cubicBezTo>
                  <a:pt x="50010" y="4607"/>
                  <a:pt x="50001" y="26"/>
                  <a:pt x="47048" y="12"/>
                </a:cubicBezTo>
                <a:cubicBezTo>
                  <a:pt x="46052" y="4"/>
                  <a:pt x="45056" y="0"/>
                  <a:pt x="44061" y="0"/>
                </a:cubicBezTo>
                <a:close/>
              </a:path>
            </a:pathLst>
          </a:custGeom>
          <a:solidFill>
            <a:srgbClr val="FBA83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33"/>
          <p:cNvSpPr txBox="1">
            <a:spLocks noGrp="1"/>
          </p:cNvSpPr>
          <p:nvPr>
            <p:ph type="title"/>
          </p:nvPr>
        </p:nvSpPr>
        <p:spPr>
          <a:xfrm>
            <a:off x="1087583" y="4020324"/>
            <a:ext cx="2614800" cy="47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— Motivation</a:t>
            </a:r>
          </a:p>
        </p:txBody>
      </p:sp>
      <p:sp>
        <p:nvSpPr>
          <p:cNvPr id="285" name="Google Shape;285;p33"/>
          <p:cNvSpPr txBox="1">
            <a:spLocks noGrp="1"/>
          </p:cNvSpPr>
          <p:nvPr>
            <p:ph type="body" idx="1"/>
          </p:nvPr>
        </p:nvSpPr>
        <p:spPr>
          <a:xfrm>
            <a:off x="2106690" y="1511575"/>
            <a:ext cx="5056500" cy="152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Learning about how the chat applications work in backend</a:t>
            </a:r>
            <a:endParaRPr sz="2000" dirty="0"/>
          </a:p>
        </p:txBody>
      </p:sp>
      <p:sp>
        <p:nvSpPr>
          <p:cNvPr id="286" name="Google Shape;286;p33"/>
          <p:cNvSpPr/>
          <p:nvPr/>
        </p:nvSpPr>
        <p:spPr>
          <a:xfrm>
            <a:off x="1361478" y="1322625"/>
            <a:ext cx="6546932" cy="2718965"/>
          </a:xfrm>
          <a:custGeom>
            <a:avLst/>
            <a:gdLst/>
            <a:ahLst/>
            <a:cxnLst/>
            <a:rect l="l" t="t" r="r" b="b"/>
            <a:pathLst>
              <a:path w="54041" h="17046" extrusionOk="0">
                <a:moveTo>
                  <a:pt x="46711" y="375"/>
                </a:moveTo>
                <a:cubicBezTo>
                  <a:pt x="50452" y="375"/>
                  <a:pt x="53037" y="1067"/>
                  <a:pt x="53329" y="3413"/>
                </a:cubicBezTo>
                <a:cubicBezTo>
                  <a:pt x="53650" y="6012"/>
                  <a:pt x="53354" y="7677"/>
                  <a:pt x="52363" y="8822"/>
                </a:cubicBezTo>
                <a:cubicBezTo>
                  <a:pt x="51351" y="9993"/>
                  <a:pt x="49588" y="10585"/>
                  <a:pt x="46980" y="10641"/>
                </a:cubicBezTo>
                <a:cubicBezTo>
                  <a:pt x="46496" y="10650"/>
                  <a:pt x="45877" y="10654"/>
                  <a:pt x="45144" y="10654"/>
                </a:cubicBezTo>
                <a:cubicBezTo>
                  <a:pt x="42568" y="10654"/>
                  <a:pt x="38587" y="10602"/>
                  <a:pt x="34133" y="10542"/>
                </a:cubicBezTo>
                <a:cubicBezTo>
                  <a:pt x="28702" y="10468"/>
                  <a:pt x="22581" y="10387"/>
                  <a:pt x="17550" y="10387"/>
                </a:cubicBezTo>
                <a:cubicBezTo>
                  <a:pt x="17304" y="10387"/>
                  <a:pt x="17061" y="10387"/>
                  <a:pt x="16820" y="10388"/>
                </a:cubicBezTo>
                <a:lnTo>
                  <a:pt x="16794" y="10388"/>
                </a:lnTo>
                <a:cubicBezTo>
                  <a:pt x="13144" y="10877"/>
                  <a:pt x="11321" y="13918"/>
                  <a:pt x="10557" y="15685"/>
                </a:cubicBezTo>
                <a:cubicBezTo>
                  <a:pt x="10514" y="11928"/>
                  <a:pt x="7941" y="10671"/>
                  <a:pt x="7911" y="10658"/>
                </a:cubicBezTo>
                <a:lnTo>
                  <a:pt x="7863" y="10632"/>
                </a:lnTo>
                <a:lnTo>
                  <a:pt x="7808" y="10641"/>
                </a:lnTo>
                <a:cubicBezTo>
                  <a:pt x="6851" y="10770"/>
                  <a:pt x="6020" y="10836"/>
                  <a:pt x="5297" y="10836"/>
                </a:cubicBezTo>
                <a:cubicBezTo>
                  <a:pt x="3722" y="10836"/>
                  <a:pt x="2658" y="10524"/>
                  <a:pt x="1905" y="9877"/>
                </a:cubicBezTo>
                <a:cubicBezTo>
                  <a:pt x="1017" y="9105"/>
                  <a:pt x="571" y="7810"/>
                  <a:pt x="550" y="5901"/>
                </a:cubicBezTo>
                <a:cubicBezTo>
                  <a:pt x="550" y="5884"/>
                  <a:pt x="395" y="3837"/>
                  <a:pt x="1768" y="2426"/>
                </a:cubicBezTo>
                <a:cubicBezTo>
                  <a:pt x="2654" y="1513"/>
                  <a:pt x="3977" y="1053"/>
                  <a:pt x="5708" y="1053"/>
                </a:cubicBezTo>
                <a:cubicBezTo>
                  <a:pt x="5904" y="1053"/>
                  <a:pt x="6104" y="1059"/>
                  <a:pt x="6311" y="1071"/>
                </a:cubicBezTo>
                <a:cubicBezTo>
                  <a:pt x="9992" y="1282"/>
                  <a:pt x="17233" y="1540"/>
                  <a:pt x="24295" y="1540"/>
                </a:cubicBezTo>
                <a:cubicBezTo>
                  <a:pt x="29255" y="1540"/>
                  <a:pt x="34127" y="1413"/>
                  <a:pt x="37616" y="1054"/>
                </a:cubicBezTo>
                <a:lnTo>
                  <a:pt x="37908" y="1023"/>
                </a:lnTo>
                <a:cubicBezTo>
                  <a:pt x="41136" y="690"/>
                  <a:pt x="44187" y="375"/>
                  <a:pt x="46711" y="375"/>
                </a:cubicBezTo>
                <a:close/>
                <a:moveTo>
                  <a:pt x="46685" y="0"/>
                </a:moveTo>
                <a:cubicBezTo>
                  <a:pt x="44137" y="0"/>
                  <a:pt x="41089" y="315"/>
                  <a:pt x="37869" y="646"/>
                </a:cubicBezTo>
                <a:lnTo>
                  <a:pt x="37577" y="676"/>
                </a:lnTo>
                <a:cubicBezTo>
                  <a:pt x="34098" y="1035"/>
                  <a:pt x="29236" y="1162"/>
                  <a:pt x="24285" y="1162"/>
                </a:cubicBezTo>
                <a:cubicBezTo>
                  <a:pt x="17237" y="1162"/>
                  <a:pt x="10008" y="905"/>
                  <a:pt x="6332" y="693"/>
                </a:cubicBezTo>
                <a:cubicBezTo>
                  <a:pt x="6117" y="681"/>
                  <a:pt x="5908" y="675"/>
                  <a:pt x="5703" y="675"/>
                </a:cubicBezTo>
                <a:cubicBezTo>
                  <a:pt x="3867" y="675"/>
                  <a:pt x="2455" y="1176"/>
                  <a:pt x="1493" y="2165"/>
                </a:cubicBezTo>
                <a:cubicBezTo>
                  <a:pt x="1" y="3704"/>
                  <a:pt x="168" y="5845"/>
                  <a:pt x="177" y="5922"/>
                </a:cubicBezTo>
                <a:cubicBezTo>
                  <a:pt x="198" y="7930"/>
                  <a:pt x="683" y="9315"/>
                  <a:pt x="1661" y="10160"/>
                </a:cubicBezTo>
                <a:cubicBezTo>
                  <a:pt x="2483" y="10872"/>
                  <a:pt x="3625" y="11213"/>
                  <a:pt x="5299" y="11213"/>
                </a:cubicBezTo>
                <a:cubicBezTo>
                  <a:pt x="6026" y="11213"/>
                  <a:pt x="6854" y="11148"/>
                  <a:pt x="7799" y="11022"/>
                </a:cubicBezTo>
                <a:cubicBezTo>
                  <a:pt x="8189" y="11233"/>
                  <a:pt x="10669" y="12721"/>
                  <a:pt x="10098" y="16976"/>
                </a:cubicBezTo>
                <a:lnTo>
                  <a:pt x="10471" y="17045"/>
                </a:lnTo>
                <a:cubicBezTo>
                  <a:pt x="10484" y="16989"/>
                  <a:pt x="11921" y="11434"/>
                  <a:pt x="16833" y="10765"/>
                </a:cubicBezTo>
                <a:cubicBezTo>
                  <a:pt x="17073" y="10765"/>
                  <a:pt x="17316" y="10764"/>
                  <a:pt x="17562" y="10764"/>
                </a:cubicBezTo>
                <a:cubicBezTo>
                  <a:pt x="22585" y="10764"/>
                  <a:pt x="28702" y="10846"/>
                  <a:pt x="34128" y="10920"/>
                </a:cubicBezTo>
                <a:cubicBezTo>
                  <a:pt x="38586" y="10980"/>
                  <a:pt x="42571" y="11032"/>
                  <a:pt x="45149" y="11032"/>
                </a:cubicBezTo>
                <a:cubicBezTo>
                  <a:pt x="45884" y="11032"/>
                  <a:pt x="46504" y="11028"/>
                  <a:pt x="46989" y="11018"/>
                </a:cubicBezTo>
                <a:cubicBezTo>
                  <a:pt x="49713" y="10962"/>
                  <a:pt x="51561" y="10323"/>
                  <a:pt x="52651" y="9071"/>
                </a:cubicBezTo>
                <a:cubicBezTo>
                  <a:pt x="53715" y="7835"/>
                  <a:pt x="54041" y="6081"/>
                  <a:pt x="53702" y="3370"/>
                </a:cubicBezTo>
                <a:cubicBezTo>
                  <a:pt x="53379" y="755"/>
                  <a:pt x="50632" y="0"/>
                  <a:pt x="46685" y="0"/>
                </a:cubicBezTo>
                <a:close/>
              </a:path>
            </a:pathLst>
          </a:custGeom>
          <a:solidFill>
            <a:schemeClr val="dk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33"/>
          <p:cNvSpPr/>
          <p:nvPr/>
        </p:nvSpPr>
        <p:spPr>
          <a:xfrm>
            <a:off x="1650627" y="1469388"/>
            <a:ext cx="597368" cy="474727"/>
          </a:xfrm>
          <a:custGeom>
            <a:avLst/>
            <a:gdLst/>
            <a:ahLst/>
            <a:cxnLst/>
            <a:rect l="l" t="t" r="r" b="b"/>
            <a:pathLst>
              <a:path w="7049" h="5602" extrusionOk="0">
                <a:moveTo>
                  <a:pt x="2558" y="2113"/>
                </a:moveTo>
                <a:cubicBezTo>
                  <a:pt x="2723" y="2574"/>
                  <a:pt x="2609" y="3101"/>
                  <a:pt x="2170" y="3379"/>
                </a:cubicBezTo>
                <a:cubicBezTo>
                  <a:pt x="2065" y="3441"/>
                  <a:pt x="1939" y="3466"/>
                  <a:pt x="1814" y="3466"/>
                </a:cubicBezTo>
                <a:cubicBezTo>
                  <a:pt x="1749" y="3466"/>
                  <a:pt x="1685" y="3459"/>
                  <a:pt x="1625" y="3448"/>
                </a:cubicBezTo>
                <a:cubicBezTo>
                  <a:pt x="1196" y="3362"/>
                  <a:pt x="1595" y="2800"/>
                  <a:pt x="1715" y="2667"/>
                </a:cubicBezTo>
                <a:cubicBezTo>
                  <a:pt x="1982" y="2373"/>
                  <a:pt x="2266" y="2196"/>
                  <a:pt x="2558" y="2113"/>
                </a:cubicBezTo>
                <a:close/>
                <a:moveTo>
                  <a:pt x="234" y="1"/>
                </a:moveTo>
                <a:cubicBezTo>
                  <a:pt x="65" y="1"/>
                  <a:pt x="0" y="262"/>
                  <a:pt x="180" y="291"/>
                </a:cubicBezTo>
                <a:cubicBezTo>
                  <a:pt x="1114" y="450"/>
                  <a:pt x="1955" y="1052"/>
                  <a:pt x="2437" y="1864"/>
                </a:cubicBezTo>
                <a:lnTo>
                  <a:pt x="2437" y="1864"/>
                </a:lnTo>
                <a:cubicBezTo>
                  <a:pt x="2150" y="1954"/>
                  <a:pt x="1880" y="2116"/>
                  <a:pt x="1647" y="2328"/>
                </a:cubicBezTo>
                <a:cubicBezTo>
                  <a:pt x="1333" y="2611"/>
                  <a:pt x="965" y="3070"/>
                  <a:pt x="1230" y="3512"/>
                </a:cubicBezTo>
                <a:cubicBezTo>
                  <a:pt x="1346" y="3705"/>
                  <a:pt x="1561" y="3760"/>
                  <a:pt x="1776" y="3760"/>
                </a:cubicBezTo>
                <a:cubicBezTo>
                  <a:pt x="1872" y="3760"/>
                  <a:pt x="1967" y="3750"/>
                  <a:pt x="2054" y="3735"/>
                </a:cubicBezTo>
                <a:cubicBezTo>
                  <a:pt x="2573" y="3649"/>
                  <a:pt x="2861" y="3126"/>
                  <a:pt x="2929" y="2650"/>
                </a:cubicBezTo>
                <a:cubicBezTo>
                  <a:pt x="2957" y="2447"/>
                  <a:pt x="2939" y="2249"/>
                  <a:pt x="2886" y="2058"/>
                </a:cubicBezTo>
                <a:lnTo>
                  <a:pt x="2886" y="2058"/>
                </a:lnTo>
                <a:cubicBezTo>
                  <a:pt x="2915" y="2057"/>
                  <a:pt x="2945" y="2056"/>
                  <a:pt x="2974" y="2056"/>
                </a:cubicBezTo>
                <a:cubicBezTo>
                  <a:pt x="4542" y="2056"/>
                  <a:pt x="6225" y="4344"/>
                  <a:pt x="6738" y="5524"/>
                </a:cubicBezTo>
                <a:cubicBezTo>
                  <a:pt x="6762" y="5579"/>
                  <a:pt x="6804" y="5601"/>
                  <a:pt x="6847" y="5601"/>
                </a:cubicBezTo>
                <a:cubicBezTo>
                  <a:pt x="6943" y="5601"/>
                  <a:pt x="7049" y="5490"/>
                  <a:pt x="6996" y="5369"/>
                </a:cubicBezTo>
                <a:cubicBezTo>
                  <a:pt x="6331" y="3842"/>
                  <a:pt x="5091" y="2452"/>
                  <a:pt x="3521" y="1882"/>
                </a:cubicBezTo>
                <a:cubicBezTo>
                  <a:pt x="3334" y="1813"/>
                  <a:pt x="3144" y="1782"/>
                  <a:pt x="2958" y="1782"/>
                </a:cubicBezTo>
                <a:cubicBezTo>
                  <a:pt x="2900" y="1782"/>
                  <a:pt x="2843" y="1785"/>
                  <a:pt x="2786" y="1791"/>
                </a:cubicBezTo>
                <a:lnTo>
                  <a:pt x="2786" y="1791"/>
                </a:lnTo>
                <a:cubicBezTo>
                  <a:pt x="2353" y="862"/>
                  <a:pt x="1114" y="146"/>
                  <a:pt x="261" y="3"/>
                </a:cubicBezTo>
                <a:cubicBezTo>
                  <a:pt x="252" y="2"/>
                  <a:pt x="243" y="1"/>
                  <a:pt x="23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8" name="Google Shape;288;p33"/>
          <p:cNvGrpSpPr/>
          <p:nvPr/>
        </p:nvGrpSpPr>
        <p:grpSpPr>
          <a:xfrm>
            <a:off x="930790" y="1072413"/>
            <a:ext cx="720336" cy="478799"/>
            <a:chOff x="895350" y="591125"/>
            <a:chExt cx="720336" cy="478799"/>
          </a:xfrm>
        </p:grpSpPr>
        <p:grpSp>
          <p:nvGrpSpPr>
            <p:cNvPr id="289" name="Google Shape;289;p33"/>
            <p:cNvGrpSpPr/>
            <p:nvPr/>
          </p:nvGrpSpPr>
          <p:grpSpPr>
            <a:xfrm>
              <a:off x="895350" y="591125"/>
              <a:ext cx="720336" cy="474721"/>
              <a:chOff x="895350" y="591125"/>
              <a:chExt cx="720336" cy="474721"/>
            </a:xfrm>
          </p:grpSpPr>
          <p:sp>
            <p:nvSpPr>
              <p:cNvPr id="290" name="Google Shape;290;p33"/>
              <p:cNvSpPr/>
              <p:nvPr/>
            </p:nvSpPr>
            <p:spPr>
              <a:xfrm>
                <a:off x="895350" y="746023"/>
                <a:ext cx="720336" cy="195209"/>
              </a:xfrm>
              <a:custGeom>
                <a:avLst/>
                <a:gdLst/>
                <a:ahLst/>
                <a:cxnLst/>
                <a:rect l="l" t="t" r="r" b="b"/>
                <a:pathLst>
                  <a:path w="10775" h="2920" extrusionOk="0">
                    <a:moveTo>
                      <a:pt x="8592" y="360"/>
                    </a:moveTo>
                    <a:cubicBezTo>
                      <a:pt x="8642" y="360"/>
                      <a:pt x="8693" y="360"/>
                      <a:pt x="8743" y="361"/>
                    </a:cubicBezTo>
                    <a:lnTo>
                      <a:pt x="8743" y="361"/>
                    </a:lnTo>
                    <a:cubicBezTo>
                      <a:pt x="9079" y="684"/>
                      <a:pt x="9335" y="1161"/>
                      <a:pt x="9595" y="1537"/>
                    </a:cubicBezTo>
                    <a:cubicBezTo>
                      <a:pt x="9796" y="1826"/>
                      <a:pt x="10115" y="2175"/>
                      <a:pt x="10301" y="2523"/>
                    </a:cubicBezTo>
                    <a:lnTo>
                      <a:pt x="10301" y="2523"/>
                    </a:lnTo>
                    <a:cubicBezTo>
                      <a:pt x="9993" y="2481"/>
                      <a:pt x="9626" y="2460"/>
                      <a:pt x="9329" y="2416"/>
                    </a:cubicBezTo>
                    <a:cubicBezTo>
                      <a:pt x="8342" y="2283"/>
                      <a:pt x="7360" y="2137"/>
                      <a:pt x="6378" y="1996"/>
                    </a:cubicBezTo>
                    <a:cubicBezTo>
                      <a:pt x="5421" y="1854"/>
                      <a:pt x="4469" y="1717"/>
                      <a:pt x="3512" y="1575"/>
                    </a:cubicBezTo>
                    <a:cubicBezTo>
                      <a:pt x="3246" y="1537"/>
                      <a:pt x="2976" y="1498"/>
                      <a:pt x="2706" y="1460"/>
                    </a:cubicBezTo>
                    <a:cubicBezTo>
                      <a:pt x="2410" y="1417"/>
                      <a:pt x="2114" y="1365"/>
                      <a:pt x="1818" y="1331"/>
                    </a:cubicBezTo>
                    <a:cubicBezTo>
                      <a:pt x="1478" y="1288"/>
                      <a:pt x="1070" y="1308"/>
                      <a:pt x="705" y="1243"/>
                    </a:cubicBezTo>
                    <a:lnTo>
                      <a:pt x="705" y="1243"/>
                    </a:lnTo>
                    <a:cubicBezTo>
                      <a:pt x="1204" y="1134"/>
                      <a:pt x="1721" y="1078"/>
                      <a:pt x="2221" y="992"/>
                    </a:cubicBezTo>
                    <a:cubicBezTo>
                      <a:pt x="3071" y="842"/>
                      <a:pt x="3920" y="705"/>
                      <a:pt x="4778" y="597"/>
                    </a:cubicBezTo>
                    <a:cubicBezTo>
                      <a:pt x="6024" y="445"/>
                      <a:pt x="7331" y="360"/>
                      <a:pt x="8592" y="360"/>
                    </a:cubicBezTo>
                    <a:close/>
                    <a:moveTo>
                      <a:pt x="8797" y="1"/>
                    </a:moveTo>
                    <a:cubicBezTo>
                      <a:pt x="8771" y="1"/>
                      <a:pt x="8747" y="7"/>
                      <a:pt x="8725" y="17"/>
                    </a:cubicBezTo>
                    <a:lnTo>
                      <a:pt x="8725" y="17"/>
                    </a:lnTo>
                    <a:cubicBezTo>
                      <a:pt x="8691" y="17"/>
                      <a:pt x="8657" y="17"/>
                      <a:pt x="8624" y="17"/>
                    </a:cubicBezTo>
                    <a:cubicBezTo>
                      <a:pt x="7264" y="17"/>
                      <a:pt x="5863" y="122"/>
                      <a:pt x="4516" y="289"/>
                    </a:cubicBezTo>
                    <a:cubicBezTo>
                      <a:pt x="3804" y="379"/>
                      <a:pt x="3096" y="494"/>
                      <a:pt x="2389" y="619"/>
                    </a:cubicBezTo>
                    <a:cubicBezTo>
                      <a:pt x="1659" y="739"/>
                      <a:pt x="883" y="808"/>
                      <a:pt x="179" y="1026"/>
                    </a:cubicBezTo>
                    <a:cubicBezTo>
                      <a:pt x="109" y="1049"/>
                      <a:pt x="72" y="1101"/>
                      <a:pt x="63" y="1157"/>
                    </a:cubicBezTo>
                    <a:lnTo>
                      <a:pt x="63" y="1157"/>
                    </a:lnTo>
                    <a:cubicBezTo>
                      <a:pt x="4" y="1232"/>
                      <a:pt x="0" y="1347"/>
                      <a:pt x="106" y="1404"/>
                    </a:cubicBezTo>
                    <a:cubicBezTo>
                      <a:pt x="668" y="1691"/>
                      <a:pt x="1432" y="1618"/>
                      <a:pt x="2037" y="1700"/>
                    </a:cubicBezTo>
                    <a:cubicBezTo>
                      <a:pt x="2431" y="1756"/>
                      <a:pt x="2826" y="1816"/>
                      <a:pt x="3221" y="1876"/>
                    </a:cubicBezTo>
                    <a:cubicBezTo>
                      <a:pt x="4190" y="2017"/>
                      <a:pt x="5164" y="2159"/>
                      <a:pt x="6133" y="2300"/>
                    </a:cubicBezTo>
                    <a:cubicBezTo>
                      <a:pt x="7167" y="2455"/>
                      <a:pt x="8201" y="2605"/>
                      <a:pt x="9235" y="2746"/>
                    </a:cubicBezTo>
                    <a:cubicBezTo>
                      <a:pt x="9556" y="2789"/>
                      <a:pt x="9874" y="2837"/>
                      <a:pt x="10191" y="2875"/>
                    </a:cubicBezTo>
                    <a:cubicBezTo>
                      <a:pt x="10302" y="2887"/>
                      <a:pt x="10508" y="2915"/>
                      <a:pt x="10531" y="2915"/>
                    </a:cubicBezTo>
                    <a:cubicBezTo>
                      <a:pt x="10533" y="2915"/>
                      <a:pt x="10533" y="2915"/>
                      <a:pt x="10530" y="2914"/>
                    </a:cubicBezTo>
                    <a:lnTo>
                      <a:pt x="10530" y="2914"/>
                    </a:lnTo>
                    <a:cubicBezTo>
                      <a:pt x="10545" y="2918"/>
                      <a:pt x="10559" y="2920"/>
                      <a:pt x="10574" y="2920"/>
                    </a:cubicBezTo>
                    <a:cubicBezTo>
                      <a:pt x="10682" y="2920"/>
                      <a:pt x="10774" y="2813"/>
                      <a:pt x="10740" y="2704"/>
                    </a:cubicBezTo>
                    <a:cubicBezTo>
                      <a:pt x="10607" y="2232"/>
                      <a:pt x="10166" y="1760"/>
                      <a:pt x="9891" y="1365"/>
                    </a:cubicBezTo>
                    <a:cubicBezTo>
                      <a:pt x="9627" y="980"/>
                      <a:pt x="9359" y="494"/>
                      <a:pt x="9021" y="153"/>
                    </a:cubicBezTo>
                    <a:lnTo>
                      <a:pt x="9021" y="153"/>
                    </a:lnTo>
                    <a:cubicBezTo>
                      <a:pt x="9010" y="95"/>
                      <a:pt x="8971" y="42"/>
                      <a:pt x="8900" y="23"/>
                    </a:cubicBezTo>
                    <a:cubicBezTo>
                      <a:pt x="8879" y="18"/>
                      <a:pt x="8857" y="14"/>
                      <a:pt x="8836" y="5"/>
                    </a:cubicBezTo>
                    <a:cubicBezTo>
                      <a:pt x="8823" y="2"/>
                      <a:pt x="8810" y="1"/>
                      <a:pt x="879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33"/>
              <p:cNvSpPr/>
              <p:nvPr/>
            </p:nvSpPr>
            <p:spPr>
              <a:xfrm>
                <a:off x="902570" y="591125"/>
                <a:ext cx="543912" cy="238797"/>
              </a:xfrm>
              <a:custGeom>
                <a:avLst/>
                <a:gdLst/>
                <a:ahLst/>
                <a:cxnLst/>
                <a:rect l="l" t="t" r="r" b="b"/>
                <a:pathLst>
                  <a:path w="8136" h="3572" extrusionOk="0">
                    <a:moveTo>
                      <a:pt x="6512" y="389"/>
                    </a:moveTo>
                    <a:cubicBezTo>
                      <a:pt x="6580" y="476"/>
                      <a:pt x="6647" y="564"/>
                      <a:pt x="6716" y="654"/>
                    </a:cubicBezTo>
                    <a:cubicBezTo>
                      <a:pt x="7009" y="1030"/>
                      <a:pt x="7304" y="1406"/>
                      <a:pt x="7598" y="1783"/>
                    </a:cubicBezTo>
                    <a:lnTo>
                      <a:pt x="7598" y="1783"/>
                    </a:lnTo>
                    <a:cubicBezTo>
                      <a:pt x="6734" y="1871"/>
                      <a:pt x="5875" y="2002"/>
                      <a:pt x="5013" y="2117"/>
                    </a:cubicBezTo>
                    <a:cubicBezTo>
                      <a:pt x="5009" y="2117"/>
                      <a:pt x="5005" y="2118"/>
                      <a:pt x="5001" y="2118"/>
                    </a:cubicBezTo>
                    <a:lnTo>
                      <a:pt x="5001" y="2118"/>
                    </a:lnTo>
                    <a:cubicBezTo>
                      <a:pt x="5001" y="2118"/>
                      <a:pt x="5001" y="2118"/>
                      <a:pt x="5001" y="2118"/>
                    </a:cubicBezTo>
                    <a:cubicBezTo>
                      <a:pt x="4991" y="2118"/>
                      <a:pt x="4981" y="2119"/>
                      <a:pt x="4970" y="2121"/>
                    </a:cubicBezTo>
                    <a:cubicBezTo>
                      <a:pt x="3694" y="2318"/>
                      <a:pt x="2430" y="2646"/>
                      <a:pt x="1179" y="2977"/>
                    </a:cubicBezTo>
                    <a:lnTo>
                      <a:pt x="1179" y="2977"/>
                    </a:lnTo>
                    <a:cubicBezTo>
                      <a:pt x="1526" y="2801"/>
                      <a:pt x="1894" y="2650"/>
                      <a:pt x="2195" y="2503"/>
                    </a:cubicBezTo>
                    <a:cubicBezTo>
                      <a:pt x="3284" y="1971"/>
                      <a:pt x="4404" y="1482"/>
                      <a:pt x="5459" y="898"/>
                    </a:cubicBezTo>
                    <a:cubicBezTo>
                      <a:pt x="5785" y="718"/>
                      <a:pt x="6137" y="585"/>
                      <a:pt x="6467" y="414"/>
                    </a:cubicBezTo>
                    <a:cubicBezTo>
                      <a:pt x="6484" y="405"/>
                      <a:pt x="6499" y="397"/>
                      <a:pt x="6512" y="389"/>
                    </a:cubicBezTo>
                    <a:close/>
                    <a:moveTo>
                      <a:pt x="6563" y="0"/>
                    </a:moveTo>
                    <a:cubicBezTo>
                      <a:pt x="6530" y="0"/>
                      <a:pt x="6497" y="8"/>
                      <a:pt x="6471" y="23"/>
                    </a:cubicBezTo>
                    <a:cubicBezTo>
                      <a:pt x="5438" y="581"/>
                      <a:pt x="4365" y="1096"/>
                      <a:pt x="3297" y="1580"/>
                    </a:cubicBezTo>
                    <a:cubicBezTo>
                      <a:pt x="2615" y="1889"/>
                      <a:pt x="1946" y="2237"/>
                      <a:pt x="1285" y="2593"/>
                    </a:cubicBezTo>
                    <a:cubicBezTo>
                      <a:pt x="912" y="2790"/>
                      <a:pt x="423" y="2983"/>
                      <a:pt x="114" y="3279"/>
                    </a:cubicBezTo>
                    <a:cubicBezTo>
                      <a:pt x="0" y="3389"/>
                      <a:pt x="99" y="3571"/>
                      <a:pt x="242" y="3571"/>
                    </a:cubicBezTo>
                    <a:cubicBezTo>
                      <a:pt x="255" y="3571"/>
                      <a:pt x="268" y="3570"/>
                      <a:pt x="282" y="3566"/>
                    </a:cubicBezTo>
                    <a:cubicBezTo>
                      <a:pt x="1856" y="3159"/>
                      <a:pt x="3452" y="2700"/>
                      <a:pt x="5060" y="2451"/>
                    </a:cubicBezTo>
                    <a:cubicBezTo>
                      <a:pt x="5067" y="2450"/>
                      <a:pt x="5074" y="2448"/>
                      <a:pt x="5081" y="2447"/>
                    </a:cubicBezTo>
                    <a:lnTo>
                      <a:pt x="5081" y="2447"/>
                    </a:lnTo>
                    <a:cubicBezTo>
                      <a:pt x="6027" y="2324"/>
                      <a:pt x="6970" y="2179"/>
                      <a:pt x="7921" y="2095"/>
                    </a:cubicBezTo>
                    <a:cubicBezTo>
                      <a:pt x="8080" y="2082"/>
                      <a:pt x="8136" y="1924"/>
                      <a:pt x="8041" y="1803"/>
                    </a:cubicBezTo>
                    <a:cubicBezTo>
                      <a:pt x="7587" y="1220"/>
                      <a:pt x="7132" y="637"/>
                      <a:pt x="6677" y="49"/>
                    </a:cubicBezTo>
                    <a:cubicBezTo>
                      <a:pt x="6650" y="15"/>
                      <a:pt x="6607" y="0"/>
                      <a:pt x="656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33"/>
              <p:cNvSpPr/>
              <p:nvPr/>
            </p:nvSpPr>
            <p:spPr>
              <a:xfrm>
                <a:off x="915339" y="836341"/>
                <a:ext cx="503065" cy="218073"/>
              </a:xfrm>
              <a:custGeom>
                <a:avLst/>
                <a:gdLst/>
                <a:ahLst/>
                <a:cxnLst/>
                <a:rect l="l" t="t" r="r" b="b"/>
                <a:pathLst>
                  <a:path w="7525" h="3262" extrusionOk="0">
                    <a:moveTo>
                      <a:pt x="9" y="0"/>
                    </a:moveTo>
                    <a:cubicBezTo>
                      <a:pt x="5" y="0"/>
                      <a:pt x="2" y="1"/>
                      <a:pt x="1" y="1"/>
                    </a:cubicBezTo>
                    <a:lnTo>
                      <a:pt x="1163" y="505"/>
                    </a:lnTo>
                    <a:lnTo>
                      <a:pt x="1163" y="505"/>
                    </a:lnTo>
                    <a:cubicBezTo>
                      <a:pt x="602" y="234"/>
                      <a:pt x="90" y="0"/>
                      <a:pt x="9" y="0"/>
                    </a:cubicBezTo>
                    <a:close/>
                    <a:moveTo>
                      <a:pt x="1163" y="505"/>
                    </a:moveTo>
                    <a:cubicBezTo>
                      <a:pt x="1768" y="798"/>
                      <a:pt x="2431" y="1136"/>
                      <a:pt x="2669" y="1271"/>
                    </a:cubicBezTo>
                    <a:cubicBezTo>
                      <a:pt x="3171" y="1473"/>
                      <a:pt x="7061" y="3137"/>
                      <a:pt x="7524" y="3261"/>
                    </a:cubicBezTo>
                    <a:lnTo>
                      <a:pt x="1163" y="50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293;p33"/>
              <p:cNvSpPr/>
              <p:nvPr/>
            </p:nvSpPr>
            <p:spPr>
              <a:xfrm>
                <a:off x="900431" y="824909"/>
                <a:ext cx="533884" cy="240936"/>
              </a:xfrm>
              <a:custGeom>
                <a:avLst/>
                <a:gdLst/>
                <a:ahLst/>
                <a:cxnLst/>
                <a:rect l="l" t="t" r="r" b="b"/>
                <a:pathLst>
                  <a:path w="7986" h="3604" extrusionOk="0">
                    <a:moveTo>
                      <a:pt x="230" y="1"/>
                    </a:moveTo>
                    <a:cubicBezTo>
                      <a:pt x="228" y="1"/>
                      <a:pt x="226" y="1"/>
                      <a:pt x="224" y="1"/>
                    </a:cubicBezTo>
                    <a:cubicBezTo>
                      <a:pt x="2" y="5"/>
                      <a:pt x="0" y="344"/>
                      <a:pt x="219" y="344"/>
                    </a:cubicBezTo>
                    <a:cubicBezTo>
                      <a:pt x="221" y="344"/>
                      <a:pt x="222" y="344"/>
                      <a:pt x="224" y="344"/>
                    </a:cubicBezTo>
                    <a:cubicBezTo>
                      <a:pt x="226" y="344"/>
                      <a:pt x="228" y="344"/>
                      <a:pt x="230" y="344"/>
                    </a:cubicBezTo>
                    <a:cubicBezTo>
                      <a:pt x="453" y="344"/>
                      <a:pt x="783" y="576"/>
                      <a:pt x="983" y="670"/>
                    </a:cubicBezTo>
                    <a:cubicBezTo>
                      <a:pt x="1403" y="867"/>
                      <a:pt x="1819" y="1077"/>
                      <a:pt x="2235" y="1288"/>
                    </a:cubicBezTo>
                    <a:cubicBezTo>
                      <a:pt x="2690" y="1519"/>
                      <a:pt x="3140" y="1729"/>
                      <a:pt x="3608" y="1927"/>
                    </a:cubicBezTo>
                    <a:cubicBezTo>
                      <a:pt x="4951" y="2489"/>
                      <a:pt x="6302" y="3188"/>
                      <a:pt x="7700" y="3595"/>
                    </a:cubicBezTo>
                    <a:cubicBezTo>
                      <a:pt x="7719" y="3601"/>
                      <a:pt x="7737" y="3604"/>
                      <a:pt x="7754" y="3604"/>
                    </a:cubicBezTo>
                    <a:cubicBezTo>
                      <a:pt x="7928" y="3604"/>
                      <a:pt x="7986" y="3324"/>
                      <a:pt x="7790" y="3265"/>
                    </a:cubicBezTo>
                    <a:cubicBezTo>
                      <a:pt x="6392" y="2858"/>
                      <a:pt x="5041" y="2163"/>
                      <a:pt x="3698" y="1597"/>
                    </a:cubicBezTo>
                    <a:cubicBezTo>
                      <a:pt x="3119" y="1352"/>
                      <a:pt x="2570" y="1073"/>
                      <a:pt x="2004" y="790"/>
                    </a:cubicBezTo>
                    <a:cubicBezTo>
                      <a:pt x="1538" y="555"/>
                      <a:pt x="778" y="1"/>
                      <a:pt x="23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94" name="Google Shape;294;p33"/>
            <p:cNvSpPr/>
            <p:nvPr/>
          </p:nvSpPr>
          <p:spPr>
            <a:xfrm>
              <a:off x="1408579" y="920843"/>
              <a:ext cx="87577" cy="149081"/>
            </a:xfrm>
            <a:custGeom>
              <a:avLst/>
              <a:gdLst/>
              <a:ahLst/>
              <a:cxnLst/>
              <a:rect l="l" t="t" r="r" b="b"/>
              <a:pathLst>
                <a:path w="1310" h="2230" extrusionOk="0">
                  <a:moveTo>
                    <a:pt x="1107" y="0"/>
                  </a:moveTo>
                  <a:cubicBezTo>
                    <a:pt x="1064" y="0"/>
                    <a:pt x="1021" y="22"/>
                    <a:pt x="996" y="76"/>
                  </a:cubicBezTo>
                  <a:cubicBezTo>
                    <a:pt x="687" y="723"/>
                    <a:pt x="348" y="1345"/>
                    <a:pt x="56" y="2002"/>
                  </a:cubicBezTo>
                  <a:cubicBezTo>
                    <a:pt x="0" y="2120"/>
                    <a:pt x="104" y="2230"/>
                    <a:pt x="201" y="2230"/>
                  </a:cubicBezTo>
                  <a:cubicBezTo>
                    <a:pt x="246" y="2230"/>
                    <a:pt x="288" y="2207"/>
                    <a:pt x="314" y="2152"/>
                  </a:cubicBezTo>
                  <a:cubicBezTo>
                    <a:pt x="605" y="1500"/>
                    <a:pt x="944" y="874"/>
                    <a:pt x="1253" y="230"/>
                  </a:cubicBezTo>
                  <a:cubicBezTo>
                    <a:pt x="1309" y="109"/>
                    <a:pt x="1205" y="0"/>
                    <a:pt x="110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38"/>
          <p:cNvSpPr txBox="1">
            <a:spLocks noGrp="1"/>
          </p:cNvSpPr>
          <p:nvPr>
            <p:ph type="subTitle" idx="2"/>
          </p:nvPr>
        </p:nvSpPr>
        <p:spPr>
          <a:xfrm>
            <a:off x="771696" y="1289385"/>
            <a:ext cx="3946761" cy="53158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mic Sans MS" panose="030F0702030302020204" pitchFamily="66" charset="0"/>
              </a:rPr>
              <a:t>Documentation for Express Module 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Comic Sans MS" panose="030F0702030302020204" pitchFamily="66" charset="0"/>
              </a:rPr>
              <a:t>https://www.npmjs.com/package/express</a:t>
            </a:r>
            <a:endParaRPr sz="1200" dirty="0"/>
          </a:p>
        </p:txBody>
      </p:sp>
      <p:sp>
        <p:nvSpPr>
          <p:cNvPr id="398" name="Google Shape;398;p38"/>
          <p:cNvSpPr txBox="1">
            <a:spLocks noGrp="1"/>
          </p:cNvSpPr>
          <p:nvPr>
            <p:ph type="subTitle" idx="4"/>
          </p:nvPr>
        </p:nvSpPr>
        <p:spPr>
          <a:xfrm>
            <a:off x="777874" y="2102852"/>
            <a:ext cx="5165726" cy="70427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latin typeface="Comic Sans MS" panose="030F0702030302020204" pitchFamily="66" charset="0"/>
              </a:rPr>
              <a:t>Documentation for </a:t>
            </a:r>
            <a:r>
              <a:rPr lang="en-IN" dirty="0" err="1">
                <a:latin typeface="Comic Sans MS" panose="030F0702030302020204" pitchFamily="66" charset="0"/>
              </a:rPr>
              <a:t>Nodemon</a:t>
            </a:r>
            <a:r>
              <a:rPr lang="en-IN" dirty="0">
                <a:latin typeface="Comic Sans MS" panose="030F0702030302020204" pitchFamily="66" charset="0"/>
              </a:rPr>
              <a:t> Module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dirty="0">
                <a:latin typeface="Comic Sans MS" panose="030F0702030302020204" pitchFamily="66" charset="0"/>
              </a:rPr>
              <a:t>https://www.npmjs.com/package/nodemon</a:t>
            </a:r>
            <a:endParaRPr lang="en-IN" sz="1100" dirty="0">
              <a:latin typeface="Quicksand"/>
              <a:cs typeface="Calibri" panose="020F0502020204030204" pitchFamily="34" charset="0"/>
            </a:endParaRPr>
          </a:p>
        </p:txBody>
      </p:sp>
      <p:sp>
        <p:nvSpPr>
          <p:cNvPr id="399" name="Google Shape;399;p38"/>
          <p:cNvSpPr txBox="1">
            <a:spLocks noGrp="1"/>
          </p:cNvSpPr>
          <p:nvPr>
            <p:ph type="subTitle" idx="6"/>
          </p:nvPr>
        </p:nvSpPr>
        <p:spPr>
          <a:xfrm>
            <a:off x="788574" y="2926557"/>
            <a:ext cx="4476613" cy="6912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mic Sans MS" panose="030F0702030302020204" pitchFamily="66" charset="0"/>
              </a:rPr>
              <a:t>Documentation for Socket.io 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Comic Sans MS" panose="030F0702030302020204" pitchFamily="66" charset="0"/>
              </a:rPr>
              <a:t>https://socket.io/</a:t>
            </a:r>
            <a:endParaRPr lang="en-US" sz="1100" dirty="0">
              <a:latin typeface="Quicksand"/>
            </a:endParaRPr>
          </a:p>
        </p:txBody>
      </p:sp>
      <p:sp>
        <p:nvSpPr>
          <p:cNvPr id="403" name="Google Shape;403;p38"/>
          <p:cNvSpPr/>
          <p:nvPr/>
        </p:nvSpPr>
        <p:spPr>
          <a:xfrm>
            <a:off x="837998" y="820458"/>
            <a:ext cx="2127300" cy="151829"/>
          </a:xfrm>
          <a:custGeom>
            <a:avLst/>
            <a:gdLst/>
            <a:ahLst/>
            <a:cxnLst/>
            <a:rect l="l" t="t" r="r" b="b"/>
            <a:pathLst>
              <a:path w="50010" h="6823" extrusionOk="0">
                <a:moveTo>
                  <a:pt x="44061" y="0"/>
                </a:moveTo>
                <a:cubicBezTo>
                  <a:pt x="30110" y="0"/>
                  <a:pt x="16164" y="731"/>
                  <a:pt x="2292" y="2205"/>
                </a:cubicBezTo>
                <a:cubicBezTo>
                  <a:pt x="1062" y="2344"/>
                  <a:pt x="1" y="3169"/>
                  <a:pt x="1" y="4510"/>
                </a:cubicBezTo>
                <a:cubicBezTo>
                  <a:pt x="1" y="5603"/>
                  <a:pt x="955" y="6823"/>
                  <a:pt x="2122" y="6823"/>
                </a:cubicBezTo>
                <a:cubicBezTo>
                  <a:pt x="2178" y="6823"/>
                  <a:pt x="2235" y="6820"/>
                  <a:pt x="2292" y="6814"/>
                </a:cubicBezTo>
                <a:cubicBezTo>
                  <a:pt x="16179" y="5340"/>
                  <a:pt x="30140" y="4596"/>
                  <a:pt x="44106" y="4596"/>
                </a:cubicBezTo>
                <a:cubicBezTo>
                  <a:pt x="45087" y="4596"/>
                  <a:pt x="46068" y="4600"/>
                  <a:pt x="47048" y="4607"/>
                </a:cubicBezTo>
                <a:cubicBezTo>
                  <a:pt x="47057" y="4607"/>
                  <a:pt x="47066" y="4607"/>
                  <a:pt x="47075" y="4607"/>
                </a:cubicBezTo>
                <a:cubicBezTo>
                  <a:pt x="50010" y="4607"/>
                  <a:pt x="50001" y="26"/>
                  <a:pt x="47048" y="12"/>
                </a:cubicBezTo>
                <a:cubicBezTo>
                  <a:pt x="46052" y="4"/>
                  <a:pt x="45056" y="0"/>
                  <a:pt x="44061" y="0"/>
                </a:cubicBezTo>
                <a:close/>
              </a:path>
            </a:pathLst>
          </a:custGeom>
          <a:solidFill>
            <a:srgbClr val="FBA83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4" name="Google Shape;404;p38"/>
          <p:cNvSpPr txBox="1">
            <a:spLocks noGrp="1"/>
          </p:cNvSpPr>
          <p:nvPr>
            <p:ph type="title"/>
          </p:nvPr>
        </p:nvSpPr>
        <p:spPr>
          <a:xfrm>
            <a:off x="837998" y="479596"/>
            <a:ext cx="7713000" cy="47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References</a:t>
            </a:r>
            <a:endParaRPr dirty="0"/>
          </a:p>
        </p:txBody>
      </p:sp>
      <p:grpSp>
        <p:nvGrpSpPr>
          <p:cNvPr id="52" name="Google Shape;12851;p67">
            <a:extLst>
              <a:ext uri="{FF2B5EF4-FFF2-40B4-BE49-F238E27FC236}">
                <a16:creationId xmlns:a16="http://schemas.microsoft.com/office/drawing/2014/main" id="{D930B980-5814-442C-B40E-4926563FB64F}"/>
              </a:ext>
            </a:extLst>
          </p:cNvPr>
          <p:cNvGrpSpPr/>
          <p:nvPr/>
        </p:nvGrpSpPr>
        <p:grpSpPr>
          <a:xfrm>
            <a:off x="5265187" y="820459"/>
            <a:ext cx="2879354" cy="3662098"/>
            <a:chOff x="7973468" y="3382322"/>
            <a:chExt cx="352590" cy="287072"/>
          </a:xfrm>
          <a:solidFill>
            <a:srgbClr val="FBA83E"/>
          </a:solidFill>
        </p:grpSpPr>
        <p:sp>
          <p:nvSpPr>
            <p:cNvPr id="53" name="Google Shape;12852;p67">
              <a:extLst>
                <a:ext uri="{FF2B5EF4-FFF2-40B4-BE49-F238E27FC236}">
                  <a16:creationId xmlns:a16="http://schemas.microsoft.com/office/drawing/2014/main" id="{1D2F6287-047F-49F6-B4B5-C8D4159C556A}"/>
                </a:ext>
              </a:extLst>
            </p:cNvPr>
            <p:cNvSpPr/>
            <p:nvPr/>
          </p:nvSpPr>
          <p:spPr>
            <a:xfrm>
              <a:off x="7973468" y="3382322"/>
              <a:ext cx="352590" cy="287072"/>
            </a:xfrm>
            <a:custGeom>
              <a:avLst/>
              <a:gdLst/>
              <a:ahLst/>
              <a:cxnLst/>
              <a:rect l="l" t="t" r="r" b="b"/>
              <a:pathLst>
                <a:path w="11086" h="9026" extrusionOk="0">
                  <a:moveTo>
                    <a:pt x="5370" y="334"/>
                  </a:moveTo>
                  <a:lnTo>
                    <a:pt x="5370" y="7001"/>
                  </a:lnTo>
                  <a:lnTo>
                    <a:pt x="941" y="7001"/>
                  </a:lnTo>
                  <a:lnTo>
                    <a:pt x="941" y="334"/>
                  </a:lnTo>
                  <a:close/>
                  <a:moveTo>
                    <a:pt x="5370" y="7323"/>
                  </a:moveTo>
                  <a:lnTo>
                    <a:pt x="5370" y="7656"/>
                  </a:lnTo>
                  <a:lnTo>
                    <a:pt x="941" y="7656"/>
                  </a:lnTo>
                  <a:lnTo>
                    <a:pt x="941" y="7323"/>
                  </a:lnTo>
                  <a:close/>
                  <a:moveTo>
                    <a:pt x="10133" y="7323"/>
                  </a:moveTo>
                  <a:lnTo>
                    <a:pt x="10133" y="7656"/>
                  </a:lnTo>
                  <a:lnTo>
                    <a:pt x="5704" y="7656"/>
                  </a:lnTo>
                  <a:lnTo>
                    <a:pt x="5704" y="7323"/>
                  </a:lnTo>
                  <a:close/>
                  <a:moveTo>
                    <a:pt x="5835" y="7977"/>
                  </a:moveTo>
                  <a:lnTo>
                    <a:pt x="5835" y="8680"/>
                  </a:lnTo>
                  <a:lnTo>
                    <a:pt x="5240" y="8692"/>
                  </a:lnTo>
                  <a:cubicBezTo>
                    <a:pt x="5240" y="8692"/>
                    <a:pt x="5228" y="8692"/>
                    <a:pt x="5228" y="8680"/>
                  </a:cubicBezTo>
                  <a:lnTo>
                    <a:pt x="5228" y="7977"/>
                  </a:lnTo>
                  <a:close/>
                  <a:moveTo>
                    <a:pt x="775" y="0"/>
                  </a:moveTo>
                  <a:cubicBezTo>
                    <a:pt x="691" y="0"/>
                    <a:pt x="608" y="72"/>
                    <a:pt x="608" y="167"/>
                  </a:cubicBezTo>
                  <a:lnTo>
                    <a:pt x="608" y="536"/>
                  </a:lnTo>
                  <a:lnTo>
                    <a:pt x="465" y="536"/>
                  </a:lnTo>
                  <a:cubicBezTo>
                    <a:pt x="215" y="536"/>
                    <a:pt x="1" y="738"/>
                    <a:pt x="1" y="1000"/>
                  </a:cubicBezTo>
                  <a:lnTo>
                    <a:pt x="1" y="1715"/>
                  </a:lnTo>
                  <a:cubicBezTo>
                    <a:pt x="1" y="1798"/>
                    <a:pt x="72" y="1881"/>
                    <a:pt x="167" y="1881"/>
                  </a:cubicBezTo>
                  <a:cubicBezTo>
                    <a:pt x="251" y="1881"/>
                    <a:pt x="334" y="1798"/>
                    <a:pt x="334" y="1715"/>
                  </a:cubicBezTo>
                  <a:lnTo>
                    <a:pt x="334" y="1000"/>
                  </a:lnTo>
                  <a:cubicBezTo>
                    <a:pt x="334" y="929"/>
                    <a:pt x="394" y="869"/>
                    <a:pt x="465" y="869"/>
                  </a:cubicBezTo>
                  <a:lnTo>
                    <a:pt x="608" y="869"/>
                  </a:lnTo>
                  <a:lnTo>
                    <a:pt x="608" y="7799"/>
                  </a:lnTo>
                  <a:cubicBezTo>
                    <a:pt x="608" y="7894"/>
                    <a:pt x="691" y="7965"/>
                    <a:pt x="775" y="7965"/>
                  </a:cubicBezTo>
                  <a:lnTo>
                    <a:pt x="4918" y="7965"/>
                  </a:lnTo>
                  <a:lnTo>
                    <a:pt x="4918" y="8335"/>
                  </a:lnTo>
                  <a:lnTo>
                    <a:pt x="465" y="8335"/>
                  </a:lnTo>
                  <a:cubicBezTo>
                    <a:pt x="394" y="8335"/>
                    <a:pt x="334" y="8275"/>
                    <a:pt x="334" y="8204"/>
                  </a:cubicBezTo>
                  <a:lnTo>
                    <a:pt x="334" y="2429"/>
                  </a:lnTo>
                  <a:cubicBezTo>
                    <a:pt x="334" y="2334"/>
                    <a:pt x="251" y="2262"/>
                    <a:pt x="167" y="2262"/>
                  </a:cubicBezTo>
                  <a:cubicBezTo>
                    <a:pt x="72" y="2262"/>
                    <a:pt x="1" y="2334"/>
                    <a:pt x="1" y="2429"/>
                  </a:cubicBezTo>
                  <a:lnTo>
                    <a:pt x="1" y="8204"/>
                  </a:lnTo>
                  <a:cubicBezTo>
                    <a:pt x="1" y="8454"/>
                    <a:pt x="215" y="8668"/>
                    <a:pt x="465" y="8668"/>
                  </a:cubicBezTo>
                  <a:lnTo>
                    <a:pt x="4918" y="8668"/>
                  </a:lnTo>
                  <a:lnTo>
                    <a:pt x="4918" y="8680"/>
                  </a:lnTo>
                  <a:cubicBezTo>
                    <a:pt x="4918" y="8858"/>
                    <a:pt x="5061" y="9025"/>
                    <a:pt x="5251" y="9025"/>
                  </a:cubicBezTo>
                  <a:lnTo>
                    <a:pt x="5835" y="9025"/>
                  </a:lnTo>
                  <a:cubicBezTo>
                    <a:pt x="6013" y="9025"/>
                    <a:pt x="6180" y="8870"/>
                    <a:pt x="6180" y="8680"/>
                  </a:cubicBezTo>
                  <a:lnTo>
                    <a:pt x="6180" y="8668"/>
                  </a:lnTo>
                  <a:lnTo>
                    <a:pt x="10633" y="8668"/>
                  </a:lnTo>
                  <a:cubicBezTo>
                    <a:pt x="10883" y="8668"/>
                    <a:pt x="11085" y="8454"/>
                    <a:pt x="11085" y="8204"/>
                  </a:cubicBezTo>
                  <a:lnTo>
                    <a:pt x="11085" y="1012"/>
                  </a:lnTo>
                  <a:cubicBezTo>
                    <a:pt x="11074" y="762"/>
                    <a:pt x="10871" y="548"/>
                    <a:pt x="10609" y="548"/>
                  </a:cubicBezTo>
                  <a:lnTo>
                    <a:pt x="10466" y="548"/>
                  </a:lnTo>
                  <a:lnTo>
                    <a:pt x="10466" y="179"/>
                  </a:lnTo>
                  <a:cubicBezTo>
                    <a:pt x="10466" y="95"/>
                    <a:pt x="10395" y="12"/>
                    <a:pt x="10300" y="12"/>
                  </a:cubicBezTo>
                  <a:lnTo>
                    <a:pt x="9692" y="12"/>
                  </a:lnTo>
                  <a:cubicBezTo>
                    <a:pt x="9597" y="12"/>
                    <a:pt x="9526" y="95"/>
                    <a:pt x="9526" y="179"/>
                  </a:cubicBezTo>
                  <a:cubicBezTo>
                    <a:pt x="9526" y="274"/>
                    <a:pt x="9597" y="345"/>
                    <a:pt x="9692" y="345"/>
                  </a:cubicBezTo>
                  <a:lnTo>
                    <a:pt x="10133" y="345"/>
                  </a:lnTo>
                  <a:lnTo>
                    <a:pt x="10133" y="5894"/>
                  </a:lnTo>
                  <a:cubicBezTo>
                    <a:pt x="10133" y="5989"/>
                    <a:pt x="10216" y="6060"/>
                    <a:pt x="10300" y="6060"/>
                  </a:cubicBezTo>
                  <a:cubicBezTo>
                    <a:pt x="10395" y="6060"/>
                    <a:pt x="10466" y="5989"/>
                    <a:pt x="10466" y="5894"/>
                  </a:cubicBezTo>
                  <a:lnTo>
                    <a:pt x="10466" y="881"/>
                  </a:lnTo>
                  <a:lnTo>
                    <a:pt x="10609" y="881"/>
                  </a:lnTo>
                  <a:cubicBezTo>
                    <a:pt x="10693" y="881"/>
                    <a:pt x="10752" y="941"/>
                    <a:pt x="10752" y="1012"/>
                  </a:cubicBezTo>
                  <a:lnTo>
                    <a:pt x="10752" y="8204"/>
                  </a:lnTo>
                  <a:cubicBezTo>
                    <a:pt x="10752" y="8275"/>
                    <a:pt x="10693" y="8335"/>
                    <a:pt x="10609" y="8335"/>
                  </a:cubicBezTo>
                  <a:lnTo>
                    <a:pt x="6168" y="8335"/>
                  </a:lnTo>
                  <a:lnTo>
                    <a:pt x="6168" y="7965"/>
                  </a:lnTo>
                  <a:lnTo>
                    <a:pt x="10300" y="7965"/>
                  </a:lnTo>
                  <a:cubicBezTo>
                    <a:pt x="10395" y="7965"/>
                    <a:pt x="10466" y="7882"/>
                    <a:pt x="10466" y="7799"/>
                  </a:cubicBezTo>
                  <a:lnTo>
                    <a:pt x="10466" y="6584"/>
                  </a:lnTo>
                  <a:cubicBezTo>
                    <a:pt x="10466" y="6489"/>
                    <a:pt x="10395" y="6418"/>
                    <a:pt x="10300" y="6418"/>
                  </a:cubicBezTo>
                  <a:cubicBezTo>
                    <a:pt x="10216" y="6418"/>
                    <a:pt x="10133" y="6489"/>
                    <a:pt x="10133" y="6584"/>
                  </a:cubicBezTo>
                  <a:lnTo>
                    <a:pt x="10133" y="7001"/>
                  </a:lnTo>
                  <a:lnTo>
                    <a:pt x="5704" y="7001"/>
                  </a:lnTo>
                  <a:lnTo>
                    <a:pt x="5704" y="334"/>
                  </a:lnTo>
                  <a:lnTo>
                    <a:pt x="9002" y="334"/>
                  </a:lnTo>
                  <a:cubicBezTo>
                    <a:pt x="9097" y="334"/>
                    <a:pt x="9169" y="250"/>
                    <a:pt x="9169" y="167"/>
                  </a:cubicBezTo>
                  <a:cubicBezTo>
                    <a:pt x="9169" y="72"/>
                    <a:pt x="9097" y="0"/>
                    <a:pt x="900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" name="Google Shape;12853;p67">
              <a:extLst>
                <a:ext uri="{FF2B5EF4-FFF2-40B4-BE49-F238E27FC236}">
                  <a16:creationId xmlns:a16="http://schemas.microsoft.com/office/drawing/2014/main" id="{A631FE66-5724-4E7F-9C77-FB86D7B8CA3F}"/>
                </a:ext>
              </a:extLst>
            </p:cNvPr>
            <p:cNvSpPr/>
            <p:nvPr/>
          </p:nvSpPr>
          <p:spPr>
            <a:xfrm>
              <a:off x="8051486" y="3417149"/>
              <a:ext cx="73883" cy="10623"/>
            </a:xfrm>
            <a:custGeom>
              <a:avLst/>
              <a:gdLst/>
              <a:ahLst/>
              <a:cxnLst/>
              <a:rect l="l" t="t" r="r" b="b"/>
              <a:pathLst>
                <a:path w="2323" h="334" extrusionOk="0">
                  <a:moveTo>
                    <a:pt x="167" y="1"/>
                  </a:moveTo>
                  <a:cubicBezTo>
                    <a:pt x="84" y="1"/>
                    <a:pt x="0" y="84"/>
                    <a:pt x="0" y="167"/>
                  </a:cubicBezTo>
                  <a:cubicBezTo>
                    <a:pt x="0" y="262"/>
                    <a:pt x="84" y="334"/>
                    <a:pt x="167" y="334"/>
                  </a:cubicBezTo>
                  <a:lnTo>
                    <a:pt x="2167" y="334"/>
                  </a:lnTo>
                  <a:cubicBezTo>
                    <a:pt x="2251" y="334"/>
                    <a:pt x="2322" y="262"/>
                    <a:pt x="2322" y="167"/>
                  </a:cubicBezTo>
                  <a:cubicBezTo>
                    <a:pt x="2322" y="84"/>
                    <a:pt x="2251" y="1"/>
                    <a:pt x="216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" name="Google Shape;12854;p67">
              <a:extLst>
                <a:ext uri="{FF2B5EF4-FFF2-40B4-BE49-F238E27FC236}">
                  <a16:creationId xmlns:a16="http://schemas.microsoft.com/office/drawing/2014/main" id="{BAC6B28E-4556-43F7-872B-3CA3AE994764}"/>
                </a:ext>
              </a:extLst>
            </p:cNvPr>
            <p:cNvSpPr/>
            <p:nvPr/>
          </p:nvSpPr>
          <p:spPr>
            <a:xfrm>
              <a:off x="8022702" y="3437981"/>
              <a:ext cx="102667" cy="10623"/>
            </a:xfrm>
            <a:custGeom>
              <a:avLst/>
              <a:gdLst/>
              <a:ahLst/>
              <a:cxnLst/>
              <a:rect l="l" t="t" r="r" b="b"/>
              <a:pathLst>
                <a:path w="3228" h="334" extrusionOk="0">
                  <a:moveTo>
                    <a:pt x="167" y="0"/>
                  </a:moveTo>
                  <a:cubicBezTo>
                    <a:pt x="72" y="0"/>
                    <a:pt x="1" y="84"/>
                    <a:pt x="1" y="167"/>
                  </a:cubicBezTo>
                  <a:cubicBezTo>
                    <a:pt x="12" y="262"/>
                    <a:pt x="72" y="334"/>
                    <a:pt x="167" y="334"/>
                  </a:cubicBezTo>
                  <a:lnTo>
                    <a:pt x="3072" y="334"/>
                  </a:lnTo>
                  <a:cubicBezTo>
                    <a:pt x="3156" y="334"/>
                    <a:pt x="3227" y="262"/>
                    <a:pt x="3227" y="167"/>
                  </a:cubicBezTo>
                  <a:cubicBezTo>
                    <a:pt x="3227" y="84"/>
                    <a:pt x="3156" y="0"/>
                    <a:pt x="307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2855;p67">
              <a:extLst>
                <a:ext uri="{FF2B5EF4-FFF2-40B4-BE49-F238E27FC236}">
                  <a16:creationId xmlns:a16="http://schemas.microsoft.com/office/drawing/2014/main" id="{30E532E6-4522-4C59-BFBB-8C9DE0BA4477}"/>
                </a:ext>
              </a:extLst>
            </p:cNvPr>
            <p:cNvSpPr/>
            <p:nvPr/>
          </p:nvSpPr>
          <p:spPr>
            <a:xfrm>
              <a:off x="8022702" y="3458432"/>
              <a:ext cx="102667" cy="10623"/>
            </a:xfrm>
            <a:custGeom>
              <a:avLst/>
              <a:gdLst/>
              <a:ahLst/>
              <a:cxnLst/>
              <a:rect l="l" t="t" r="r" b="b"/>
              <a:pathLst>
                <a:path w="3228" h="334" extrusionOk="0">
                  <a:moveTo>
                    <a:pt x="167" y="0"/>
                  </a:moveTo>
                  <a:cubicBezTo>
                    <a:pt x="72" y="0"/>
                    <a:pt x="1" y="84"/>
                    <a:pt x="1" y="167"/>
                  </a:cubicBezTo>
                  <a:cubicBezTo>
                    <a:pt x="12" y="274"/>
                    <a:pt x="72" y="334"/>
                    <a:pt x="167" y="334"/>
                  </a:cubicBezTo>
                  <a:lnTo>
                    <a:pt x="3072" y="334"/>
                  </a:lnTo>
                  <a:cubicBezTo>
                    <a:pt x="3156" y="334"/>
                    <a:pt x="3227" y="262"/>
                    <a:pt x="3227" y="167"/>
                  </a:cubicBezTo>
                  <a:cubicBezTo>
                    <a:pt x="3227" y="84"/>
                    <a:pt x="3156" y="0"/>
                    <a:pt x="307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2856;p67">
              <a:extLst>
                <a:ext uri="{FF2B5EF4-FFF2-40B4-BE49-F238E27FC236}">
                  <a16:creationId xmlns:a16="http://schemas.microsoft.com/office/drawing/2014/main" id="{A7A0E0CC-EE28-4639-A314-7D74AC3D8C1D}"/>
                </a:ext>
              </a:extLst>
            </p:cNvPr>
            <p:cNvSpPr/>
            <p:nvPr/>
          </p:nvSpPr>
          <p:spPr>
            <a:xfrm>
              <a:off x="8022702" y="3479264"/>
              <a:ext cx="81071" cy="10623"/>
            </a:xfrm>
            <a:custGeom>
              <a:avLst/>
              <a:gdLst/>
              <a:ahLst/>
              <a:cxnLst/>
              <a:rect l="l" t="t" r="r" b="b"/>
              <a:pathLst>
                <a:path w="2549" h="334" extrusionOk="0">
                  <a:moveTo>
                    <a:pt x="167" y="0"/>
                  </a:moveTo>
                  <a:cubicBezTo>
                    <a:pt x="72" y="0"/>
                    <a:pt x="1" y="84"/>
                    <a:pt x="1" y="167"/>
                  </a:cubicBezTo>
                  <a:cubicBezTo>
                    <a:pt x="12" y="262"/>
                    <a:pt x="72" y="334"/>
                    <a:pt x="167" y="334"/>
                  </a:cubicBezTo>
                  <a:lnTo>
                    <a:pt x="2382" y="334"/>
                  </a:lnTo>
                  <a:cubicBezTo>
                    <a:pt x="2477" y="334"/>
                    <a:pt x="2549" y="262"/>
                    <a:pt x="2549" y="167"/>
                  </a:cubicBezTo>
                  <a:cubicBezTo>
                    <a:pt x="2549" y="84"/>
                    <a:pt x="2477" y="0"/>
                    <a:pt x="238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2857;p67">
              <a:extLst>
                <a:ext uri="{FF2B5EF4-FFF2-40B4-BE49-F238E27FC236}">
                  <a16:creationId xmlns:a16="http://schemas.microsoft.com/office/drawing/2014/main" id="{092E63BD-0709-4EB8-8FF1-DB11FD134DC7}"/>
                </a:ext>
              </a:extLst>
            </p:cNvPr>
            <p:cNvSpPr/>
            <p:nvPr/>
          </p:nvSpPr>
          <p:spPr>
            <a:xfrm>
              <a:off x="8051486" y="3520515"/>
              <a:ext cx="73883" cy="10655"/>
            </a:xfrm>
            <a:custGeom>
              <a:avLst/>
              <a:gdLst/>
              <a:ahLst/>
              <a:cxnLst/>
              <a:rect l="l" t="t" r="r" b="b"/>
              <a:pathLst>
                <a:path w="2323" h="335" extrusionOk="0">
                  <a:moveTo>
                    <a:pt x="167" y="1"/>
                  </a:moveTo>
                  <a:cubicBezTo>
                    <a:pt x="84" y="1"/>
                    <a:pt x="0" y="72"/>
                    <a:pt x="0" y="168"/>
                  </a:cubicBezTo>
                  <a:cubicBezTo>
                    <a:pt x="0" y="251"/>
                    <a:pt x="84" y="334"/>
                    <a:pt x="167" y="334"/>
                  </a:cubicBezTo>
                  <a:lnTo>
                    <a:pt x="2167" y="334"/>
                  </a:lnTo>
                  <a:cubicBezTo>
                    <a:pt x="2251" y="334"/>
                    <a:pt x="2322" y="251"/>
                    <a:pt x="2322" y="168"/>
                  </a:cubicBezTo>
                  <a:cubicBezTo>
                    <a:pt x="2322" y="72"/>
                    <a:pt x="2251" y="1"/>
                    <a:pt x="216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2858;p67">
              <a:extLst>
                <a:ext uri="{FF2B5EF4-FFF2-40B4-BE49-F238E27FC236}">
                  <a16:creationId xmlns:a16="http://schemas.microsoft.com/office/drawing/2014/main" id="{105DFE18-5CA9-4A87-BB29-2DF103D074B7}"/>
                </a:ext>
              </a:extLst>
            </p:cNvPr>
            <p:cNvSpPr/>
            <p:nvPr/>
          </p:nvSpPr>
          <p:spPr>
            <a:xfrm>
              <a:off x="8022702" y="3540966"/>
              <a:ext cx="102667" cy="10273"/>
            </a:xfrm>
            <a:custGeom>
              <a:avLst/>
              <a:gdLst/>
              <a:ahLst/>
              <a:cxnLst/>
              <a:rect l="l" t="t" r="r" b="b"/>
              <a:pathLst>
                <a:path w="3228" h="323" extrusionOk="0">
                  <a:moveTo>
                    <a:pt x="167" y="1"/>
                  </a:moveTo>
                  <a:cubicBezTo>
                    <a:pt x="72" y="1"/>
                    <a:pt x="1" y="72"/>
                    <a:pt x="1" y="168"/>
                  </a:cubicBezTo>
                  <a:cubicBezTo>
                    <a:pt x="12" y="263"/>
                    <a:pt x="72" y="322"/>
                    <a:pt x="167" y="322"/>
                  </a:cubicBezTo>
                  <a:lnTo>
                    <a:pt x="3072" y="322"/>
                  </a:lnTo>
                  <a:cubicBezTo>
                    <a:pt x="3156" y="322"/>
                    <a:pt x="3227" y="251"/>
                    <a:pt x="3227" y="168"/>
                  </a:cubicBezTo>
                  <a:cubicBezTo>
                    <a:pt x="3227" y="72"/>
                    <a:pt x="3156" y="1"/>
                    <a:pt x="307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2859;p67">
              <a:extLst>
                <a:ext uri="{FF2B5EF4-FFF2-40B4-BE49-F238E27FC236}">
                  <a16:creationId xmlns:a16="http://schemas.microsoft.com/office/drawing/2014/main" id="{15CEC716-29FE-45F3-AB12-91E74A4DD2B3}"/>
                </a:ext>
              </a:extLst>
            </p:cNvPr>
            <p:cNvSpPr/>
            <p:nvPr/>
          </p:nvSpPr>
          <p:spPr>
            <a:xfrm>
              <a:off x="8022702" y="3561798"/>
              <a:ext cx="49266" cy="10273"/>
            </a:xfrm>
            <a:custGeom>
              <a:avLst/>
              <a:gdLst/>
              <a:ahLst/>
              <a:cxnLst/>
              <a:rect l="l" t="t" r="r" b="b"/>
              <a:pathLst>
                <a:path w="1549" h="323" extrusionOk="0">
                  <a:moveTo>
                    <a:pt x="167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2" y="251"/>
                    <a:pt x="72" y="322"/>
                    <a:pt x="167" y="322"/>
                  </a:cubicBezTo>
                  <a:lnTo>
                    <a:pt x="1382" y="322"/>
                  </a:lnTo>
                  <a:cubicBezTo>
                    <a:pt x="1477" y="322"/>
                    <a:pt x="1548" y="251"/>
                    <a:pt x="1548" y="167"/>
                  </a:cubicBezTo>
                  <a:cubicBezTo>
                    <a:pt x="1548" y="72"/>
                    <a:pt x="1477" y="1"/>
                    <a:pt x="138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2860;p67">
              <a:extLst>
                <a:ext uri="{FF2B5EF4-FFF2-40B4-BE49-F238E27FC236}">
                  <a16:creationId xmlns:a16="http://schemas.microsoft.com/office/drawing/2014/main" id="{EFFE0D9A-75B7-45C9-B945-8EAEE40C7E22}"/>
                </a:ext>
              </a:extLst>
            </p:cNvPr>
            <p:cNvSpPr/>
            <p:nvPr/>
          </p:nvSpPr>
          <p:spPr>
            <a:xfrm>
              <a:off x="8200683" y="3486452"/>
              <a:ext cx="73883" cy="10623"/>
            </a:xfrm>
            <a:custGeom>
              <a:avLst/>
              <a:gdLst/>
              <a:ahLst/>
              <a:cxnLst/>
              <a:rect l="l" t="t" r="r" b="b"/>
              <a:pathLst>
                <a:path w="2323" h="334" extrusionOk="0">
                  <a:moveTo>
                    <a:pt x="167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34"/>
                    <a:pt x="167" y="334"/>
                  </a:cubicBezTo>
                  <a:lnTo>
                    <a:pt x="2156" y="334"/>
                  </a:lnTo>
                  <a:cubicBezTo>
                    <a:pt x="2251" y="334"/>
                    <a:pt x="2322" y="250"/>
                    <a:pt x="2322" y="167"/>
                  </a:cubicBezTo>
                  <a:cubicBezTo>
                    <a:pt x="2322" y="72"/>
                    <a:pt x="2251" y="0"/>
                    <a:pt x="215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2861;p67">
              <a:extLst>
                <a:ext uri="{FF2B5EF4-FFF2-40B4-BE49-F238E27FC236}">
                  <a16:creationId xmlns:a16="http://schemas.microsoft.com/office/drawing/2014/main" id="{4BB76A4D-295C-4122-BEBA-DE5E5BA9E517}"/>
                </a:ext>
              </a:extLst>
            </p:cNvPr>
            <p:cNvSpPr/>
            <p:nvPr/>
          </p:nvSpPr>
          <p:spPr>
            <a:xfrm>
              <a:off x="8171899" y="3506902"/>
              <a:ext cx="102667" cy="10241"/>
            </a:xfrm>
            <a:custGeom>
              <a:avLst/>
              <a:gdLst/>
              <a:ahLst/>
              <a:cxnLst/>
              <a:rect l="l" t="t" r="r" b="b"/>
              <a:pathLst>
                <a:path w="3228" h="322" extrusionOk="0">
                  <a:moveTo>
                    <a:pt x="167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22"/>
                    <a:pt x="167" y="322"/>
                  </a:cubicBezTo>
                  <a:lnTo>
                    <a:pt x="3061" y="322"/>
                  </a:lnTo>
                  <a:cubicBezTo>
                    <a:pt x="3156" y="322"/>
                    <a:pt x="3227" y="250"/>
                    <a:pt x="3227" y="167"/>
                  </a:cubicBezTo>
                  <a:cubicBezTo>
                    <a:pt x="3227" y="72"/>
                    <a:pt x="3156" y="0"/>
                    <a:pt x="306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2862;p67">
              <a:extLst>
                <a:ext uri="{FF2B5EF4-FFF2-40B4-BE49-F238E27FC236}">
                  <a16:creationId xmlns:a16="http://schemas.microsoft.com/office/drawing/2014/main" id="{64453D7B-543D-42CD-ABB6-E03457505DB0}"/>
                </a:ext>
              </a:extLst>
            </p:cNvPr>
            <p:cNvSpPr/>
            <p:nvPr/>
          </p:nvSpPr>
          <p:spPr>
            <a:xfrm>
              <a:off x="8171899" y="3527735"/>
              <a:ext cx="49266" cy="10241"/>
            </a:xfrm>
            <a:custGeom>
              <a:avLst/>
              <a:gdLst/>
              <a:ahLst/>
              <a:cxnLst/>
              <a:rect l="l" t="t" r="r" b="b"/>
              <a:pathLst>
                <a:path w="1549" h="322" extrusionOk="0">
                  <a:moveTo>
                    <a:pt x="167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22"/>
                    <a:pt x="167" y="322"/>
                  </a:cubicBezTo>
                  <a:lnTo>
                    <a:pt x="1382" y="322"/>
                  </a:lnTo>
                  <a:cubicBezTo>
                    <a:pt x="1477" y="322"/>
                    <a:pt x="1548" y="250"/>
                    <a:pt x="1548" y="167"/>
                  </a:cubicBezTo>
                  <a:cubicBezTo>
                    <a:pt x="1548" y="72"/>
                    <a:pt x="1477" y="0"/>
                    <a:pt x="138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12863;p67">
              <a:extLst>
                <a:ext uri="{FF2B5EF4-FFF2-40B4-BE49-F238E27FC236}">
                  <a16:creationId xmlns:a16="http://schemas.microsoft.com/office/drawing/2014/main" id="{2B846BC0-950F-4F0F-B0FC-49F17C6C8E12}"/>
                </a:ext>
              </a:extLst>
            </p:cNvPr>
            <p:cNvSpPr/>
            <p:nvPr/>
          </p:nvSpPr>
          <p:spPr>
            <a:xfrm>
              <a:off x="8174189" y="3417149"/>
              <a:ext cx="102635" cy="45099"/>
            </a:xfrm>
            <a:custGeom>
              <a:avLst/>
              <a:gdLst/>
              <a:ahLst/>
              <a:cxnLst/>
              <a:rect l="l" t="t" r="r" b="b"/>
              <a:pathLst>
                <a:path w="3227" h="1418" extrusionOk="0">
                  <a:moveTo>
                    <a:pt x="2905" y="334"/>
                  </a:moveTo>
                  <a:lnTo>
                    <a:pt x="2905" y="1096"/>
                  </a:lnTo>
                  <a:lnTo>
                    <a:pt x="333" y="1096"/>
                  </a:lnTo>
                  <a:lnTo>
                    <a:pt x="333" y="334"/>
                  </a:lnTo>
                  <a:close/>
                  <a:moveTo>
                    <a:pt x="167" y="1"/>
                  </a:moveTo>
                  <a:cubicBezTo>
                    <a:pt x="72" y="12"/>
                    <a:pt x="0" y="84"/>
                    <a:pt x="0" y="167"/>
                  </a:cubicBezTo>
                  <a:lnTo>
                    <a:pt x="0" y="1251"/>
                  </a:lnTo>
                  <a:cubicBezTo>
                    <a:pt x="0" y="1346"/>
                    <a:pt x="72" y="1417"/>
                    <a:pt x="167" y="1417"/>
                  </a:cubicBezTo>
                  <a:lnTo>
                    <a:pt x="3072" y="1417"/>
                  </a:lnTo>
                  <a:cubicBezTo>
                    <a:pt x="3155" y="1417"/>
                    <a:pt x="3227" y="1346"/>
                    <a:pt x="3227" y="1251"/>
                  </a:cubicBezTo>
                  <a:lnTo>
                    <a:pt x="3227" y="167"/>
                  </a:lnTo>
                  <a:cubicBezTo>
                    <a:pt x="3227" y="84"/>
                    <a:pt x="3155" y="1"/>
                    <a:pt x="307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" name="Google Shape;12722;p67">
            <a:extLst>
              <a:ext uri="{FF2B5EF4-FFF2-40B4-BE49-F238E27FC236}">
                <a16:creationId xmlns:a16="http://schemas.microsoft.com/office/drawing/2014/main" id="{76536DE4-E93B-47B2-B13E-6310B6EC5D80}"/>
              </a:ext>
            </a:extLst>
          </p:cNvPr>
          <p:cNvSpPr/>
          <p:nvPr/>
        </p:nvSpPr>
        <p:spPr>
          <a:xfrm rot="8006746">
            <a:off x="539045" y="1397432"/>
            <a:ext cx="77439" cy="426844"/>
          </a:xfrm>
          <a:custGeom>
            <a:avLst/>
            <a:gdLst/>
            <a:ahLst/>
            <a:cxnLst/>
            <a:rect l="l" t="t" r="r" b="b"/>
            <a:pathLst>
              <a:path w="2454" h="11112" extrusionOk="0">
                <a:moveTo>
                  <a:pt x="1215" y="501"/>
                </a:moveTo>
                <a:cubicBezTo>
                  <a:pt x="1429" y="894"/>
                  <a:pt x="1453" y="953"/>
                  <a:pt x="1453" y="965"/>
                </a:cubicBezTo>
                <a:cubicBezTo>
                  <a:pt x="1382" y="1013"/>
                  <a:pt x="1286" y="1025"/>
                  <a:pt x="1203" y="1025"/>
                </a:cubicBezTo>
                <a:cubicBezTo>
                  <a:pt x="1108" y="1025"/>
                  <a:pt x="1024" y="1013"/>
                  <a:pt x="941" y="965"/>
                </a:cubicBezTo>
                <a:lnTo>
                  <a:pt x="1215" y="501"/>
                </a:lnTo>
                <a:close/>
                <a:moveTo>
                  <a:pt x="1620" y="1275"/>
                </a:moveTo>
                <a:lnTo>
                  <a:pt x="2001" y="2013"/>
                </a:lnTo>
                <a:lnTo>
                  <a:pt x="429" y="2013"/>
                </a:lnTo>
                <a:lnTo>
                  <a:pt x="810" y="1275"/>
                </a:lnTo>
                <a:cubicBezTo>
                  <a:pt x="929" y="1334"/>
                  <a:pt x="1084" y="1382"/>
                  <a:pt x="1215" y="1382"/>
                </a:cubicBezTo>
                <a:cubicBezTo>
                  <a:pt x="1346" y="1382"/>
                  <a:pt x="1501" y="1358"/>
                  <a:pt x="1620" y="1275"/>
                </a:cubicBezTo>
                <a:close/>
                <a:moveTo>
                  <a:pt x="2108" y="9109"/>
                </a:moveTo>
                <a:lnTo>
                  <a:pt x="2108" y="9752"/>
                </a:lnTo>
                <a:lnTo>
                  <a:pt x="322" y="9752"/>
                </a:lnTo>
                <a:lnTo>
                  <a:pt x="322" y="9109"/>
                </a:lnTo>
                <a:close/>
                <a:moveTo>
                  <a:pt x="1215" y="1"/>
                </a:moveTo>
                <a:cubicBezTo>
                  <a:pt x="1155" y="1"/>
                  <a:pt x="1096" y="25"/>
                  <a:pt x="1072" y="84"/>
                </a:cubicBezTo>
                <a:lnTo>
                  <a:pt x="608" y="965"/>
                </a:lnTo>
                <a:lnTo>
                  <a:pt x="120" y="1894"/>
                </a:lnTo>
                <a:cubicBezTo>
                  <a:pt x="36" y="2037"/>
                  <a:pt x="0" y="2215"/>
                  <a:pt x="0" y="2382"/>
                </a:cubicBezTo>
                <a:lnTo>
                  <a:pt x="0" y="5359"/>
                </a:lnTo>
                <a:cubicBezTo>
                  <a:pt x="0" y="5442"/>
                  <a:pt x="72" y="5525"/>
                  <a:pt x="155" y="5525"/>
                </a:cubicBezTo>
                <a:cubicBezTo>
                  <a:pt x="250" y="5525"/>
                  <a:pt x="322" y="5442"/>
                  <a:pt x="322" y="5359"/>
                </a:cubicBezTo>
                <a:lnTo>
                  <a:pt x="322" y="2346"/>
                </a:lnTo>
                <a:lnTo>
                  <a:pt x="1048" y="2346"/>
                </a:lnTo>
                <a:lnTo>
                  <a:pt x="1048" y="8776"/>
                </a:lnTo>
                <a:lnTo>
                  <a:pt x="322" y="8776"/>
                </a:lnTo>
                <a:lnTo>
                  <a:pt x="322" y="6002"/>
                </a:lnTo>
                <a:cubicBezTo>
                  <a:pt x="322" y="5906"/>
                  <a:pt x="250" y="5835"/>
                  <a:pt x="155" y="5835"/>
                </a:cubicBezTo>
                <a:cubicBezTo>
                  <a:pt x="72" y="5835"/>
                  <a:pt x="0" y="5906"/>
                  <a:pt x="0" y="6002"/>
                </a:cubicBezTo>
                <a:lnTo>
                  <a:pt x="0" y="9895"/>
                </a:lnTo>
                <a:cubicBezTo>
                  <a:pt x="0" y="10121"/>
                  <a:pt x="60" y="10323"/>
                  <a:pt x="179" y="10526"/>
                </a:cubicBezTo>
                <a:cubicBezTo>
                  <a:pt x="203" y="10562"/>
                  <a:pt x="262" y="10597"/>
                  <a:pt x="322" y="10597"/>
                </a:cubicBezTo>
                <a:cubicBezTo>
                  <a:pt x="453" y="10597"/>
                  <a:pt x="536" y="10466"/>
                  <a:pt x="477" y="10347"/>
                </a:cubicBezTo>
                <a:cubicBezTo>
                  <a:pt x="417" y="10252"/>
                  <a:pt x="381" y="10145"/>
                  <a:pt x="370" y="10050"/>
                </a:cubicBezTo>
                <a:lnTo>
                  <a:pt x="2108" y="10050"/>
                </a:lnTo>
                <a:cubicBezTo>
                  <a:pt x="2025" y="10443"/>
                  <a:pt x="1679" y="10764"/>
                  <a:pt x="1251" y="10776"/>
                </a:cubicBezTo>
                <a:cubicBezTo>
                  <a:pt x="1108" y="10776"/>
                  <a:pt x="989" y="10764"/>
                  <a:pt x="893" y="10704"/>
                </a:cubicBezTo>
                <a:cubicBezTo>
                  <a:pt x="869" y="10695"/>
                  <a:pt x="844" y="10691"/>
                  <a:pt x="822" y="10691"/>
                </a:cubicBezTo>
                <a:cubicBezTo>
                  <a:pt x="757" y="10691"/>
                  <a:pt x="702" y="10726"/>
                  <a:pt x="667" y="10788"/>
                </a:cubicBezTo>
                <a:cubicBezTo>
                  <a:pt x="631" y="10883"/>
                  <a:pt x="667" y="10966"/>
                  <a:pt x="751" y="11014"/>
                </a:cubicBezTo>
                <a:cubicBezTo>
                  <a:pt x="907" y="11081"/>
                  <a:pt x="1067" y="11111"/>
                  <a:pt x="1222" y="11111"/>
                </a:cubicBezTo>
                <a:cubicBezTo>
                  <a:pt x="1872" y="11111"/>
                  <a:pt x="2453" y="10577"/>
                  <a:pt x="2453" y="9895"/>
                </a:cubicBezTo>
                <a:lnTo>
                  <a:pt x="2453" y="9895"/>
                </a:lnTo>
                <a:cubicBezTo>
                  <a:pt x="2453" y="9895"/>
                  <a:pt x="2453" y="9895"/>
                  <a:pt x="2453" y="9895"/>
                </a:cubicBezTo>
                <a:cubicBezTo>
                  <a:pt x="2441" y="9895"/>
                  <a:pt x="2441" y="8954"/>
                  <a:pt x="2441" y="8942"/>
                </a:cubicBezTo>
                <a:lnTo>
                  <a:pt x="2441" y="7514"/>
                </a:lnTo>
                <a:cubicBezTo>
                  <a:pt x="2441" y="7418"/>
                  <a:pt x="2358" y="7347"/>
                  <a:pt x="2275" y="7347"/>
                </a:cubicBezTo>
                <a:cubicBezTo>
                  <a:pt x="2179" y="7347"/>
                  <a:pt x="2108" y="7418"/>
                  <a:pt x="2108" y="7514"/>
                </a:cubicBezTo>
                <a:lnTo>
                  <a:pt x="2108" y="8776"/>
                </a:lnTo>
                <a:lnTo>
                  <a:pt x="1382" y="8776"/>
                </a:lnTo>
                <a:lnTo>
                  <a:pt x="1382" y="2346"/>
                </a:lnTo>
                <a:lnTo>
                  <a:pt x="2108" y="2346"/>
                </a:lnTo>
                <a:lnTo>
                  <a:pt x="2108" y="2382"/>
                </a:lnTo>
                <a:lnTo>
                  <a:pt x="2108" y="6859"/>
                </a:lnTo>
                <a:cubicBezTo>
                  <a:pt x="2108" y="6954"/>
                  <a:pt x="2179" y="7025"/>
                  <a:pt x="2275" y="7025"/>
                </a:cubicBezTo>
                <a:cubicBezTo>
                  <a:pt x="2358" y="7025"/>
                  <a:pt x="2441" y="6954"/>
                  <a:pt x="2441" y="6859"/>
                </a:cubicBezTo>
                <a:lnTo>
                  <a:pt x="2441" y="2382"/>
                </a:lnTo>
                <a:cubicBezTo>
                  <a:pt x="2441" y="2215"/>
                  <a:pt x="2394" y="2037"/>
                  <a:pt x="2322" y="1894"/>
                </a:cubicBezTo>
                <a:lnTo>
                  <a:pt x="1370" y="84"/>
                </a:lnTo>
                <a:cubicBezTo>
                  <a:pt x="1334" y="25"/>
                  <a:pt x="1274" y="1"/>
                  <a:pt x="1215" y="1"/>
                </a:cubicBezTo>
                <a:close/>
              </a:path>
            </a:pathLst>
          </a:custGeom>
          <a:solidFill>
            <a:srgbClr val="657E9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2722;p67">
            <a:extLst>
              <a:ext uri="{FF2B5EF4-FFF2-40B4-BE49-F238E27FC236}">
                <a16:creationId xmlns:a16="http://schemas.microsoft.com/office/drawing/2014/main" id="{588255D8-C22D-4945-892B-9C388D8F37DA}"/>
              </a:ext>
            </a:extLst>
          </p:cNvPr>
          <p:cNvSpPr/>
          <p:nvPr/>
        </p:nvSpPr>
        <p:spPr>
          <a:xfrm rot="8006746">
            <a:off x="539045" y="2180931"/>
            <a:ext cx="77439" cy="426844"/>
          </a:xfrm>
          <a:custGeom>
            <a:avLst/>
            <a:gdLst/>
            <a:ahLst/>
            <a:cxnLst/>
            <a:rect l="l" t="t" r="r" b="b"/>
            <a:pathLst>
              <a:path w="2454" h="11112" extrusionOk="0">
                <a:moveTo>
                  <a:pt x="1215" y="501"/>
                </a:moveTo>
                <a:cubicBezTo>
                  <a:pt x="1429" y="894"/>
                  <a:pt x="1453" y="953"/>
                  <a:pt x="1453" y="965"/>
                </a:cubicBezTo>
                <a:cubicBezTo>
                  <a:pt x="1382" y="1013"/>
                  <a:pt x="1286" y="1025"/>
                  <a:pt x="1203" y="1025"/>
                </a:cubicBezTo>
                <a:cubicBezTo>
                  <a:pt x="1108" y="1025"/>
                  <a:pt x="1024" y="1013"/>
                  <a:pt x="941" y="965"/>
                </a:cubicBezTo>
                <a:lnTo>
                  <a:pt x="1215" y="501"/>
                </a:lnTo>
                <a:close/>
                <a:moveTo>
                  <a:pt x="1620" y="1275"/>
                </a:moveTo>
                <a:lnTo>
                  <a:pt x="2001" y="2013"/>
                </a:lnTo>
                <a:lnTo>
                  <a:pt x="429" y="2013"/>
                </a:lnTo>
                <a:lnTo>
                  <a:pt x="810" y="1275"/>
                </a:lnTo>
                <a:cubicBezTo>
                  <a:pt x="929" y="1334"/>
                  <a:pt x="1084" y="1382"/>
                  <a:pt x="1215" y="1382"/>
                </a:cubicBezTo>
                <a:cubicBezTo>
                  <a:pt x="1346" y="1382"/>
                  <a:pt x="1501" y="1358"/>
                  <a:pt x="1620" y="1275"/>
                </a:cubicBezTo>
                <a:close/>
                <a:moveTo>
                  <a:pt x="2108" y="9109"/>
                </a:moveTo>
                <a:lnTo>
                  <a:pt x="2108" y="9752"/>
                </a:lnTo>
                <a:lnTo>
                  <a:pt x="322" y="9752"/>
                </a:lnTo>
                <a:lnTo>
                  <a:pt x="322" y="9109"/>
                </a:lnTo>
                <a:close/>
                <a:moveTo>
                  <a:pt x="1215" y="1"/>
                </a:moveTo>
                <a:cubicBezTo>
                  <a:pt x="1155" y="1"/>
                  <a:pt x="1096" y="25"/>
                  <a:pt x="1072" y="84"/>
                </a:cubicBezTo>
                <a:lnTo>
                  <a:pt x="608" y="965"/>
                </a:lnTo>
                <a:lnTo>
                  <a:pt x="120" y="1894"/>
                </a:lnTo>
                <a:cubicBezTo>
                  <a:pt x="36" y="2037"/>
                  <a:pt x="0" y="2215"/>
                  <a:pt x="0" y="2382"/>
                </a:cubicBezTo>
                <a:lnTo>
                  <a:pt x="0" y="5359"/>
                </a:lnTo>
                <a:cubicBezTo>
                  <a:pt x="0" y="5442"/>
                  <a:pt x="72" y="5525"/>
                  <a:pt x="155" y="5525"/>
                </a:cubicBezTo>
                <a:cubicBezTo>
                  <a:pt x="250" y="5525"/>
                  <a:pt x="322" y="5442"/>
                  <a:pt x="322" y="5359"/>
                </a:cubicBezTo>
                <a:lnTo>
                  <a:pt x="322" y="2346"/>
                </a:lnTo>
                <a:lnTo>
                  <a:pt x="1048" y="2346"/>
                </a:lnTo>
                <a:lnTo>
                  <a:pt x="1048" y="8776"/>
                </a:lnTo>
                <a:lnTo>
                  <a:pt x="322" y="8776"/>
                </a:lnTo>
                <a:lnTo>
                  <a:pt x="322" y="6002"/>
                </a:lnTo>
                <a:cubicBezTo>
                  <a:pt x="322" y="5906"/>
                  <a:pt x="250" y="5835"/>
                  <a:pt x="155" y="5835"/>
                </a:cubicBezTo>
                <a:cubicBezTo>
                  <a:pt x="72" y="5835"/>
                  <a:pt x="0" y="5906"/>
                  <a:pt x="0" y="6002"/>
                </a:cubicBezTo>
                <a:lnTo>
                  <a:pt x="0" y="9895"/>
                </a:lnTo>
                <a:cubicBezTo>
                  <a:pt x="0" y="10121"/>
                  <a:pt x="60" y="10323"/>
                  <a:pt x="179" y="10526"/>
                </a:cubicBezTo>
                <a:cubicBezTo>
                  <a:pt x="203" y="10562"/>
                  <a:pt x="262" y="10597"/>
                  <a:pt x="322" y="10597"/>
                </a:cubicBezTo>
                <a:cubicBezTo>
                  <a:pt x="453" y="10597"/>
                  <a:pt x="536" y="10466"/>
                  <a:pt x="477" y="10347"/>
                </a:cubicBezTo>
                <a:cubicBezTo>
                  <a:pt x="417" y="10252"/>
                  <a:pt x="381" y="10145"/>
                  <a:pt x="370" y="10050"/>
                </a:cubicBezTo>
                <a:lnTo>
                  <a:pt x="2108" y="10050"/>
                </a:lnTo>
                <a:cubicBezTo>
                  <a:pt x="2025" y="10443"/>
                  <a:pt x="1679" y="10764"/>
                  <a:pt x="1251" y="10776"/>
                </a:cubicBezTo>
                <a:cubicBezTo>
                  <a:pt x="1108" y="10776"/>
                  <a:pt x="989" y="10764"/>
                  <a:pt x="893" y="10704"/>
                </a:cubicBezTo>
                <a:cubicBezTo>
                  <a:pt x="869" y="10695"/>
                  <a:pt x="844" y="10691"/>
                  <a:pt x="822" y="10691"/>
                </a:cubicBezTo>
                <a:cubicBezTo>
                  <a:pt x="757" y="10691"/>
                  <a:pt x="702" y="10726"/>
                  <a:pt x="667" y="10788"/>
                </a:cubicBezTo>
                <a:cubicBezTo>
                  <a:pt x="631" y="10883"/>
                  <a:pt x="667" y="10966"/>
                  <a:pt x="751" y="11014"/>
                </a:cubicBezTo>
                <a:cubicBezTo>
                  <a:pt x="907" y="11081"/>
                  <a:pt x="1067" y="11111"/>
                  <a:pt x="1222" y="11111"/>
                </a:cubicBezTo>
                <a:cubicBezTo>
                  <a:pt x="1872" y="11111"/>
                  <a:pt x="2453" y="10577"/>
                  <a:pt x="2453" y="9895"/>
                </a:cubicBezTo>
                <a:lnTo>
                  <a:pt x="2453" y="9895"/>
                </a:lnTo>
                <a:cubicBezTo>
                  <a:pt x="2453" y="9895"/>
                  <a:pt x="2453" y="9895"/>
                  <a:pt x="2453" y="9895"/>
                </a:cubicBezTo>
                <a:cubicBezTo>
                  <a:pt x="2441" y="9895"/>
                  <a:pt x="2441" y="8954"/>
                  <a:pt x="2441" y="8942"/>
                </a:cubicBezTo>
                <a:lnTo>
                  <a:pt x="2441" y="7514"/>
                </a:lnTo>
                <a:cubicBezTo>
                  <a:pt x="2441" y="7418"/>
                  <a:pt x="2358" y="7347"/>
                  <a:pt x="2275" y="7347"/>
                </a:cubicBezTo>
                <a:cubicBezTo>
                  <a:pt x="2179" y="7347"/>
                  <a:pt x="2108" y="7418"/>
                  <a:pt x="2108" y="7514"/>
                </a:cubicBezTo>
                <a:lnTo>
                  <a:pt x="2108" y="8776"/>
                </a:lnTo>
                <a:lnTo>
                  <a:pt x="1382" y="8776"/>
                </a:lnTo>
                <a:lnTo>
                  <a:pt x="1382" y="2346"/>
                </a:lnTo>
                <a:lnTo>
                  <a:pt x="2108" y="2346"/>
                </a:lnTo>
                <a:lnTo>
                  <a:pt x="2108" y="2382"/>
                </a:lnTo>
                <a:lnTo>
                  <a:pt x="2108" y="6859"/>
                </a:lnTo>
                <a:cubicBezTo>
                  <a:pt x="2108" y="6954"/>
                  <a:pt x="2179" y="7025"/>
                  <a:pt x="2275" y="7025"/>
                </a:cubicBezTo>
                <a:cubicBezTo>
                  <a:pt x="2358" y="7025"/>
                  <a:pt x="2441" y="6954"/>
                  <a:pt x="2441" y="6859"/>
                </a:cubicBezTo>
                <a:lnTo>
                  <a:pt x="2441" y="2382"/>
                </a:lnTo>
                <a:cubicBezTo>
                  <a:pt x="2441" y="2215"/>
                  <a:pt x="2394" y="2037"/>
                  <a:pt x="2322" y="1894"/>
                </a:cubicBezTo>
                <a:lnTo>
                  <a:pt x="1370" y="84"/>
                </a:lnTo>
                <a:cubicBezTo>
                  <a:pt x="1334" y="25"/>
                  <a:pt x="1274" y="1"/>
                  <a:pt x="1215" y="1"/>
                </a:cubicBezTo>
                <a:close/>
              </a:path>
            </a:pathLst>
          </a:custGeom>
          <a:solidFill>
            <a:srgbClr val="657E9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2722;p67">
            <a:extLst>
              <a:ext uri="{FF2B5EF4-FFF2-40B4-BE49-F238E27FC236}">
                <a16:creationId xmlns:a16="http://schemas.microsoft.com/office/drawing/2014/main" id="{1230E854-FB85-4042-81EC-1CA97580E2C6}"/>
              </a:ext>
            </a:extLst>
          </p:cNvPr>
          <p:cNvSpPr/>
          <p:nvPr/>
        </p:nvSpPr>
        <p:spPr>
          <a:xfrm rot="8006746">
            <a:off x="539045" y="3015534"/>
            <a:ext cx="77439" cy="426844"/>
          </a:xfrm>
          <a:custGeom>
            <a:avLst/>
            <a:gdLst/>
            <a:ahLst/>
            <a:cxnLst/>
            <a:rect l="l" t="t" r="r" b="b"/>
            <a:pathLst>
              <a:path w="2454" h="11112" extrusionOk="0">
                <a:moveTo>
                  <a:pt x="1215" y="501"/>
                </a:moveTo>
                <a:cubicBezTo>
                  <a:pt x="1429" y="894"/>
                  <a:pt x="1453" y="953"/>
                  <a:pt x="1453" y="965"/>
                </a:cubicBezTo>
                <a:cubicBezTo>
                  <a:pt x="1382" y="1013"/>
                  <a:pt x="1286" y="1025"/>
                  <a:pt x="1203" y="1025"/>
                </a:cubicBezTo>
                <a:cubicBezTo>
                  <a:pt x="1108" y="1025"/>
                  <a:pt x="1024" y="1013"/>
                  <a:pt x="941" y="965"/>
                </a:cubicBezTo>
                <a:lnTo>
                  <a:pt x="1215" y="501"/>
                </a:lnTo>
                <a:close/>
                <a:moveTo>
                  <a:pt x="1620" y="1275"/>
                </a:moveTo>
                <a:lnTo>
                  <a:pt x="2001" y="2013"/>
                </a:lnTo>
                <a:lnTo>
                  <a:pt x="429" y="2013"/>
                </a:lnTo>
                <a:lnTo>
                  <a:pt x="810" y="1275"/>
                </a:lnTo>
                <a:cubicBezTo>
                  <a:pt x="929" y="1334"/>
                  <a:pt x="1084" y="1382"/>
                  <a:pt x="1215" y="1382"/>
                </a:cubicBezTo>
                <a:cubicBezTo>
                  <a:pt x="1346" y="1382"/>
                  <a:pt x="1501" y="1358"/>
                  <a:pt x="1620" y="1275"/>
                </a:cubicBezTo>
                <a:close/>
                <a:moveTo>
                  <a:pt x="2108" y="9109"/>
                </a:moveTo>
                <a:lnTo>
                  <a:pt x="2108" y="9752"/>
                </a:lnTo>
                <a:lnTo>
                  <a:pt x="322" y="9752"/>
                </a:lnTo>
                <a:lnTo>
                  <a:pt x="322" y="9109"/>
                </a:lnTo>
                <a:close/>
                <a:moveTo>
                  <a:pt x="1215" y="1"/>
                </a:moveTo>
                <a:cubicBezTo>
                  <a:pt x="1155" y="1"/>
                  <a:pt x="1096" y="25"/>
                  <a:pt x="1072" y="84"/>
                </a:cubicBezTo>
                <a:lnTo>
                  <a:pt x="608" y="965"/>
                </a:lnTo>
                <a:lnTo>
                  <a:pt x="120" y="1894"/>
                </a:lnTo>
                <a:cubicBezTo>
                  <a:pt x="36" y="2037"/>
                  <a:pt x="0" y="2215"/>
                  <a:pt x="0" y="2382"/>
                </a:cubicBezTo>
                <a:lnTo>
                  <a:pt x="0" y="5359"/>
                </a:lnTo>
                <a:cubicBezTo>
                  <a:pt x="0" y="5442"/>
                  <a:pt x="72" y="5525"/>
                  <a:pt x="155" y="5525"/>
                </a:cubicBezTo>
                <a:cubicBezTo>
                  <a:pt x="250" y="5525"/>
                  <a:pt x="322" y="5442"/>
                  <a:pt x="322" y="5359"/>
                </a:cubicBezTo>
                <a:lnTo>
                  <a:pt x="322" y="2346"/>
                </a:lnTo>
                <a:lnTo>
                  <a:pt x="1048" y="2346"/>
                </a:lnTo>
                <a:lnTo>
                  <a:pt x="1048" y="8776"/>
                </a:lnTo>
                <a:lnTo>
                  <a:pt x="322" y="8776"/>
                </a:lnTo>
                <a:lnTo>
                  <a:pt x="322" y="6002"/>
                </a:lnTo>
                <a:cubicBezTo>
                  <a:pt x="322" y="5906"/>
                  <a:pt x="250" y="5835"/>
                  <a:pt x="155" y="5835"/>
                </a:cubicBezTo>
                <a:cubicBezTo>
                  <a:pt x="72" y="5835"/>
                  <a:pt x="0" y="5906"/>
                  <a:pt x="0" y="6002"/>
                </a:cubicBezTo>
                <a:lnTo>
                  <a:pt x="0" y="9895"/>
                </a:lnTo>
                <a:cubicBezTo>
                  <a:pt x="0" y="10121"/>
                  <a:pt x="60" y="10323"/>
                  <a:pt x="179" y="10526"/>
                </a:cubicBezTo>
                <a:cubicBezTo>
                  <a:pt x="203" y="10562"/>
                  <a:pt x="262" y="10597"/>
                  <a:pt x="322" y="10597"/>
                </a:cubicBezTo>
                <a:cubicBezTo>
                  <a:pt x="453" y="10597"/>
                  <a:pt x="536" y="10466"/>
                  <a:pt x="477" y="10347"/>
                </a:cubicBezTo>
                <a:cubicBezTo>
                  <a:pt x="417" y="10252"/>
                  <a:pt x="381" y="10145"/>
                  <a:pt x="370" y="10050"/>
                </a:cubicBezTo>
                <a:lnTo>
                  <a:pt x="2108" y="10050"/>
                </a:lnTo>
                <a:cubicBezTo>
                  <a:pt x="2025" y="10443"/>
                  <a:pt x="1679" y="10764"/>
                  <a:pt x="1251" y="10776"/>
                </a:cubicBezTo>
                <a:cubicBezTo>
                  <a:pt x="1108" y="10776"/>
                  <a:pt x="989" y="10764"/>
                  <a:pt x="893" y="10704"/>
                </a:cubicBezTo>
                <a:cubicBezTo>
                  <a:pt x="869" y="10695"/>
                  <a:pt x="844" y="10691"/>
                  <a:pt x="822" y="10691"/>
                </a:cubicBezTo>
                <a:cubicBezTo>
                  <a:pt x="757" y="10691"/>
                  <a:pt x="702" y="10726"/>
                  <a:pt x="667" y="10788"/>
                </a:cubicBezTo>
                <a:cubicBezTo>
                  <a:pt x="631" y="10883"/>
                  <a:pt x="667" y="10966"/>
                  <a:pt x="751" y="11014"/>
                </a:cubicBezTo>
                <a:cubicBezTo>
                  <a:pt x="907" y="11081"/>
                  <a:pt x="1067" y="11111"/>
                  <a:pt x="1222" y="11111"/>
                </a:cubicBezTo>
                <a:cubicBezTo>
                  <a:pt x="1872" y="11111"/>
                  <a:pt x="2453" y="10577"/>
                  <a:pt x="2453" y="9895"/>
                </a:cubicBezTo>
                <a:lnTo>
                  <a:pt x="2453" y="9895"/>
                </a:lnTo>
                <a:cubicBezTo>
                  <a:pt x="2453" y="9895"/>
                  <a:pt x="2453" y="9895"/>
                  <a:pt x="2453" y="9895"/>
                </a:cubicBezTo>
                <a:cubicBezTo>
                  <a:pt x="2441" y="9895"/>
                  <a:pt x="2441" y="8954"/>
                  <a:pt x="2441" y="8942"/>
                </a:cubicBezTo>
                <a:lnTo>
                  <a:pt x="2441" y="7514"/>
                </a:lnTo>
                <a:cubicBezTo>
                  <a:pt x="2441" y="7418"/>
                  <a:pt x="2358" y="7347"/>
                  <a:pt x="2275" y="7347"/>
                </a:cubicBezTo>
                <a:cubicBezTo>
                  <a:pt x="2179" y="7347"/>
                  <a:pt x="2108" y="7418"/>
                  <a:pt x="2108" y="7514"/>
                </a:cubicBezTo>
                <a:lnTo>
                  <a:pt x="2108" y="8776"/>
                </a:lnTo>
                <a:lnTo>
                  <a:pt x="1382" y="8776"/>
                </a:lnTo>
                <a:lnTo>
                  <a:pt x="1382" y="2346"/>
                </a:lnTo>
                <a:lnTo>
                  <a:pt x="2108" y="2346"/>
                </a:lnTo>
                <a:lnTo>
                  <a:pt x="2108" y="2382"/>
                </a:lnTo>
                <a:lnTo>
                  <a:pt x="2108" y="6859"/>
                </a:lnTo>
                <a:cubicBezTo>
                  <a:pt x="2108" y="6954"/>
                  <a:pt x="2179" y="7025"/>
                  <a:pt x="2275" y="7025"/>
                </a:cubicBezTo>
                <a:cubicBezTo>
                  <a:pt x="2358" y="7025"/>
                  <a:pt x="2441" y="6954"/>
                  <a:pt x="2441" y="6859"/>
                </a:cubicBezTo>
                <a:lnTo>
                  <a:pt x="2441" y="2382"/>
                </a:lnTo>
                <a:cubicBezTo>
                  <a:pt x="2441" y="2215"/>
                  <a:pt x="2394" y="2037"/>
                  <a:pt x="2322" y="1894"/>
                </a:cubicBezTo>
                <a:lnTo>
                  <a:pt x="1370" y="84"/>
                </a:lnTo>
                <a:cubicBezTo>
                  <a:pt x="1334" y="25"/>
                  <a:pt x="1274" y="1"/>
                  <a:pt x="1215" y="1"/>
                </a:cubicBezTo>
                <a:close/>
              </a:path>
            </a:pathLst>
          </a:custGeom>
          <a:solidFill>
            <a:srgbClr val="657E9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399;p38">
            <a:extLst>
              <a:ext uri="{FF2B5EF4-FFF2-40B4-BE49-F238E27FC236}">
                <a16:creationId xmlns:a16="http://schemas.microsoft.com/office/drawing/2014/main" id="{04A092CD-A27B-4D25-A109-47A958DEAC2A}"/>
              </a:ext>
            </a:extLst>
          </p:cNvPr>
          <p:cNvSpPr txBox="1">
            <a:spLocks/>
          </p:cNvSpPr>
          <p:nvPr/>
        </p:nvSpPr>
        <p:spPr>
          <a:xfrm>
            <a:off x="807107" y="3791266"/>
            <a:ext cx="4547528" cy="691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4477"/>
              </a:buClr>
              <a:buSzPts val="1800"/>
              <a:buFont typeface="Quicksand Light"/>
              <a:buNone/>
              <a:defRPr sz="1600" b="0" i="0" u="none" strike="noStrike" cap="none">
                <a:solidFill>
                  <a:srgbClr val="1A4477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4477"/>
              </a:buClr>
              <a:buSzPts val="1400"/>
              <a:buFont typeface="Quicksand Light"/>
              <a:buNone/>
              <a:defRPr sz="1600" b="0" i="0" u="none" strike="noStrike" cap="none">
                <a:solidFill>
                  <a:srgbClr val="1A4477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4477"/>
              </a:buClr>
              <a:buSzPts val="1400"/>
              <a:buFont typeface="Quicksand Light"/>
              <a:buNone/>
              <a:defRPr sz="1600" b="0" i="0" u="none" strike="noStrike" cap="none">
                <a:solidFill>
                  <a:srgbClr val="1A4477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4477"/>
              </a:buClr>
              <a:buSzPts val="1400"/>
              <a:buFont typeface="Quicksand Light"/>
              <a:buNone/>
              <a:defRPr sz="1600" b="0" i="0" u="none" strike="noStrike" cap="none">
                <a:solidFill>
                  <a:srgbClr val="1A4477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4477"/>
              </a:buClr>
              <a:buSzPts val="1400"/>
              <a:buFont typeface="Quicksand Light"/>
              <a:buNone/>
              <a:defRPr sz="1600" b="0" i="0" u="none" strike="noStrike" cap="none">
                <a:solidFill>
                  <a:srgbClr val="1A4477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4477"/>
              </a:buClr>
              <a:buSzPts val="1400"/>
              <a:buFont typeface="Quicksand Light"/>
              <a:buNone/>
              <a:defRPr sz="1600" b="0" i="0" u="none" strike="noStrike" cap="none">
                <a:solidFill>
                  <a:srgbClr val="1A4477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4477"/>
              </a:buClr>
              <a:buSzPts val="1400"/>
              <a:buFont typeface="Quicksand Light"/>
              <a:buNone/>
              <a:defRPr sz="1600" b="0" i="0" u="none" strike="noStrike" cap="none">
                <a:solidFill>
                  <a:srgbClr val="1A4477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4477"/>
              </a:buClr>
              <a:buSzPts val="1400"/>
              <a:buFont typeface="Quicksand Light"/>
              <a:buNone/>
              <a:defRPr sz="1600" b="0" i="0" u="none" strike="noStrike" cap="none">
                <a:solidFill>
                  <a:srgbClr val="1A4477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4477"/>
              </a:buClr>
              <a:buSzPts val="1400"/>
              <a:buFont typeface="Quicksand Light"/>
              <a:buNone/>
              <a:defRPr sz="1600" b="0" i="0" u="none" strike="noStrike" cap="none">
                <a:solidFill>
                  <a:srgbClr val="1A4477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9pPr>
          </a:lstStyle>
          <a:p>
            <a:pPr marL="0" indent="0" algn="l"/>
            <a:r>
              <a:rPr lang="en-IN" dirty="0">
                <a:latin typeface="Comic Sans MS" panose="030F0702030302020204" pitchFamily="66" charset="0"/>
              </a:rPr>
              <a:t>Documentation for Bootstrap :</a:t>
            </a:r>
          </a:p>
          <a:p>
            <a:pPr marL="0" indent="0" algn="l"/>
            <a:r>
              <a:rPr lang="en-IN" sz="1200" dirty="0">
                <a:latin typeface="Comic Sans MS" panose="030F0702030302020204" pitchFamily="66" charset="0"/>
              </a:rPr>
              <a:t>https://getbootstrap.com/</a:t>
            </a:r>
            <a:endParaRPr lang="en-US" sz="1100" dirty="0">
              <a:latin typeface="Quicksand"/>
            </a:endParaRPr>
          </a:p>
        </p:txBody>
      </p:sp>
      <p:sp>
        <p:nvSpPr>
          <p:cNvPr id="72" name="Google Shape;12722;p67">
            <a:extLst>
              <a:ext uri="{FF2B5EF4-FFF2-40B4-BE49-F238E27FC236}">
                <a16:creationId xmlns:a16="http://schemas.microsoft.com/office/drawing/2014/main" id="{96AB28EB-37E6-4706-AA82-34304896D612}"/>
              </a:ext>
            </a:extLst>
          </p:cNvPr>
          <p:cNvSpPr/>
          <p:nvPr/>
        </p:nvSpPr>
        <p:spPr>
          <a:xfrm rot="8006746">
            <a:off x="563756" y="3867887"/>
            <a:ext cx="77439" cy="426844"/>
          </a:xfrm>
          <a:custGeom>
            <a:avLst/>
            <a:gdLst/>
            <a:ahLst/>
            <a:cxnLst/>
            <a:rect l="l" t="t" r="r" b="b"/>
            <a:pathLst>
              <a:path w="2454" h="11112" extrusionOk="0">
                <a:moveTo>
                  <a:pt x="1215" y="501"/>
                </a:moveTo>
                <a:cubicBezTo>
                  <a:pt x="1429" y="894"/>
                  <a:pt x="1453" y="953"/>
                  <a:pt x="1453" y="965"/>
                </a:cubicBezTo>
                <a:cubicBezTo>
                  <a:pt x="1382" y="1013"/>
                  <a:pt x="1286" y="1025"/>
                  <a:pt x="1203" y="1025"/>
                </a:cubicBezTo>
                <a:cubicBezTo>
                  <a:pt x="1108" y="1025"/>
                  <a:pt x="1024" y="1013"/>
                  <a:pt x="941" y="965"/>
                </a:cubicBezTo>
                <a:lnTo>
                  <a:pt x="1215" y="501"/>
                </a:lnTo>
                <a:close/>
                <a:moveTo>
                  <a:pt x="1620" y="1275"/>
                </a:moveTo>
                <a:lnTo>
                  <a:pt x="2001" y="2013"/>
                </a:lnTo>
                <a:lnTo>
                  <a:pt x="429" y="2013"/>
                </a:lnTo>
                <a:lnTo>
                  <a:pt x="810" y="1275"/>
                </a:lnTo>
                <a:cubicBezTo>
                  <a:pt x="929" y="1334"/>
                  <a:pt x="1084" y="1382"/>
                  <a:pt x="1215" y="1382"/>
                </a:cubicBezTo>
                <a:cubicBezTo>
                  <a:pt x="1346" y="1382"/>
                  <a:pt x="1501" y="1358"/>
                  <a:pt x="1620" y="1275"/>
                </a:cubicBezTo>
                <a:close/>
                <a:moveTo>
                  <a:pt x="2108" y="9109"/>
                </a:moveTo>
                <a:lnTo>
                  <a:pt x="2108" y="9752"/>
                </a:lnTo>
                <a:lnTo>
                  <a:pt x="322" y="9752"/>
                </a:lnTo>
                <a:lnTo>
                  <a:pt x="322" y="9109"/>
                </a:lnTo>
                <a:close/>
                <a:moveTo>
                  <a:pt x="1215" y="1"/>
                </a:moveTo>
                <a:cubicBezTo>
                  <a:pt x="1155" y="1"/>
                  <a:pt x="1096" y="25"/>
                  <a:pt x="1072" y="84"/>
                </a:cubicBezTo>
                <a:lnTo>
                  <a:pt x="608" y="965"/>
                </a:lnTo>
                <a:lnTo>
                  <a:pt x="120" y="1894"/>
                </a:lnTo>
                <a:cubicBezTo>
                  <a:pt x="36" y="2037"/>
                  <a:pt x="0" y="2215"/>
                  <a:pt x="0" y="2382"/>
                </a:cubicBezTo>
                <a:lnTo>
                  <a:pt x="0" y="5359"/>
                </a:lnTo>
                <a:cubicBezTo>
                  <a:pt x="0" y="5442"/>
                  <a:pt x="72" y="5525"/>
                  <a:pt x="155" y="5525"/>
                </a:cubicBezTo>
                <a:cubicBezTo>
                  <a:pt x="250" y="5525"/>
                  <a:pt x="322" y="5442"/>
                  <a:pt x="322" y="5359"/>
                </a:cubicBezTo>
                <a:lnTo>
                  <a:pt x="322" y="2346"/>
                </a:lnTo>
                <a:lnTo>
                  <a:pt x="1048" y="2346"/>
                </a:lnTo>
                <a:lnTo>
                  <a:pt x="1048" y="8776"/>
                </a:lnTo>
                <a:lnTo>
                  <a:pt x="322" y="8776"/>
                </a:lnTo>
                <a:lnTo>
                  <a:pt x="322" y="6002"/>
                </a:lnTo>
                <a:cubicBezTo>
                  <a:pt x="322" y="5906"/>
                  <a:pt x="250" y="5835"/>
                  <a:pt x="155" y="5835"/>
                </a:cubicBezTo>
                <a:cubicBezTo>
                  <a:pt x="72" y="5835"/>
                  <a:pt x="0" y="5906"/>
                  <a:pt x="0" y="6002"/>
                </a:cubicBezTo>
                <a:lnTo>
                  <a:pt x="0" y="9895"/>
                </a:lnTo>
                <a:cubicBezTo>
                  <a:pt x="0" y="10121"/>
                  <a:pt x="60" y="10323"/>
                  <a:pt x="179" y="10526"/>
                </a:cubicBezTo>
                <a:cubicBezTo>
                  <a:pt x="203" y="10562"/>
                  <a:pt x="262" y="10597"/>
                  <a:pt x="322" y="10597"/>
                </a:cubicBezTo>
                <a:cubicBezTo>
                  <a:pt x="453" y="10597"/>
                  <a:pt x="536" y="10466"/>
                  <a:pt x="477" y="10347"/>
                </a:cubicBezTo>
                <a:cubicBezTo>
                  <a:pt x="417" y="10252"/>
                  <a:pt x="381" y="10145"/>
                  <a:pt x="370" y="10050"/>
                </a:cubicBezTo>
                <a:lnTo>
                  <a:pt x="2108" y="10050"/>
                </a:lnTo>
                <a:cubicBezTo>
                  <a:pt x="2025" y="10443"/>
                  <a:pt x="1679" y="10764"/>
                  <a:pt x="1251" y="10776"/>
                </a:cubicBezTo>
                <a:cubicBezTo>
                  <a:pt x="1108" y="10776"/>
                  <a:pt x="989" y="10764"/>
                  <a:pt x="893" y="10704"/>
                </a:cubicBezTo>
                <a:cubicBezTo>
                  <a:pt x="869" y="10695"/>
                  <a:pt x="844" y="10691"/>
                  <a:pt x="822" y="10691"/>
                </a:cubicBezTo>
                <a:cubicBezTo>
                  <a:pt x="757" y="10691"/>
                  <a:pt x="702" y="10726"/>
                  <a:pt x="667" y="10788"/>
                </a:cubicBezTo>
                <a:cubicBezTo>
                  <a:pt x="631" y="10883"/>
                  <a:pt x="667" y="10966"/>
                  <a:pt x="751" y="11014"/>
                </a:cubicBezTo>
                <a:cubicBezTo>
                  <a:pt x="907" y="11081"/>
                  <a:pt x="1067" y="11111"/>
                  <a:pt x="1222" y="11111"/>
                </a:cubicBezTo>
                <a:cubicBezTo>
                  <a:pt x="1872" y="11111"/>
                  <a:pt x="2453" y="10577"/>
                  <a:pt x="2453" y="9895"/>
                </a:cubicBezTo>
                <a:lnTo>
                  <a:pt x="2453" y="9895"/>
                </a:lnTo>
                <a:cubicBezTo>
                  <a:pt x="2453" y="9895"/>
                  <a:pt x="2453" y="9895"/>
                  <a:pt x="2453" y="9895"/>
                </a:cubicBezTo>
                <a:cubicBezTo>
                  <a:pt x="2441" y="9895"/>
                  <a:pt x="2441" y="8954"/>
                  <a:pt x="2441" y="8942"/>
                </a:cubicBezTo>
                <a:lnTo>
                  <a:pt x="2441" y="7514"/>
                </a:lnTo>
                <a:cubicBezTo>
                  <a:pt x="2441" y="7418"/>
                  <a:pt x="2358" y="7347"/>
                  <a:pt x="2275" y="7347"/>
                </a:cubicBezTo>
                <a:cubicBezTo>
                  <a:pt x="2179" y="7347"/>
                  <a:pt x="2108" y="7418"/>
                  <a:pt x="2108" y="7514"/>
                </a:cubicBezTo>
                <a:lnTo>
                  <a:pt x="2108" y="8776"/>
                </a:lnTo>
                <a:lnTo>
                  <a:pt x="1382" y="8776"/>
                </a:lnTo>
                <a:lnTo>
                  <a:pt x="1382" y="2346"/>
                </a:lnTo>
                <a:lnTo>
                  <a:pt x="2108" y="2346"/>
                </a:lnTo>
                <a:lnTo>
                  <a:pt x="2108" y="2382"/>
                </a:lnTo>
                <a:lnTo>
                  <a:pt x="2108" y="6859"/>
                </a:lnTo>
                <a:cubicBezTo>
                  <a:pt x="2108" y="6954"/>
                  <a:pt x="2179" y="7025"/>
                  <a:pt x="2275" y="7025"/>
                </a:cubicBezTo>
                <a:cubicBezTo>
                  <a:pt x="2358" y="7025"/>
                  <a:pt x="2441" y="6954"/>
                  <a:pt x="2441" y="6859"/>
                </a:cubicBezTo>
                <a:lnTo>
                  <a:pt x="2441" y="2382"/>
                </a:lnTo>
                <a:cubicBezTo>
                  <a:pt x="2441" y="2215"/>
                  <a:pt x="2394" y="2037"/>
                  <a:pt x="2322" y="1894"/>
                </a:cubicBezTo>
                <a:lnTo>
                  <a:pt x="1370" y="84"/>
                </a:lnTo>
                <a:cubicBezTo>
                  <a:pt x="1334" y="25"/>
                  <a:pt x="1274" y="1"/>
                  <a:pt x="1215" y="1"/>
                </a:cubicBezTo>
                <a:close/>
              </a:path>
            </a:pathLst>
          </a:custGeom>
          <a:solidFill>
            <a:srgbClr val="657E9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12994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p49"/>
          <p:cNvSpPr/>
          <p:nvPr/>
        </p:nvSpPr>
        <p:spPr>
          <a:xfrm>
            <a:off x="838000" y="770068"/>
            <a:ext cx="2134427" cy="151829"/>
          </a:xfrm>
          <a:custGeom>
            <a:avLst/>
            <a:gdLst/>
            <a:ahLst/>
            <a:cxnLst/>
            <a:rect l="l" t="t" r="r" b="b"/>
            <a:pathLst>
              <a:path w="50010" h="6823" extrusionOk="0">
                <a:moveTo>
                  <a:pt x="44061" y="0"/>
                </a:moveTo>
                <a:cubicBezTo>
                  <a:pt x="30110" y="0"/>
                  <a:pt x="16164" y="731"/>
                  <a:pt x="2292" y="2205"/>
                </a:cubicBezTo>
                <a:cubicBezTo>
                  <a:pt x="1062" y="2344"/>
                  <a:pt x="1" y="3169"/>
                  <a:pt x="1" y="4510"/>
                </a:cubicBezTo>
                <a:cubicBezTo>
                  <a:pt x="1" y="5603"/>
                  <a:pt x="955" y="6823"/>
                  <a:pt x="2122" y="6823"/>
                </a:cubicBezTo>
                <a:cubicBezTo>
                  <a:pt x="2178" y="6823"/>
                  <a:pt x="2235" y="6820"/>
                  <a:pt x="2292" y="6814"/>
                </a:cubicBezTo>
                <a:cubicBezTo>
                  <a:pt x="16179" y="5340"/>
                  <a:pt x="30140" y="4596"/>
                  <a:pt x="44106" y="4596"/>
                </a:cubicBezTo>
                <a:cubicBezTo>
                  <a:pt x="45087" y="4596"/>
                  <a:pt x="46068" y="4600"/>
                  <a:pt x="47048" y="4607"/>
                </a:cubicBezTo>
                <a:cubicBezTo>
                  <a:pt x="47057" y="4607"/>
                  <a:pt x="47066" y="4607"/>
                  <a:pt x="47075" y="4607"/>
                </a:cubicBezTo>
                <a:cubicBezTo>
                  <a:pt x="50010" y="4607"/>
                  <a:pt x="50001" y="26"/>
                  <a:pt x="47048" y="12"/>
                </a:cubicBezTo>
                <a:cubicBezTo>
                  <a:pt x="46052" y="4"/>
                  <a:pt x="45056" y="0"/>
                  <a:pt x="44061" y="0"/>
                </a:cubicBezTo>
                <a:close/>
              </a:path>
            </a:pathLst>
          </a:custGeom>
          <a:solidFill>
            <a:srgbClr val="FBA83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4" name="Google Shape;784;p49"/>
          <p:cNvSpPr txBox="1">
            <a:spLocks noGrp="1"/>
          </p:cNvSpPr>
          <p:nvPr>
            <p:ph type="title"/>
          </p:nvPr>
        </p:nvSpPr>
        <p:spPr>
          <a:xfrm>
            <a:off x="945731" y="396241"/>
            <a:ext cx="7713000" cy="47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Our Team</a:t>
            </a:r>
            <a:endParaRPr dirty="0"/>
          </a:p>
        </p:txBody>
      </p:sp>
      <p:sp>
        <p:nvSpPr>
          <p:cNvPr id="785" name="Google Shape;785;p49"/>
          <p:cNvSpPr txBox="1">
            <a:spLocks noGrp="1"/>
          </p:cNvSpPr>
          <p:nvPr>
            <p:ph type="subTitle" idx="1"/>
          </p:nvPr>
        </p:nvSpPr>
        <p:spPr>
          <a:xfrm>
            <a:off x="945731" y="1407575"/>
            <a:ext cx="2175300" cy="47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</a:rPr>
              <a:t>Akshay Jain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786" name="Google Shape;786;p49"/>
          <p:cNvSpPr txBox="1">
            <a:spLocks noGrp="1"/>
          </p:cNvSpPr>
          <p:nvPr>
            <p:ph type="subTitle" idx="2"/>
          </p:nvPr>
        </p:nvSpPr>
        <p:spPr>
          <a:xfrm>
            <a:off x="196645" y="1813613"/>
            <a:ext cx="2924399" cy="8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191IT102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a</a:t>
            </a:r>
            <a:r>
              <a:rPr lang="en" sz="1200" dirty="0"/>
              <a:t>kshayjain.191it102@nitk.edu.in</a:t>
            </a:r>
            <a:endParaRPr sz="1200" dirty="0"/>
          </a:p>
        </p:txBody>
      </p:sp>
      <p:sp>
        <p:nvSpPr>
          <p:cNvPr id="787" name="Google Shape;787;p49"/>
          <p:cNvSpPr txBox="1">
            <a:spLocks noGrp="1"/>
          </p:cNvSpPr>
          <p:nvPr>
            <p:ph type="subTitle" idx="3"/>
          </p:nvPr>
        </p:nvSpPr>
        <p:spPr>
          <a:xfrm>
            <a:off x="6022956" y="1407575"/>
            <a:ext cx="2175300" cy="47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>
                    <a:lumMod val="60000"/>
                    <a:lumOff val="40000"/>
                  </a:schemeClr>
                </a:solidFill>
              </a:rPr>
              <a:t>Ashok Kumar</a:t>
            </a:r>
            <a:endParaRPr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88" name="Google Shape;788;p49"/>
          <p:cNvSpPr txBox="1">
            <a:spLocks noGrp="1"/>
          </p:cNvSpPr>
          <p:nvPr>
            <p:ph type="subTitle" idx="4"/>
          </p:nvPr>
        </p:nvSpPr>
        <p:spPr>
          <a:xfrm>
            <a:off x="6022968" y="1810165"/>
            <a:ext cx="2405481" cy="8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191IT210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a</a:t>
            </a:r>
            <a:r>
              <a:rPr lang="en" sz="1200" dirty="0"/>
              <a:t>shokkumar.191it210@nitk.edu.in</a:t>
            </a:r>
            <a:endParaRPr sz="1200" dirty="0"/>
          </a:p>
        </p:txBody>
      </p:sp>
      <p:sp>
        <p:nvSpPr>
          <p:cNvPr id="789" name="Google Shape;789;p49"/>
          <p:cNvSpPr txBox="1">
            <a:spLocks noGrp="1"/>
          </p:cNvSpPr>
          <p:nvPr>
            <p:ph type="subTitle" idx="5"/>
          </p:nvPr>
        </p:nvSpPr>
        <p:spPr>
          <a:xfrm>
            <a:off x="3373835" y="3101400"/>
            <a:ext cx="2175300" cy="47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>
                    <a:lumMod val="60000"/>
                    <a:lumOff val="40000"/>
                  </a:schemeClr>
                </a:solidFill>
              </a:rPr>
              <a:t>Anand Kumar</a:t>
            </a:r>
            <a:endParaRPr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90" name="Google Shape;790;p49"/>
          <p:cNvSpPr txBox="1">
            <a:spLocks noGrp="1"/>
          </p:cNvSpPr>
          <p:nvPr>
            <p:ph type="subTitle" idx="6"/>
          </p:nvPr>
        </p:nvSpPr>
        <p:spPr>
          <a:xfrm>
            <a:off x="2978710" y="3504000"/>
            <a:ext cx="2570438" cy="8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191IT104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a</a:t>
            </a:r>
            <a:r>
              <a:rPr lang="en" sz="1200" dirty="0"/>
              <a:t>nand.191it104@nitk.edu.in</a:t>
            </a:r>
            <a:endParaRPr sz="1200" dirty="0"/>
          </a:p>
        </p:txBody>
      </p:sp>
      <p:grpSp>
        <p:nvGrpSpPr>
          <p:cNvPr id="85" name="Google Shape;11557;p66">
            <a:extLst>
              <a:ext uri="{FF2B5EF4-FFF2-40B4-BE49-F238E27FC236}">
                <a16:creationId xmlns:a16="http://schemas.microsoft.com/office/drawing/2014/main" id="{549C2AEE-A59A-4841-B623-79C782FCFCE8}"/>
              </a:ext>
            </a:extLst>
          </p:cNvPr>
          <p:cNvGrpSpPr/>
          <p:nvPr/>
        </p:nvGrpSpPr>
        <p:grpSpPr>
          <a:xfrm>
            <a:off x="5072363" y="1522317"/>
            <a:ext cx="544741" cy="685375"/>
            <a:chOff x="5800725" y="3785989"/>
            <a:chExt cx="277644" cy="354594"/>
          </a:xfrm>
        </p:grpSpPr>
        <p:sp>
          <p:nvSpPr>
            <p:cNvPr id="86" name="Google Shape;11558;p66">
              <a:extLst>
                <a:ext uri="{FF2B5EF4-FFF2-40B4-BE49-F238E27FC236}">
                  <a16:creationId xmlns:a16="http://schemas.microsoft.com/office/drawing/2014/main" id="{5FDD0006-70E8-42F2-A1E9-FA2D39F6A754}"/>
                </a:ext>
              </a:extLst>
            </p:cNvPr>
            <p:cNvSpPr/>
            <p:nvPr/>
          </p:nvSpPr>
          <p:spPr>
            <a:xfrm>
              <a:off x="5901055" y="3896869"/>
              <a:ext cx="10613" cy="15872"/>
            </a:xfrm>
            <a:custGeom>
              <a:avLst/>
              <a:gdLst/>
              <a:ahLst/>
              <a:cxnLst/>
              <a:rect l="l" t="t" r="r" b="b"/>
              <a:pathLst>
                <a:path w="335" h="501" extrusionOk="0">
                  <a:moveTo>
                    <a:pt x="168" y="1"/>
                  </a:moveTo>
                  <a:cubicBezTo>
                    <a:pt x="72" y="1"/>
                    <a:pt x="1" y="72"/>
                    <a:pt x="1" y="167"/>
                  </a:cubicBezTo>
                  <a:lnTo>
                    <a:pt x="1" y="346"/>
                  </a:lnTo>
                  <a:cubicBezTo>
                    <a:pt x="1" y="429"/>
                    <a:pt x="72" y="501"/>
                    <a:pt x="168" y="501"/>
                  </a:cubicBezTo>
                  <a:cubicBezTo>
                    <a:pt x="251" y="501"/>
                    <a:pt x="322" y="429"/>
                    <a:pt x="322" y="346"/>
                  </a:cubicBezTo>
                  <a:lnTo>
                    <a:pt x="322" y="167"/>
                  </a:lnTo>
                  <a:cubicBezTo>
                    <a:pt x="334" y="72"/>
                    <a:pt x="251" y="1"/>
                    <a:pt x="16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11559;p66">
              <a:extLst>
                <a:ext uri="{FF2B5EF4-FFF2-40B4-BE49-F238E27FC236}">
                  <a16:creationId xmlns:a16="http://schemas.microsoft.com/office/drawing/2014/main" id="{D5689FB8-BCE4-4C11-A53D-C115D2B2AD3D}"/>
                </a:ext>
              </a:extLst>
            </p:cNvPr>
            <p:cNvSpPr/>
            <p:nvPr/>
          </p:nvSpPr>
          <p:spPr>
            <a:xfrm>
              <a:off x="5968217" y="3896869"/>
              <a:ext cx="10201" cy="15872"/>
            </a:xfrm>
            <a:custGeom>
              <a:avLst/>
              <a:gdLst/>
              <a:ahLst/>
              <a:cxnLst/>
              <a:rect l="l" t="t" r="r" b="b"/>
              <a:pathLst>
                <a:path w="322" h="501" extrusionOk="0">
                  <a:moveTo>
                    <a:pt x="155" y="1"/>
                  </a:moveTo>
                  <a:cubicBezTo>
                    <a:pt x="72" y="1"/>
                    <a:pt x="0" y="72"/>
                    <a:pt x="0" y="167"/>
                  </a:cubicBezTo>
                  <a:lnTo>
                    <a:pt x="0" y="346"/>
                  </a:lnTo>
                  <a:cubicBezTo>
                    <a:pt x="0" y="429"/>
                    <a:pt x="72" y="501"/>
                    <a:pt x="155" y="501"/>
                  </a:cubicBezTo>
                  <a:cubicBezTo>
                    <a:pt x="250" y="501"/>
                    <a:pt x="322" y="429"/>
                    <a:pt x="322" y="346"/>
                  </a:cubicBezTo>
                  <a:lnTo>
                    <a:pt x="322" y="167"/>
                  </a:lnTo>
                  <a:cubicBezTo>
                    <a:pt x="322" y="72"/>
                    <a:pt x="250" y="1"/>
                    <a:pt x="15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11560;p66">
              <a:extLst>
                <a:ext uri="{FF2B5EF4-FFF2-40B4-BE49-F238E27FC236}">
                  <a16:creationId xmlns:a16="http://schemas.microsoft.com/office/drawing/2014/main" id="{78CAA071-0B7D-48B0-8D71-F093E9504810}"/>
                </a:ext>
              </a:extLst>
            </p:cNvPr>
            <p:cNvSpPr/>
            <p:nvPr/>
          </p:nvSpPr>
          <p:spPr>
            <a:xfrm>
              <a:off x="5916547" y="3935804"/>
              <a:ext cx="45271" cy="16157"/>
            </a:xfrm>
            <a:custGeom>
              <a:avLst/>
              <a:gdLst/>
              <a:ahLst/>
              <a:cxnLst/>
              <a:rect l="l" t="t" r="r" b="b"/>
              <a:pathLst>
                <a:path w="1429" h="510" extrusionOk="0">
                  <a:moveTo>
                    <a:pt x="188" y="1"/>
                  </a:moveTo>
                  <a:cubicBezTo>
                    <a:pt x="146" y="1"/>
                    <a:pt x="101" y="16"/>
                    <a:pt x="60" y="46"/>
                  </a:cubicBezTo>
                  <a:cubicBezTo>
                    <a:pt x="0" y="105"/>
                    <a:pt x="0" y="212"/>
                    <a:pt x="60" y="284"/>
                  </a:cubicBezTo>
                  <a:cubicBezTo>
                    <a:pt x="214" y="427"/>
                    <a:pt x="453" y="510"/>
                    <a:pt x="703" y="510"/>
                  </a:cubicBezTo>
                  <a:cubicBezTo>
                    <a:pt x="976" y="510"/>
                    <a:pt x="1215" y="427"/>
                    <a:pt x="1345" y="284"/>
                  </a:cubicBezTo>
                  <a:cubicBezTo>
                    <a:pt x="1429" y="212"/>
                    <a:pt x="1429" y="105"/>
                    <a:pt x="1369" y="46"/>
                  </a:cubicBezTo>
                  <a:cubicBezTo>
                    <a:pt x="1340" y="16"/>
                    <a:pt x="1301" y="1"/>
                    <a:pt x="1259" y="1"/>
                  </a:cubicBezTo>
                  <a:cubicBezTo>
                    <a:pt x="1217" y="1"/>
                    <a:pt x="1173" y="16"/>
                    <a:pt x="1131" y="46"/>
                  </a:cubicBezTo>
                  <a:cubicBezTo>
                    <a:pt x="1072" y="105"/>
                    <a:pt x="929" y="188"/>
                    <a:pt x="714" y="188"/>
                  </a:cubicBezTo>
                  <a:cubicBezTo>
                    <a:pt x="512" y="188"/>
                    <a:pt x="357" y="105"/>
                    <a:pt x="298" y="46"/>
                  </a:cubicBezTo>
                  <a:cubicBezTo>
                    <a:pt x="268" y="16"/>
                    <a:pt x="229" y="1"/>
                    <a:pt x="18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11561;p66">
              <a:extLst>
                <a:ext uri="{FF2B5EF4-FFF2-40B4-BE49-F238E27FC236}">
                  <a16:creationId xmlns:a16="http://schemas.microsoft.com/office/drawing/2014/main" id="{0F728311-F8BE-42BC-9A24-2068C9795513}"/>
                </a:ext>
              </a:extLst>
            </p:cNvPr>
            <p:cNvSpPr/>
            <p:nvPr/>
          </p:nvSpPr>
          <p:spPr>
            <a:xfrm>
              <a:off x="5895416" y="3879888"/>
              <a:ext cx="21891" cy="10233"/>
            </a:xfrm>
            <a:custGeom>
              <a:avLst/>
              <a:gdLst/>
              <a:ahLst/>
              <a:cxnLst/>
              <a:rect l="l" t="t" r="r" b="b"/>
              <a:pathLst>
                <a:path w="691" h="323" extrusionOk="0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524" y="322"/>
                  </a:lnTo>
                  <a:cubicBezTo>
                    <a:pt x="608" y="322"/>
                    <a:pt x="679" y="251"/>
                    <a:pt x="679" y="168"/>
                  </a:cubicBezTo>
                  <a:cubicBezTo>
                    <a:pt x="691" y="72"/>
                    <a:pt x="608" y="1"/>
                    <a:pt x="52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11562;p66">
              <a:extLst>
                <a:ext uri="{FF2B5EF4-FFF2-40B4-BE49-F238E27FC236}">
                  <a16:creationId xmlns:a16="http://schemas.microsoft.com/office/drawing/2014/main" id="{C75613F5-4989-4EB4-87A6-035501222EAE}"/>
                </a:ext>
              </a:extLst>
            </p:cNvPr>
            <p:cNvSpPr/>
            <p:nvPr/>
          </p:nvSpPr>
          <p:spPr>
            <a:xfrm>
              <a:off x="5961786" y="3879888"/>
              <a:ext cx="21923" cy="10233"/>
            </a:xfrm>
            <a:custGeom>
              <a:avLst/>
              <a:gdLst/>
              <a:ahLst/>
              <a:cxnLst/>
              <a:rect l="l" t="t" r="r" b="b"/>
              <a:pathLst>
                <a:path w="692" h="323" extrusionOk="0">
                  <a:moveTo>
                    <a:pt x="168" y="1"/>
                  </a:moveTo>
                  <a:cubicBezTo>
                    <a:pt x="84" y="1"/>
                    <a:pt x="1" y="72"/>
                    <a:pt x="1" y="168"/>
                  </a:cubicBezTo>
                  <a:cubicBezTo>
                    <a:pt x="1" y="251"/>
                    <a:pt x="84" y="322"/>
                    <a:pt x="168" y="322"/>
                  </a:cubicBezTo>
                  <a:lnTo>
                    <a:pt x="525" y="322"/>
                  </a:lnTo>
                  <a:cubicBezTo>
                    <a:pt x="620" y="322"/>
                    <a:pt x="691" y="251"/>
                    <a:pt x="691" y="168"/>
                  </a:cubicBezTo>
                  <a:cubicBezTo>
                    <a:pt x="691" y="72"/>
                    <a:pt x="620" y="1"/>
                    <a:pt x="52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11563;p66">
              <a:extLst>
                <a:ext uri="{FF2B5EF4-FFF2-40B4-BE49-F238E27FC236}">
                  <a16:creationId xmlns:a16="http://schemas.microsoft.com/office/drawing/2014/main" id="{8E53E138-170C-466E-96DE-5EEF0C4FE345}"/>
                </a:ext>
              </a:extLst>
            </p:cNvPr>
            <p:cNvSpPr/>
            <p:nvPr/>
          </p:nvSpPr>
          <p:spPr>
            <a:xfrm>
              <a:off x="5800725" y="3785989"/>
              <a:ext cx="277644" cy="354594"/>
            </a:xfrm>
            <a:custGeom>
              <a:avLst/>
              <a:gdLst/>
              <a:ahLst/>
              <a:cxnLst/>
              <a:rect l="l" t="t" r="r" b="b"/>
              <a:pathLst>
                <a:path w="8764" h="11193" extrusionOk="0">
                  <a:moveTo>
                    <a:pt x="4716" y="310"/>
                  </a:moveTo>
                  <a:cubicBezTo>
                    <a:pt x="5323" y="310"/>
                    <a:pt x="5859" y="572"/>
                    <a:pt x="5978" y="905"/>
                  </a:cubicBezTo>
                  <a:cubicBezTo>
                    <a:pt x="6005" y="979"/>
                    <a:pt x="6062" y="1024"/>
                    <a:pt x="6130" y="1024"/>
                  </a:cubicBezTo>
                  <a:cubicBezTo>
                    <a:pt x="6150" y="1024"/>
                    <a:pt x="6171" y="1020"/>
                    <a:pt x="6192" y="1012"/>
                  </a:cubicBezTo>
                  <a:cubicBezTo>
                    <a:pt x="6275" y="988"/>
                    <a:pt x="6323" y="893"/>
                    <a:pt x="6299" y="810"/>
                  </a:cubicBezTo>
                  <a:cubicBezTo>
                    <a:pt x="6275" y="774"/>
                    <a:pt x="6275" y="750"/>
                    <a:pt x="6264" y="715"/>
                  </a:cubicBezTo>
                  <a:lnTo>
                    <a:pt x="6264" y="715"/>
                  </a:lnTo>
                  <a:cubicBezTo>
                    <a:pt x="6609" y="834"/>
                    <a:pt x="6859" y="1167"/>
                    <a:pt x="6859" y="1548"/>
                  </a:cubicBezTo>
                  <a:lnTo>
                    <a:pt x="6859" y="3322"/>
                  </a:lnTo>
                  <a:lnTo>
                    <a:pt x="6668" y="3322"/>
                  </a:lnTo>
                  <a:cubicBezTo>
                    <a:pt x="6561" y="3322"/>
                    <a:pt x="6478" y="3227"/>
                    <a:pt x="6478" y="3132"/>
                  </a:cubicBezTo>
                  <a:lnTo>
                    <a:pt x="6478" y="2953"/>
                  </a:lnTo>
                  <a:cubicBezTo>
                    <a:pt x="6478" y="2191"/>
                    <a:pt x="5918" y="1619"/>
                    <a:pt x="5894" y="1608"/>
                  </a:cubicBezTo>
                  <a:cubicBezTo>
                    <a:pt x="5858" y="1571"/>
                    <a:pt x="5815" y="1556"/>
                    <a:pt x="5770" y="1556"/>
                  </a:cubicBezTo>
                  <a:cubicBezTo>
                    <a:pt x="5756" y="1556"/>
                    <a:pt x="5742" y="1557"/>
                    <a:pt x="5728" y="1560"/>
                  </a:cubicBezTo>
                  <a:cubicBezTo>
                    <a:pt x="5195" y="1728"/>
                    <a:pt x="4526" y="1884"/>
                    <a:pt x="3873" y="1884"/>
                  </a:cubicBezTo>
                  <a:cubicBezTo>
                    <a:pt x="3418" y="1884"/>
                    <a:pt x="2971" y="1808"/>
                    <a:pt x="2585" y="1608"/>
                  </a:cubicBezTo>
                  <a:cubicBezTo>
                    <a:pt x="2251" y="1441"/>
                    <a:pt x="2049" y="1227"/>
                    <a:pt x="1953" y="1072"/>
                  </a:cubicBezTo>
                  <a:cubicBezTo>
                    <a:pt x="2311" y="988"/>
                    <a:pt x="2573" y="846"/>
                    <a:pt x="2811" y="750"/>
                  </a:cubicBezTo>
                  <a:cubicBezTo>
                    <a:pt x="3347" y="512"/>
                    <a:pt x="3763" y="310"/>
                    <a:pt x="4716" y="310"/>
                  </a:cubicBezTo>
                  <a:close/>
                  <a:moveTo>
                    <a:pt x="2049" y="1679"/>
                  </a:moveTo>
                  <a:cubicBezTo>
                    <a:pt x="2156" y="1762"/>
                    <a:pt x="2275" y="1846"/>
                    <a:pt x="2406" y="1905"/>
                  </a:cubicBezTo>
                  <a:cubicBezTo>
                    <a:pt x="2787" y="2096"/>
                    <a:pt x="3227" y="2203"/>
                    <a:pt x="3716" y="2215"/>
                  </a:cubicBezTo>
                  <a:cubicBezTo>
                    <a:pt x="3770" y="2217"/>
                    <a:pt x="3825" y="2218"/>
                    <a:pt x="3881" y="2218"/>
                  </a:cubicBezTo>
                  <a:cubicBezTo>
                    <a:pt x="4435" y="2218"/>
                    <a:pt x="5056" y="2111"/>
                    <a:pt x="5716" y="1905"/>
                  </a:cubicBezTo>
                  <a:cubicBezTo>
                    <a:pt x="5847" y="2072"/>
                    <a:pt x="6133" y="2453"/>
                    <a:pt x="6133" y="2953"/>
                  </a:cubicBezTo>
                  <a:lnTo>
                    <a:pt x="6133" y="3132"/>
                  </a:lnTo>
                  <a:cubicBezTo>
                    <a:pt x="6133" y="3405"/>
                    <a:pt x="6371" y="3644"/>
                    <a:pt x="6656" y="3644"/>
                  </a:cubicBezTo>
                  <a:lnTo>
                    <a:pt x="6918" y="3644"/>
                  </a:lnTo>
                  <a:cubicBezTo>
                    <a:pt x="6990" y="3644"/>
                    <a:pt x="7073" y="3679"/>
                    <a:pt x="7133" y="3739"/>
                  </a:cubicBezTo>
                  <a:cubicBezTo>
                    <a:pt x="7192" y="3798"/>
                    <a:pt x="7204" y="3870"/>
                    <a:pt x="7204" y="3941"/>
                  </a:cubicBezTo>
                  <a:cubicBezTo>
                    <a:pt x="7192" y="4084"/>
                    <a:pt x="7049" y="4203"/>
                    <a:pt x="6906" y="4203"/>
                  </a:cubicBezTo>
                  <a:lnTo>
                    <a:pt x="6835" y="4203"/>
                  </a:lnTo>
                  <a:lnTo>
                    <a:pt x="6835" y="4179"/>
                  </a:lnTo>
                  <a:cubicBezTo>
                    <a:pt x="6835" y="4096"/>
                    <a:pt x="6752" y="4025"/>
                    <a:pt x="6668" y="4025"/>
                  </a:cubicBezTo>
                  <a:cubicBezTo>
                    <a:pt x="6573" y="4025"/>
                    <a:pt x="6502" y="4096"/>
                    <a:pt x="6502" y="4179"/>
                  </a:cubicBezTo>
                  <a:cubicBezTo>
                    <a:pt x="6502" y="5358"/>
                    <a:pt x="5549" y="6311"/>
                    <a:pt x="4394" y="6311"/>
                  </a:cubicBezTo>
                  <a:cubicBezTo>
                    <a:pt x="3227" y="6311"/>
                    <a:pt x="2275" y="5358"/>
                    <a:pt x="2275" y="4203"/>
                  </a:cubicBezTo>
                  <a:cubicBezTo>
                    <a:pt x="2275" y="4108"/>
                    <a:pt x="2204" y="4036"/>
                    <a:pt x="2108" y="4036"/>
                  </a:cubicBezTo>
                  <a:cubicBezTo>
                    <a:pt x="2025" y="4036"/>
                    <a:pt x="1953" y="4108"/>
                    <a:pt x="1953" y="4203"/>
                  </a:cubicBezTo>
                  <a:lnTo>
                    <a:pt x="1953" y="4215"/>
                  </a:lnTo>
                  <a:lnTo>
                    <a:pt x="1846" y="4215"/>
                  </a:lnTo>
                  <a:cubicBezTo>
                    <a:pt x="1775" y="4215"/>
                    <a:pt x="1692" y="4179"/>
                    <a:pt x="1632" y="4120"/>
                  </a:cubicBezTo>
                  <a:cubicBezTo>
                    <a:pt x="1572" y="4060"/>
                    <a:pt x="1561" y="3989"/>
                    <a:pt x="1561" y="3917"/>
                  </a:cubicBezTo>
                  <a:cubicBezTo>
                    <a:pt x="1572" y="3786"/>
                    <a:pt x="1715" y="3667"/>
                    <a:pt x="1858" y="3667"/>
                  </a:cubicBezTo>
                  <a:lnTo>
                    <a:pt x="2096" y="3667"/>
                  </a:lnTo>
                  <a:cubicBezTo>
                    <a:pt x="2382" y="3667"/>
                    <a:pt x="2620" y="3429"/>
                    <a:pt x="2620" y="3143"/>
                  </a:cubicBezTo>
                  <a:lnTo>
                    <a:pt x="2620" y="2512"/>
                  </a:lnTo>
                  <a:cubicBezTo>
                    <a:pt x="2620" y="2429"/>
                    <a:pt x="2549" y="2346"/>
                    <a:pt x="2454" y="2346"/>
                  </a:cubicBezTo>
                  <a:cubicBezTo>
                    <a:pt x="2370" y="2346"/>
                    <a:pt x="2287" y="2429"/>
                    <a:pt x="2287" y="2512"/>
                  </a:cubicBezTo>
                  <a:lnTo>
                    <a:pt x="2287" y="3143"/>
                  </a:lnTo>
                  <a:cubicBezTo>
                    <a:pt x="2287" y="3251"/>
                    <a:pt x="2204" y="3334"/>
                    <a:pt x="2096" y="3334"/>
                  </a:cubicBezTo>
                  <a:lnTo>
                    <a:pt x="1906" y="3334"/>
                  </a:lnTo>
                  <a:lnTo>
                    <a:pt x="1906" y="2322"/>
                  </a:lnTo>
                  <a:cubicBezTo>
                    <a:pt x="1906" y="1941"/>
                    <a:pt x="2013" y="1762"/>
                    <a:pt x="2049" y="1679"/>
                  </a:cubicBezTo>
                  <a:close/>
                  <a:moveTo>
                    <a:pt x="5478" y="6406"/>
                  </a:moveTo>
                  <a:lnTo>
                    <a:pt x="5478" y="6799"/>
                  </a:lnTo>
                  <a:lnTo>
                    <a:pt x="5442" y="6799"/>
                  </a:lnTo>
                  <a:lnTo>
                    <a:pt x="5132" y="7870"/>
                  </a:lnTo>
                  <a:cubicBezTo>
                    <a:pt x="4906" y="7989"/>
                    <a:pt x="4644" y="8073"/>
                    <a:pt x="4394" y="8073"/>
                  </a:cubicBezTo>
                  <a:cubicBezTo>
                    <a:pt x="4120" y="8073"/>
                    <a:pt x="3870" y="8013"/>
                    <a:pt x="3644" y="7870"/>
                  </a:cubicBezTo>
                  <a:lnTo>
                    <a:pt x="3335" y="6799"/>
                  </a:lnTo>
                  <a:lnTo>
                    <a:pt x="3335" y="6406"/>
                  </a:lnTo>
                  <a:cubicBezTo>
                    <a:pt x="3656" y="6561"/>
                    <a:pt x="4013" y="6644"/>
                    <a:pt x="4406" y="6644"/>
                  </a:cubicBezTo>
                  <a:cubicBezTo>
                    <a:pt x="4787" y="6644"/>
                    <a:pt x="5144" y="6549"/>
                    <a:pt x="5478" y="6406"/>
                  </a:cubicBezTo>
                  <a:close/>
                  <a:moveTo>
                    <a:pt x="2644" y="10156"/>
                  </a:moveTo>
                  <a:lnTo>
                    <a:pt x="2644" y="10871"/>
                  </a:lnTo>
                  <a:lnTo>
                    <a:pt x="1215" y="10871"/>
                  </a:lnTo>
                  <a:lnTo>
                    <a:pt x="1215" y="10156"/>
                  </a:lnTo>
                  <a:lnTo>
                    <a:pt x="1775" y="10156"/>
                  </a:lnTo>
                  <a:lnTo>
                    <a:pt x="1775" y="10168"/>
                  </a:lnTo>
                  <a:cubicBezTo>
                    <a:pt x="1775" y="10251"/>
                    <a:pt x="1846" y="10335"/>
                    <a:pt x="1930" y="10335"/>
                  </a:cubicBezTo>
                  <a:cubicBezTo>
                    <a:pt x="2025" y="10335"/>
                    <a:pt x="2096" y="10251"/>
                    <a:pt x="2096" y="10168"/>
                  </a:cubicBezTo>
                  <a:lnTo>
                    <a:pt x="2096" y="10156"/>
                  </a:lnTo>
                  <a:close/>
                  <a:moveTo>
                    <a:pt x="4728" y="0"/>
                  </a:moveTo>
                  <a:cubicBezTo>
                    <a:pt x="3704" y="0"/>
                    <a:pt x="3227" y="203"/>
                    <a:pt x="2692" y="465"/>
                  </a:cubicBezTo>
                  <a:cubicBezTo>
                    <a:pt x="2394" y="596"/>
                    <a:pt x="2096" y="726"/>
                    <a:pt x="1668" y="846"/>
                  </a:cubicBezTo>
                  <a:cubicBezTo>
                    <a:pt x="1620" y="857"/>
                    <a:pt x="1572" y="893"/>
                    <a:pt x="1561" y="941"/>
                  </a:cubicBezTo>
                  <a:cubicBezTo>
                    <a:pt x="1549" y="977"/>
                    <a:pt x="1549" y="1024"/>
                    <a:pt x="1561" y="1072"/>
                  </a:cubicBezTo>
                  <a:cubicBezTo>
                    <a:pt x="1561" y="1084"/>
                    <a:pt x="1632" y="1250"/>
                    <a:pt x="1834" y="1453"/>
                  </a:cubicBezTo>
                  <a:cubicBezTo>
                    <a:pt x="1751" y="1560"/>
                    <a:pt x="1596" y="1810"/>
                    <a:pt x="1596" y="2322"/>
                  </a:cubicBezTo>
                  <a:lnTo>
                    <a:pt x="1596" y="3393"/>
                  </a:lnTo>
                  <a:cubicBezTo>
                    <a:pt x="1394" y="3477"/>
                    <a:pt x="1263" y="3655"/>
                    <a:pt x="1251" y="3870"/>
                  </a:cubicBezTo>
                  <a:cubicBezTo>
                    <a:pt x="1239" y="4036"/>
                    <a:pt x="1299" y="4215"/>
                    <a:pt x="1394" y="4334"/>
                  </a:cubicBezTo>
                  <a:cubicBezTo>
                    <a:pt x="1513" y="4453"/>
                    <a:pt x="1680" y="4525"/>
                    <a:pt x="1846" y="4525"/>
                  </a:cubicBezTo>
                  <a:lnTo>
                    <a:pt x="1965" y="4525"/>
                  </a:lnTo>
                  <a:cubicBezTo>
                    <a:pt x="2049" y="5203"/>
                    <a:pt x="2442" y="5822"/>
                    <a:pt x="2989" y="6191"/>
                  </a:cubicBezTo>
                  <a:lnTo>
                    <a:pt x="2989" y="6715"/>
                  </a:lnTo>
                  <a:lnTo>
                    <a:pt x="2263" y="7084"/>
                  </a:lnTo>
                  <a:cubicBezTo>
                    <a:pt x="2156" y="7132"/>
                    <a:pt x="2084" y="7227"/>
                    <a:pt x="2073" y="7334"/>
                  </a:cubicBezTo>
                  <a:cubicBezTo>
                    <a:pt x="2049" y="7370"/>
                    <a:pt x="2049" y="7406"/>
                    <a:pt x="2049" y="7442"/>
                  </a:cubicBezTo>
                  <a:lnTo>
                    <a:pt x="858" y="7799"/>
                  </a:lnTo>
                  <a:cubicBezTo>
                    <a:pt x="346" y="7965"/>
                    <a:pt x="1" y="8430"/>
                    <a:pt x="1" y="8954"/>
                  </a:cubicBezTo>
                  <a:lnTo>
                    <a:pt x="1" y="11025"/>
                  </a:lnTo>
                  <a:cubicBezTo>
                    <a:pt x="1" y="11121"/>
                    <a:pt x="72" y="11192"/>
                    <a:pt x="168" y="11192"/>
                  </a:cubicBezTo>
                  <a:cubicBezTo>
                    <a:pt x="251" y="11192"/>
                    <a:pt x="322" y="11121"/>
                    <a:pt x="322" y="11025"/>
                  </a:cubicBezTo>
                  <a:lnTo>
                    <a:pt x="322" y="8954"/>
                  </a:lnTo>
                  <a:cubicBezTo>
                    <a:pt x="322" y="8573"/>
                    <a:pt x="584" y="8227"/>
                    <a:pt x="953" y="8108"/>
                  </a:cubicBezTo>
                  <a:lnTo>
                    <a:pt x="2192" y="7739"/>
                  </a:lnTo>
                  <a:lnTo>
                    <a:pt x="2406" y="8025"/>
                  </a:lnTo>
                  <a:lnTo>
                    <a:pt x="2156" y="8275"/>
                  </a:lnTo>
                  <a:cubicBezTo>
                    <a:pt x="1989" y="8442"/>
                    <a:pt x="1965" y="8680"/>
                    <a:pt x="2073" y="8870"/>
                  </a:cubicBezTo>
                  <a:lnTo>
                    <a:pt x="2549" y="9811"/>
                  </a:lnTo>
                  <a:lnTo>
                    <a:pt x="2096" y="9811"/>
                  </a:lnTo>
                  <a:lnTo>
                    <a:pt x="2096" y="9609"/>
                  </a:lnTo>
                  <a:cubicBezTo>
                    <a:pt x="2096" y="9525"/>
                    <a:pt x="2025" y="9454"/>
                    <a:pt x="1930" y="9454"/>
                  </a:cubicBezTo>
                  <a:cubicBezTo>
                    <a:pt x="1846" y="9454"/>
                    <a:pt x="1775" y="9525"/>
                    <a:pt x="1775" y="9609"/>
                  </a:cubicBezTo>
                  <a:lnTo>
                    <a:pt x="1775" y="9811"/>
                  </a:lnTo>
                  <a:lnTo>
                    <a:pt x="1061" y="9811"/>
                  </a:lnTo>
                  <a:cubicBezTo>
                    <a:pt x="965" y="9811"/>
                    <a:pt x="894" y="9882"/>
                    <a:pt x="894" y="9966"/>
                  </a:cubicBezTo>
                  <a:lnTo>
                    <a:pt x="894" y="11025"/>
                  </a:lnTo>
                  <a:cubicBezTo>
                    <a:pt x="894" y="11121"/>
                    <a:pt x="965" y="11192"/>
                    <a:pt x="1061" y="11192"/>
                  </a:cubicBezTo>
                  <a:lnTo>
                    <a:pt x="2811" y="11192"/>
                  </a:lnTo>
                  <a:cubicBezTo>
                    <a:pt x="2906" y="11192"/>
                    <a:pt x="2977" y="11121"/>
                    <a:pt x="2977" y="11025"/>
                  </a:cubicBezTo>
                  <a:lnTo>
                    <a:pt x="2977" y="10668"/>
                  </a:lnTo>
                  <a:lnTo>
                    <a:pt x="3180" y="11097"/>
                  </a:lnTo>
                  <a:cubicBezTo>
                    <a:pt x="3216" y="11156"/>
                    <a:pt x="3275" y="11192"/>
                    <a:pt x="3335" y="11192"/>
                  </a:cubicBezTo>
                  <a:cubicBezTo>
                    <a:pt x="3358" y="11192"/>
                    <a:pt x="3382" y="11192"/>
                    <a:pt x="3406" y="11180"/>
                  </a:cubicBezTo>
                  <a:cubicBezTo>
                    <a:pt x="3477" y="11133"/>
                    <a:pt x="3525" y="11037"/>
                    <a:pt x="3477" y="10954"/>
                  </a:cubicBezTo>
                  <a:lnTo>
                    <a:pt x="2370" y="8716"/>
                  </a:lnTo>
                  <a:cubicBezTo>
                    <a:pt x="2334" y="8644"/>
                    <a:pt x="2346" y="8561"/>
                    <a:pt x="2394" y="8513"/>
                  </a:cubicBezTo>
                  <a:lnTo>
                    <a:pt x="2739" y="8168"/>
                  </a:lnTo>
                  <a:cubicBezTo>
                    <a:pt x="2799" y="8108"/>
                    <a:pt x="2799" y="8025"/>
                    <a:pt x="2751" y="7965"/>
                  </a:cubicBezTo>
                  <a:lnTo>
                    <a:pt x="2382" y="7477"/>
                  </a:lnTo>
                  <a:cubicBezTo>
                    <a:pt x="2370" y="7454"/>
                    <a:pt x="2370" y="7442"/>
                    <a:pt x="2370" y="7430"/>
                  </a:cubicBezTo>
                  <a:cubicBezTo>
                    <a:pt x="2370" y="7418"/>
                    <a:pt x="2382" y="7394"/>
                    <a:pt x="2394" y="7394"/>
                  </a:cubicBezTo>
                  <a:lnTo>
                    <a:pt x="3037" y="7073"/>
                  </a:lnTo>
                  <a:lnTo>
                    <a:pt x="3501" y="8632"/>
                  </a:lnTo>
                  <a:cubicBezTo>
                    <a:pt x="3522" y="8716"/>
                    <a:pt x="3598" y="8754"/>
                    <a:pt x="3673" y="8754"/>
                  </a:cubicBezTo>
                  <a:cubicBezTo>
                    <a:pt x="3683" y="8754"/>
                    <a:pt x="3693" y="8753"/>
                    <a:pt x="3704" y="8751"/>
                  </a:cubicBezTo>
                  <a:cubicBezTo>
                    <a:pt x="3799" y="8716"/>
                    <a:pt x="3835" y="8632"/>
                    <a:pt x="3823" y="8549"/>
                  </a:cubicBezTo>
                  <a:lnTo>
                    <a:pt x="3751" y="8287"/>
                  </a:lnTo>
                  <a:lnTo>
                    <a:pt x="3751" y="8287"/>
                  </a:lnTo>
                  <a:cubicBezTo>
                    <a:pt x="3954" y="8358"/>
                    <a:pt x="4168" y="8394"/>
                    <a:pt x="4370" y="8394"/>
                  </a:cubicBezTo>
                  <a:cubicBezTo>
                    <a:pt x="4597" y="8394"/>
                    <a:pt x="4811" y="8358"/>
                    <a:pt x="5001" y="8287"/>
                  </a:cubicBezTo>
                  <a:lnTo>
                    <a:pt x="5001" y="8287"/>
                  </a:lnTo>
                  <a:lnTo>
                    <a:pt x="4370" y="10442"/>
                  </a:lnTo>
                  <a:lnTo>
                    <a:pt x="4013" y="9228"/>
                  </a:lnTo>
                  <a:cubicBezTo>
                    <a:pt x="3992" y="9144"/>
                    <a:pt x="3917" y="9106"/>
                    <a:pt x="3842" y="9106"/>
                  </a:cubicBezTo>
                  <a:cubicBezTo>
                    <a:pt x="3832" y="9106"/>
                    <a:pt x="3821" y="9107"/>
                    <a:pt x="3811" y="9108"/>
                  </a:cubicBezTo>
                  <a:cubicBezTo>
                    <a:pt x="3716" y="9120"/>
                    <a:pt x="3680" y="9228"/>
                    <a:pt x="3692" y="9311"/>
                  </a:cubicBezTo>
                  <a:lnTo>
                    <a:pt x="4192" y="11073"/>
                  </a:lnTo>
                  <a:cubicBezTo>
                    <a:pt x="4216" y="11144"/>
                    <a:pt x="4287" y="11192"/>
                    <a:pt x="4359" y="11192"/>
                  </a:cubicBezTo>
                  <a:cubicBezTo>
                    <a:pt x="4430" y="11192"/>
                    <a:pt x="4490" y="11144"/>
                    <a:pt x="4525" y="11073"/>
                  </a:cubicBezTo>
                  <a:lnTo>
                    <a:pt x="5704" y="7049"/>
                  </a:lnTo>
                  <a:lnTo>
                    <a:pt x="6335" y="7382"/>
                  </a:lnTo>
                  <a:lnTo>
                    <a:pt x="6371" y="7406"/>
                  </a:lnTo>
                  <a:cubicBezTo>
                    <a:pt x="6371" y="7430"/>
                    <a:pt x="6371" y="7442"/>
                    <a:pt x="6359" y="7454"/>
                  </a:cubicBezTo>
                  <a:lnTo>
                    <a:pt x="5978" y="7942"/>
                  </a:lnTo>
                  <a:cubicBezTo>
                    <a:pt x="5942" y="8001"/>
                    <a:pt x="5942" y="8108"/>
                    <a:pt x="6002" y="8156"/>
                  </a:cubicBezTo>
                  <a:lnTo>
                    <a:pt x="6335" y="8501"/>
                  </a:lnTo>
                  <a:cubicBezTo>
                    <a:pt x="6395" y="8561"/>
                    <a:pt x="6418" y="8644"/>
                    <a:pt x="6371" y="8704"/>
                  </a:cubicBezTo>
                  <a:lnTo>
                    <a:pt x="5252" y="10942"/>
                  </a:lnTo>
                  <a:cubicBezTo>
                    <a:pt x="5204" y="11013"/>
                    <a:pt x="5240" y="11121"/>
                    <a:pt x="5323" y="11156"/>
                  </a:cubicBezTo>
                  <a:cubicBezTo>
                    <a:pt x="5359" y="11180"/>
                    <a:pt x="5371" y="11180"/>
                    <a:pt x="5406" y="11180"/>
                  </a:cubicBezTo>
                  <a:cubicBezTo>
                    <a:pt x="5466" y="11180"/>
                    <a:pt x="5525" y="11144"/>
                    <a:pt x="5549" y="11085"/>
                  </a:cubicBezTo>
                  <a:lnTo>
                    <a:pt x="6668" y="8858"/>
                  </a:lnTo>
                  <a:cubicBezTo>
                    <a:pt x="6776" y="8656"/>
                    <a:pt x="6728" y="8418"/>
                    <a:pt x="6573" y="8263"/>
                  </a:cubicBezTo>
                  <a:lnTo>
                    <a:pt x="6323" y="8001"/>
                  </a:lnTo>
                  <a:lnTo>
                    <a:pt x="6549" y="7727"/>
                  </a:lnTo>
                  <a:lnTo>
                    <a:pt x="7788" y="8096"/>
                  </a:lnTo>
                  <a:cubicBezTo>
                    <a:pt x="8157" y="8216"/>
                    <a:pt x="8407" y="8561"/>
                    <a:pt x="8407" y="8942"/>
                  </a:cubicBezTo>
                  <a:lnTo>
                    <a:pt x="8407" y="11013"/>
                  </a:lnTo>
                  <a:cubicBezTo>
                    <a:pt x="8407" y="11097"/>
                    <a:pt x="8478" y="11180"/>
                    <a:pt x="8573" y="11180"/>
                  </a:cubicBezTo>
                  <a:cubicBezTo>
                    <a:pt x="8657" y="11180"/>
                    <a:pt x="8740" y="11097"/>
                    <a:pt x="8740" y="11013"/>
                  </a:cubicBezTo>
                  <a:lnTo>
                    <a:pt x="8740" y="8942"/>
                  </a:lnTo>
                  <a:cubicBezTo>
                    <a:pt x="8764" y="8442"/>
                    <a:pt x="8419" y="7965"/>
                    <a:pt x="7907" y="7811"/>
                  </a:cubicBezTo>
                  <a:lnTo>
                    <a:pt x="6716" y="7454"/>
                  </a:lnTo>
                  <a:cubicBezTo>
                    <a:pt x="6716" y="7430"/>
                    <a:pt x="6716" y="7382"/>
                    <a:pt x="6692" y="7358"/>
                  </a:cubicBezTo>
                  <a:cubicBezTo>
                    <a:pt x="6668" y="7251"/>
                    <a:pt x="6597" y="7144"/>
                    <a:pt x="6502" y="7096"/>
                  </a:cubicBezTo>
                  <a:lnTo>
                    <a:pt x="5775" y="6727"/>
                  </a:lnTo>
                  <a:lnTo>
                    <a:pt x="5775" y="6203"/>
                  </a:lnTo>
                  <a:cubicBezTo>
                    <a:pt x="6323" y="5822"/>
                    <a:pt x="6716" y="5227"/>
                    <a:pt x="6799" y="4536"/>
                  </a:cubicBezTo>
                  <a:lnTo>
                    <a:pt x="6906" y="4536"/>
                  </a:lnTo>
                  <a:cubicBezTo>
                    <a:pt x="7228" y="4536"/>
                    <a:pt x="7502" y="4298"/>
                    <a:pt x="7526" y="4001"/>
                  </a:cubicBezTo>
                  <a:cubicBezTo>
                    <a:pt x="7549" y="3834"/>
                    <a:pt x="7490" y="3655"/>
                    <a:pt x="7383" y="3536"/>
                  </a:cubicBezTo>
                  <a:cubicBezTo>
                    <a:pt x="7323" y="3477"/>
                    <a:pt x="7264" y="3441"/>
                    <a:pt x="7192" y="3393"/>
                  </a:cubicBezTo>
                  <a:lnTo>
                    <a:pt x="7192" y="1572"/>
                  </a:lnTo>
                  <a:cubicBezTo>
                    <a:pt x="7192" y="905"/>
                    <a:pt x="6633" y="357"/>
                    <a:pt x="5966" y="357"/>
                  </a:cubicBezTo>
                  <a:lnTo>
                    <a:pt x="5942" y="357"/>
                  </a:lnTo>
                  <a:cubicBezTo>
                    <a:pt x="5644" y="131"/>
                    <a:pt x="5204" y="0"/>
                    <a:pt x="472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11564;p66">
              <a:extLst>
                <a:ext uri="{FF2B5EF4-FFF2-40B4-BE49-F238E27FC236}">
                  <a16:creationId xmlns:a16="http://schemas.microsoft.com/office/drawing/2014/main" id="{F8F25766-9495-4D9E-976F-A31F5355E6A8}"/>
                </a:ext>
              </a:extLst>
            </p:cNvPr>
            <p:cNvSpPr/>
            <p:nvPr/>
          </p:nvSpPr>
          <p:spPr>
            <a:xfrm>
              <a:off x="6012727" y="4085840"/>
              <a:ext cx="37731" cy="37763"/>
            </a:xfrm>
            <a:custGeom>
              <a:avLst/>
              <a:gdLst/>
              <a:ahLst/>
              <a:cxnLst/>
              <a:rect l="l" t="t" r="r" b="b"/>
              <a:pathLst>
                <a:path w="1191" h="1192" extrusionOk="0">
                  <a:moveTo>
                    <a:pt x="595" y="1"/>
                  </a:moveTo>
                  <a:cubicBezTo>
                    <a:pt x="512" y="1"/>
                    <a:pt x="441" y="72"/>
                    <a:pt x="441" y="167"/>
                  </a:cubicBezTo>
                  <a:lnTo>
                    <a:pt x="441" y="429"/>
                  </a:lnTo>
                  <a:lnTo>
                    <a:pt x="167" y="429"/>
                  </a:lnTo>
                  <a:cubicBezTo>
                    <a:pt x="84" y="429"/>
                    <a:pt x="0" y="513"/>
                    <a:pt x="0" y="596"/>
                  </a:cubicBezTo>
                  <a:cubicBezTo>
                    <a:pt x="0" y="691"/>
                    <a:pt x="84" y="763"/>
                    <a:pt x="167" y="763"/>
                  </a:cubicBezTo>
                  <a:lnTo>
                    <a:pt x="441" y="763"/>
                  </a:lnTo>
                  <a:lnTo>
                    <a:pt x="441" y="1025"/>
                  </a:lnTo>
                  <a:cubicBezTo>
                    <a:pt x="441" y="1120"/>
                    <a:pt x="512" y="1191"/>
                    <a:pt x="595" y="1191"/>
                  </a:cubicBezTo>
                  <a:cubicBezTo>
                    <a:pt x="691" y="1191"/>
                    <a:pt x="762" y="1120"/>
                    <a:pt x="762" y="1025"/>
                  </a:cubicBezTo>
                  <a:lnTo>
                    <a:pt x="762" y="763"/>
                  </a:lnTo>
                  <a:lnTo>
                    <a:pt x="1024" y="763"/>
                  </a:lnTo>
                  <a:cubicBezTo>
                    <a:pt x="1119" y="763"/>
                    <a:pt x="1191" y="691"/>
                    <a:pt x="1191" y="596"/>
                  </a:cubicBezTo>
                  <a:cubicBezTo>
                    <a:pt x="1191" y="513"/>
                    <a:pt x="1119" y="429"/>
                    <a:pt x="1024" y="429"/>
                  </a:cubicBezTo>
                  <a:lnTo>
                    <a:pt x="762" y="429"/>
                  </a:lnTo>
                  <a:lnTo>
                    <a:pt x="762" y="167"/>
                  </a:lnTo>
                  <a:cubicBezTo>
                    <a:pt x="762" y="72"/>
                    <a:pt x="691" y="1"/>
                    <a:pt x="59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" name="Google Shape;11878;p66">
            <a:extLst>
              <a:ext uri="{FF2B5EF4-FFF2-40B4-BE49-F238E27FC236}">
                <a16:creationId xmlns:a16="http://schemas.microsoft.com/office/drawing/2014/main" id="{7146F015-B47A-4D48-B12A-D1DFA9A1A516}"/>
              </a:ext>
            </a:extLst>
          </p:cNvPr>
          <p:cNvGrpSpPr/>
          <p:nvPr/>
        </p:nvGrpSpPr>
        <p:grpSpPr>
          <a:xfrm>
            <a:off x="5934049" y="3238811"/>
            <a:ext cx="544741" cy="614486"/>
            <a:chOff x="7594288" y="2415259"/>
            <a:chExt cx="279513" cy="355735"/>
          </a:xfrm>
        </p:grpSpPr>
        <p:sp>
          <p:nvSpPr>
            <p:cNvPr id="94" name="Google Shape;11879;p66">
              <a:extLst>
                <a:ext uri="{FF2B5EF4-FFF2-40B4-BE49-F238E27FC236}">
                  <a16:creationId xmlns:a16="http://schemas.microsoft.com/office/drawing/2014/main" id="{6141235F-57E9-4982-BA33-622C7637507C}"/>
                </a:ext>
              </a:extLst>
            </p:cNvPr>
            <p:cNvSpPr/>
            <p:nvPr/>
          </p:nvSpPr>
          <p:spPr>
            <a:xfrm>
              <a:off x="7696108" y="2531841"/>
              <a:ext cx="10233" cy="16220"/>
            </a:xfrm>
            <a:custGeom>
              <a:avLst/>
              <a:gdLst/>
              <a:ahLst/>
              <a:cxnLst/>
              <a:rect l="l" t="t" r="r" b="b"/>
              <a:pathLst>
                <a:path w="323" h="512" extrusionOk="0">
                  <a:moveTo>
                    <a:pt x="167" y="0"/>
                  </a:moveTo>
                  <a:cubicBezTo>
                    <a:pt x="72" y="0"/>
                    <a:pt x="1" y="71"/>
                    <a:pt x="1" y="167"/>
                  </a:cubicBezTo>
                  <a:lnTo>
                    <a:pt x="1" y="345"/>
                  </a:lnTo>
                  <a:cubicBezTo>
                    <a:pt x="1" y="429"/>
                    <a:pt x="72" y="512"/>
                    <a:pt x="167" y="512"/>
                  </a:cubicBezTo>
                  <a:cubicBezTo>
                    <a:pt x="251" y="512"/>
                    <a:pt x="322" y="429"/>
                    <a:pt x="322" y="345"/>
                  </a:cubicBezTo>
                  <a:lnTo>
                    <a:pt x="322" y="167"/>
                  </a:lnTo>
                  <a:cubicBezTo>
                    <a:pt x="322" y="71"/>
                    <a:pt x="251" y="0"/>
                    <a:pt x="16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11880;p66">
              <a:extLst>
                <a:ext uri="{FF2B5EF4-FFF2-40B4-BE49-F238E27FC236}">
                  <a16:creationId xmlns:a16="http://schemas.microsoft.com/office/drawing/2014/main" id="{99306335-A321-4C47-9B0F-1322AC18D849}"/>
                </a:ext>
              </a:extLst>
            </p:cNvPr>
            <p:cNvSpPr/>
            <p:nvPr/>
          </p:nvSpPr>
          <p:spPr>
            <a:xfrm>
              <a:off x="7762889" y="2531841"/>
              <a:ext cx="10581" cy="16220"/>
            </a:xfrm>
            <a:custGeom>
              <a:avLst/>
              <a:gdLst/>
              <a:ahLst/>
              <a:cxnLst/>
              <a:rect l="l" t="t" r="r" b="b"/>
              <a:pathLst>
                <a:path w="334" h="512" extrusionOk="0">
                  <a:moveTo>
                    <a:pt x="167" y="0"/>
                  </a:moveTo>
                  <a:cubicBezTo>
                    <a:pt x="84" y="0"/>
                    <a:pt x="0" y="71"/>
                    <a:pt x="0" y="167"/>
                  </a:cubicBezTo>
                  <a:lnTo>
                    <a:pt x="0" y="345"/>
                  </a:lnTo>
                  <a:cubicBezTo>
                    <a:pt x="0" y="429"/>
                    <a:pt x="84" y="512"/>
                    <a:pt x="167" y="512"/>
                  </a:cubicBezTo>
                  <a:cubicBezTo>
                    <a:pt x="262" y="512"/>
                    <a:pt x="334" y="429"/>
                    <a:pt x="334" y="345"/>
                  </a:cubicBezTo>
                  <a:lnTo>
                    <a:pt x="334" y="167"/>
                  </a:lnTo>
                  <a:cubicBezTo>
                    <a:pt x="334" y="71"/>
                    <a:pt x="262" y="0"/>
                    <a:pt x="16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11881;p66">
              <a:extLst>
                <a:ext uri="{FF2B5EF4-FFF2-40B4-BE49-F238E27FC236}">
                  <a16:creationId xmlns:a16="http://schemas.microsoft.com/office/drawing/2014/main" id="{70884B30-EE2C-4651-8142-C188236E58BD}"/>
                </a:ext>
              </a:extLst>
            </p:cNvPr>
            <p:cNvSpPr/>
            <p:nvPr/>
          </p:nvSpPr>
          <p:spPr>
            <a:xfrm>
              <a:off x="7711948" y="2571156"/>
              <a:ext cx="45302" cy="15777"/>
            </a:xfrm>
            <a:custGeom>
              <a:avLst/>
              <a:gdLst/>
              <a:ahLst/>
              <a:cxnLst/>
              <a:rect l="l" t="t" r="r" b="b"/>
              <a:pathLst>
                <a:path w="1430" h="498" extrusionOk="0">
                  <a:moveTo>
                    <a:pt x="188" y="0"/>
                  </a:moveTo>
                  <a:cubicBezTo>
                    <a:pt x="147" y="0"/>
                    <a:pt x="102" y="15"/>
                    <a:pt x="60" y="45"/>
                  </a:cubicBezTo>
                  <a:cubicBezTo>
                    <a:pt x="1" y="93"/>
                    <a:pt x="1" y="200"/>
                    <a:pt x="60" y="283"/>
                  </a:cubicBezTo>
                  <a:cubicBezTo>
                    <a:pt x="215" y="414"/>
                    <a:pt x="453" y="497"/>
                    <a:pt x="703" y="497"/>
                  </a:cubicBezTo>
                  <a:cubicBezTo>
                    <a:pt x="977" y="497"/>
                    <a:pt x="1215" y="414"/>
                    <a:pt x="1346" y="283"/>
                  </a:cubicBezTo>
                  <a:cubicBezTo>
                    <a:pt x="1430" y="223"/>
                    <a:pt x="1430" y="116"/>
                    <a:pt x="1370" y="45"/>
                  </a:cubicBezTo>
                  <a:cubicBezTo>
                    <a:pt x="1340" y="15"/>
                    <a:pt x="1302" y="0"/>
                    <a:pt x="1260" y="0"/>
                  </a:cubicBezTo>
                  <a:cubicBezTo>
                    <a:pt x="1218" y="0"/>
                    <a:pt x="1174" y="15"/>
                    <a:pt x="1132" y="45"/>
                  </a:cubicBezTo>
                  <a:cubicBezTo>
                    <a:pt x="1072" y="93"/>
                    <a:pt x="930" y="176"/>
                    <a:pt x="715" y="176"/>
                  </a:cubicBezTo>
                  <a:cubicBezTo>
                    <a:pt x="513" y="176"/>
                    <a:pt x="358" y="93"/>
                    <a:pt x="298" y="45"/>
                  </a:cubicBezTo>
                  <a:cubicBezTo>
                    <a:pt x="269" y="15"/>
                    <a:pt x="230" y="0"/>
                    <a:pt x="18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11882;p66">
              <a:extLst>
                <a:ext uri="{FF2B5EF4-FFF2-40B4-BE49-F238E27FC236}">
                  <a16:creationId xmlns:a16="http://schemas.microsoft.com/office/drawing/2014/main" id="{C804A399-DA9D-46CD-8BA5-B89F5E8D8D3D}"/>
                </a:ext>
              </a:extLst>
            </p:cNvPr>
            <p:cNvSpPr/>
            <p:nvPr/>
          </p:nvSpPr>
          <p:spPr>
            <a:xfrm>
              <a:off x="7594288" y="2415259"/>
              <a:ext cx="279513" cy="355735"/>
            </a:xfrm>
            <a:custGeom>
              <a:avLst/>
              <a:gdLst/>
              <a:ahLst/>
              <a:cxnLst/>
              <a:rect l="l" t="t" r="r" b="b"/>
              <a:pathLst>
                <a:path w="8823" h="11229" extrusionOk="0">
                  <a:moveTo>
                    <a:pt x="6846" y="2323"/>
                  </a:moveTo>
                  <a:lnTo>
                    <a:pt x="6751" y="3501"/>
                  </a:lnTo>
                  <a:lnTo>
                    <a:pt x="6727" y="3501"/>
                  </a:lnTo>
                  <a:cubicBezTo>
                    <a:pt x="6620" y="3501"/>
                    <a:pt x="6537" y="3418"/>
                    <a:pt x="6537" y="3311"/>
                  </a:cubicBezTo>
                  <a:lnTo>
                    <a:pt x="6537" y="2406"/>
                  </a:lnTo>
                  <a:cubicBezTo>
                    <a:pt x="6632" y="2406"/>
                    <a:pt x="6739" y="2370"/>
                    <a:pt x="6846" y="2323"/>
                  </a:cubicBezTo>
                  <a:close/>
                  <a:moveTo>
                    <a:pt x="6358" y="346"/>
                  </a:moveTo>
                  <a:cubicBezTo>
                    <a:pt x="6846" y="346"/>
                    <a:pt x="7251" y="751"/>
                    <a:pt x="7251" y="1239"/>
                  </a:cubicBezTo>
                  <a:cubicBezTo>
                    <a:pt x="7251" y="1727"/>
                    <a:pt x="6846" y="2132"/>
                    <a:pt x="6358" y="2132"/>
                  </a:cubicBezTo>
                  <a:cubicBezTo>
                    <a:pt x="6037" y="2132"/>
                    <a:pt x="5739" y="1954"/>
                    <a:pt x="5584" y="1680"/>
                  </a:cubicBezTo>
                  <a:cubicBezTo>
                    <a:pt x="5551" y="1630"/>
                    <a:pt x="5490" y="1604"/>
                    <a:pt x="5432" y="1604"/>
                  </a:cubicBezTo>
                  <a:cubicBezTo>
                    <a:pt x="5406" y="1604"/>
                    <a:pt x="5380" y="1609"/>
                    <a:pt x="5358" y="1620"/>
                  </a:cubicBezTo>
                  <a:cubicBezTo>
                    <a:pt x="5286" y="1668"/>
                    <a:pt x="5251" y="1775"/>
                    <a:pt x="5298" y="1846"/>
                  </a:cubicBezTo>
                  <a:cubicBezTo>
                    <a:pt x="5310" y="1858"/>
                    <a:pt x="5310" y="1882"/>
                    <a:pt x="5322" y="1894"/>
                  </a:cubicBezTo>
                  <a:cubicBezTo>
                    <a:pt x="5263" y="1942"/>
                    <a:pt x="5191" y="1954"/>
                    <a:pt x="5120" y="1954"/>
                  </a:cubicBezTo>
                  <a:cubicBezTo>
                    <a:pt x="4917" y="1954"/>
                    <a:pt x="4763" y="1787"/>
                    <a:pt x="4763" y="1596"/>
                  </a:cubicBezTo>
                  <a:cubicBezTo>
                    <a:pt x="4763" y="1501"/>
                    <a:pt x="4679" y="1430"/>
                    <a:pt x="4596" y="1430"/>
                  </a:cubicBezTo>
                  <a:cubicBezTo>
                    <a:pt x="4513" y="1430"/>
                    <a:pt x="4429" y="1501"/>
                    <a:pt x="4429" y="1596"/>
                  </a:cubicBezTo>
                  <a:cubicBezTo>
                    <a:pt x="4429" y="1977"/>
                    <a:pt x="4739" y="2299"/>
                    <a:pt x="5132" y="2299"/>
                  </a:cubicBezTo>
                  <a:cubicBezTo>
                    <a:pt x="5286" y="2299"/>
                    <a:pt x="5429" y="2251"/>
                    <a:pt x="5548" y="2156"/>
                  </a:cubicBezTo>
                  <a:cubicBezTo>
                    <a:pt x="5727" y="2323"/>
                    <a:pt x="5965" y="2430"/>
                    <a:pt x="6215" y="2454"/>
                  </a:cubicBezTo>
                  <a:lnTo>
                    <a:pt x="6215" y="3347"/>
                  </a:lnTo>
                  <a:cubicBezTo>
                    <a:pt x="6215" y="3632"/>
                    <a:pt x="6453" y="3871"/>
                    <a:pt x="6739" y="3871"/>
                  </a:cubicBezTo>
                  <a:lnTo>
                    <a:pt x="7001" y="3871"/>
                  </a:lnTo>
                  <a:cubicBezTo>
                    <a:pt x="7084" y="3871"/>
                    <a:pt x="7156" y="3906"/>
                    <a:pt x="7215" y="3966"/>
                  </a:cubicBezTo>
                  <a:cubicBezTo>
                    <a:pt x="7275" y="4025"/>
                    <a:pt x="7287" y="4097"/>
                    <a:pt x="7287" y="4168"/>
                  </a:cubicBezTo>
                  <a:cubicBezTo>
                    <a:pt x="7275" y="4299"/>
                    <a:pt x="7144" y="4418"/>
                    <a:pt x="6989" y="4418"/>
                  </a:cubicBezTo>
                  <a:lnTo>
                    <a:pt x="6918" y="4418"/>
                  </a:lnTo>
                  <a:lnTo>
                    <a:pt x="6918" y="4406"/>
                  </a:lnTo>
                  <a:cubicBezTo>
                    <a:pt x="6918" y="4323"/>
                    <a:pt x="6846" y="4240"/>
                    <a:pt x="6751" y="4240"/>
                  </a:cubicBezTo>
                  <a:cubicBezTo>
                    <a:pt x="6668" y="4240"/>
                    <a:pt x="6596" y="4323"/>
                    <a:pt x="6596" y="4406"/>
                  </a:cubicBezTo>
                  <a:cubicBezTo>
                    <a:pt x="6596" y="5585"/>
                    <a:pt x="5644" y="6526"/>
                    <a:pt x="4465" y="6526"/>
                  </a:cubicBezTo>
                  <a:cubicBezTo>
                    <a:pt x="3274" y="6490"/>
                    <a:pt x="2322" y="5561"/>
                    <a:pt x="2322" y="4382"/>
                  </a:cubicBezTo>
                  <a:cubicBezTo>
                    <a:pt x="2322" y="4287"/>
                    <a:pt x="2250" y="4216"/>
                    <a:pt x="2155" y="4216"/>
                  </a:cubicBezTo>
                  <a:cubicBezTo>
                    <a:pt x="2072" y="4216"/>
                    <a:pt x="1988" y="4287"/>
                    <a:pt x="1988" y="4382"/>
                  </a:cubicBezTo>
                  <a:lnTo>
                    <a:pt x="1988" y="4394"/>
                  </a:lnTo>
                  <a:lnTo>
                    <a:pt x="1893" y="4394"/>
                  </a:lnTo>
                  <a:cubicBezTo>
                    <a:pt x="1810" y="4394"/>
                    <a:pt x="1738" y="4371"/>
                    <a:pt x="1679" y="4311"/>
                  </a:cubicBezTo>
                  <a:cubicBezTo>
                    <a:pt x="1619" y="4252"/>
                    <a:pt x="1607" y="4168"/>
                    <a:pt x="1607" y="4097"/>
                  </a:cubicBezTo>
                  <a:cubicBezTo>
                    <a:pt x="1619" y="3966"/>
                    <a:pt x="1750" y="3847"/>
                    <a:pt x="1905" y="3847"/>
                  </a:cubicBezTo>
                  <a:lnTo>
                    <a:pt x="2143" y="3847"/>
                  </a:lnTo>
                  <a:cubicBezTo>
                    <a:pt x="2429" y="3847"/>
                    <a:pt x="2667" y="3609"/>
                    <a:pt x="2667" y="3323"/>
                  </a:cubicBezTo>
                  <a:lnTo>
                    <a:pt x="2667" y="2549"/>
                  </a:lnTo>
                  <a:cubicBezTo>
                    <a:pt x="2667" y="2251"/>
                    <a:pt x="2905" y="2013"/>
                    <a:pt x="3203" y="2013"/>
                  </a:cubicBezTo>
                  <a:lnTo>
                    <a:pt x="3882" y="2013"/>
                  </a:lnTo>
                  <a:cubicBezTo>
                    <a:pt x="3965" y="2013"/>
                    <a:pt x="4048" y="1942"/>
                    <a:pt x="4048" y="1846"/>
                  </a:cubicBezTo>
                  <a:cubicBezTo>
                    <a:pt x="4048" y="1763"/>
                    <a:pt x="3965" y="1680"/>
                    <a:pt x="3882" y="1680"/>
                  </a:cubicBezTo>
                  <a:lnTo>
                    <a:pt x="3203" y="1680"/>
                  </a:lnTo>
                  <a:cubicBezTo>
                    <a:pt x="2727" y="1680"/>
                    <a:pt x="2334" y="2073"/>
                    <a:pt x="2334" y="2549"/>
                  </a:cubicBezTo>
                  <a:lnTo>
                    <a:pt x="2334" y="3323"/>
                  </a:lnTo>
                  <a:cubicBezTo>
                    <a:pt x="2334" y="3430"/>
                    <a:pt x="2250" y="3513"/>
                    <a:pt x="2143" y="3513"/>
                  </a:cubicBezTo>
                  <a:lnTo>
                    <a:pt x="2107" y="3513"/>
                  </a:lnTo>
                  <a:lnTo>
                    <a:pt x="1929" y="1704"/>
                  </a:lnTo>
                  <a:cubicBezTo>
                    <a:pt x="1905" y="1358"/>
                    <a:pt x="2012" y="1001"/>
                    <a:pt x="2238" y="751"/>
                  </a:cubicBezTo>
                  <a:cubicBezTo>
                    <a:pt x="2477" y="489"/>
                    <a:pt x="2810" y="346"/>
                    <a:pt x="3167" y="346"/>
                  </a:cubicBezTo>
                  <a:close/>
                  <a:moveTo>
                    <a:pt x="5525" y="6597"/>
                  </a:moveTo>
                  <a:lnTo>
                    <a:pt x="5525" y="7169"/>
                  </a:lnTo>
                  <a:cubicBezTo>
                    <a:pt x="5525" y="7466"/>
                    <a:pt x="5727" y="7740"/>
                    <a:pt x="6013" y="7835"/>
                  </a:cubicBezTo>
                  <a:lnTo>
                    <a:pt x="6310" y="7919"/>
                  </a:lnTo>
                  <a:cubicBezTo>
                    <a:pt x="6239" y="8204"/>
                    <a:pt x="6084" y="8454"/>
                    <a:pt x="5894" y="8681"/>
                  </a:cubicBezTo>
                  <a:cubicBezTo>
                    <a:pt x="5834" y="8752"/>
                    <a:pt x="5834" y="8859"/>
                    <a:pt x="5906" y="8919"/>
                  </a:cubicBezTo>
                  <a:cubicBezTo>
                    <a:pt x="5941" y="8954"/>
                    <a:pt x="5977" y="8966"/>
                    <a:pt x="6013" y="8966"/>
                  </a:cubicBezTo>
                  <a:cubicBezTo>
                    <a:pt x="6060" y="8966"/>
                    <a:pt x="6096" y="8954"/>
                    <a:pt x="6132" y="8907"/>
                  </a:cubicBezTo>
                  <a:cubicBezTo>
                    <a:pt x="6358" y="8657"/>
                    <a:pt x="6513" y="8359"/>
                    <a:pt x="6608" y="8026"/>
                  </a:cubicBezTo>
                  <a:lnTo>
                    <a:pt x="6965" y="8133"/>
                  </a:lnTo>
                  <a:cubicBezTo>
                    <a:pt x="6810" y="8621"/>
                    <a:pt x="6501" y="9097"/>
                    <a:pt x="6084" y="9443"/>
                  </a:cubicBezTo>
                  <a:cubicBezTo>
                    <a:pt x="5608" y="9824"/>
                    <a:pt x="5048" y="10026"/>
                    <a:pt x="4429" y="10026"/>
                  </a:cubicBezTo>
                  <a:cubicBezTo>
                    <a:pt x="3822" y="10026"/>
                    <a:pt x="3262" y="9812"/>
                    <a:pt x="2786" y="9443"/>
                  </a:cubicBezTo>
                  <a:cubicBezTo>
                    <a:pt x="2346" y="9097"/>
                    <a:pt x="2036" y="8633"/>
                    <a:pt x="1893" y="8121"/>
                  </a:cubicBezTo>
                  <a:lnTo>
                    <a:pt x="2250" y="8014"/>
                  </a:lnTo>
                  <a:cubicBezTo>
                    <a:pt x="2381" y="8454"/>
                    <a:pt x="2631" y="8847"/>
                    <a:pt x="2989" y="9145"/>
                  </a:cubicBezTo>
                  <a:cubicBezTo>
                    <a:pt x="3393" y="9466"/>
                    <a:pt x="3917" y="9669"/>
                    <a:pt x="4429" y="9669"/>
                  </a:cubicBezTo>
                  <a:cubicBezTo>
                    <a:pt x="4834" y="9669"/>
                    <a:pt x="5227" y="9562"/>
                    <a:pt x="5560" y="9371"/>
                  </a:cubicBezTo>
                  <a:cubicBezTo>
                    <a:pt x="5644" y="9324"/>
                    <a:pt x="5667" y="9216"/>
                    <a:pt x="5620" y="9145"/>
                  </a:cubicBezTo>
                  <a:cubicBezTo>
                    <a:pt x="5595" y="9096"/>
                    <a:pt x="5537" y="9064"/>
                    <a:pt x="5480" y="9064"/>
                  </a:cubicBezTo>
                  <a:cubicBezTo>
                    <a:pt x="5454" y="9064"/>
                    <a:pt x="5428" y="9070"/>
                    <a:pt x="5406" y="9085"/>
                  </a:cubicBezTo>
                  <a:cubicBezTo>
                    <a:pt x="5108" y="9252"/>
                    <a:pt x="4774" y="9335"/>
                    <a:pt x="4429" y="9335"/>
                  </a:cubicBezTo>
                  <a:cubicBezTo>
                    <a:pt x="3572" y="9335"/>
                    <a:pt x="2798" y="8752"/>
                    <a:pt x="2560" y="7919"/>
                  </a:cubicBezTo>
                  <a:lnTo>
                    <a:pt x="2881" y="7835"/>
                  </a:lnTo>
                  <a:cubicBezTo>
                    <a:pt x="3179" y="7740"/>
                    <a:pt x="3381" y="7478"/>
                    <a:pt x="3381" y="7169"/>
                  </a:cubicBezTo>
                  <a:lnTo>
                    <a:pt x="3381" y="6597"/>
                  </a:lnTo>
                  <a:cubicBezTo>
                    <a:pt x="3703" y="6764"/>
                    <a:pt x="4060" y="6835"/>
                    <a:pt x="4453" y="6835"/>
                  </a:cubicBezTo>
                  <a:cubicBezTo>
                    <a:pt x="4834" y="6835"/>
                    <a:pt x="5191" y="6752"/>
                    <a:pt x="5525" y="6597"/>
                  </a:cubicBezTo>
                  <a:close/>
                  <a:moveTo>
                    <a:pt x="3155" y="1"/>
                  </a:moveTo>
                  <a:cubicBezTo>
                    <a:pt x="2703" y="1"/>
                    <a:pt x="2286" y="191"/>
                    <a:pt x="1988" y="525"/>
                  </a:cubicBezTo>
                  <a:cubicBezTo>
                    <a:pt x="1691" y="846"/>
                    <a:pt x="1548" y="1299"/>
                    <a:pt x="1596" y="1727"/>
                  </a:cubicBezTo>
                  <a:lnTo>
                    <a:pt x="1774" y="3525"/>
                  </a:lnTo>
                  <a:cubicBezTo>
                    <a:pt x="1500" y="3573"/>
                    <a:pt x="1298" y="3799"/>
                    <a:pt x="1262" y="4073"/>
                  </a:cubicBezTo>
                  <a:cubicBezTo>
                    <a:pt x="1250" y="4228"/>
                    <a:pt x="1310" y="4406"/>
                    <a:pt x="1417" y="4525"/>
                  </a:cubicBezTo>
                  <a:cubicBezTo>
                    <a:pt x="1536" y="4644"/>
                    <a:pt x="1691" y="4716"/>
                    <a:pt x="1857" y="4716"/>
                  </a:cubicBezTo>
                  <a:lnTo>
                    <a:pt x="1977" y="4716"/>
                  </a:lnTo>
                  <a:cubicBezTo>
                    <a:pt x="2060" y="5406"/>
                    <a:pt x="2453" y="6014"/>
                    <a:pt x="3000" y="6395"/>
                  </a:cubicBezTo>
                  <a:lnTo>
                    <a:pt x="3000" y="7145"/>
                  </a:lnTo>
                  <a:cubicBezTo>
                    <a:pt x="3000" y="7311"/>
                    <a:pt x="2905" y="7442"/>
                    <a:pt x="2739" y="7490"/>
                  </a:cubicBezTo>
                  <a:lnTo>
                    <a:pt x="881" y="8038"/>
                  </a:lnTo>
                  <a:cubicBezTo>
                    <a:pt x="357" y="8192"/>
                    <a:pt x="0" y="8681"/>
                    <a:pt x="0" y="9216"/>
                  </a:cubicBezTo>
                  <a:lnTo>
                    <a:pt x="0" y="11062"/>
                  </a:lnTo>
                  <a:cubicBezTo>
                    <a:pt x="0" y="11157"/>
                    <a:pt x="72" y="11229"/>
                    <a:pt x="155" y="11229"/>
                  </a:cubicBezTo>
                  <a:cubicBezTo>
                    <a:pt x="250" y="11229"/>
                    <a:pt x="322" y="11157"/>
                    <a:pt x="322" y="11062"/>
                  </a:cubicBezTo>
                  <a:lnTo>
                    <a:pt x="322" y="9216"/>
                  </a:lnTo>
                  <a:cubicBezTo>
                    <a:pt x="322" y="8835"/>
                    <a:pt x="595" y="8478"/>
                    <a:pt x="964" y="8371"/>
                  </a:cubicBezTo>
                  <a:lnTo>
                    <a:pt x="1500" y="8204"/>
                  </a:lnTo>
                  <a:cubicBezTo>
                    <a:pt x="1667" y="8788"/>
                    <a:pt x="2024" y="9324"/>
                    <a:pt x="2500" y="9693"/>
                  </a:cubicBezTo>
                  <a:cubicBezTo>
                    <a:pt x="3012" y="10109"/>
                    <a:pt x="3691" y="10348"/>
                    <a:pt x="4358" y="10348"/>
                  </a:cubicBezTo>
                  <a:cubicBezTo>
                    <a:pt x="5025" y="10348"/>
                    <a:pt x="5691" y="10109"/>
                    <a:pt x="6215" y="9693"/>
                  </a:cubicBezTo>
                  <a:cubicBezTo>
                    <a:pt x="6691" y="9300"/>
                    <a:pt x="7049" y="8788"/>
                    <a:pt x="7215" y="8192"/>
                  </a:cubicBezTo>
                  <a:lnTo>
                    <a:pt x="7775" y="8347"/>
                  </a:lnTo>
                  <a:cubicBezTo>
                    <a:pt x="8156" y="8454"/>
                    <a:pt x="8418" y="8812"/>
                    <a:pt x="8418" y="9205"/>
                  </a:cubicBezTo>
                  <a:lnTo>
                    <a:pt x="8418" y="11050"/>
                  </a:lnTo>
                  <a:cubicBezTo>
                    <a:pt x="8418" y="11133"/>
                    <a:pt x="8489" y="11217"/>
                    <a:pt x="8584" y="11217"/>
                  </a:cubicBezTo>
                  <a:cubicBezTo>
                    <a:pt x="8668" y="11217"/>
                    <a:pt x="8751" y="11133"/>
                    <a:pt x="8751" y="11050"/>
                  </a:cubicBezTo>
                  <a:lnTo>
                    <a:pt x="8751" y="9216"/>
                  </a:lnTo>
                  <a:cubicBezTo>
                    <a:pt x="8823" y="8681"/>
                    <a:pt x="8465" y="8192"/>
                    <a:pt x="7942" y="8038"/>
                  </a:cubicBezTo>
                  <a:lnTo>
                    <a:pt x="6084" y="7490"/>
                  </a:lnTo>
                  <a:cubicBezTo>
                    <a:pt x="5941" y="7442"/>
                    <a:pt x="5822" y="7300"/>
                    <a:pt x="5822" y="7145"/>
                  </a:cubicBezTo>
                  <a:lnTo>
                    <a:pt x="5822" y="6395"/>
                  </a:lnTo>
                  <a:cubicBezTo>
                    <a:pt x="6370" y="6002"/>
                    <a:pt x="6751" y="5406"/>
                    <a:pt x="6846" y="4716"/>
                  </a:cubicBezTo>
                  <a:lnTo>
                    <a:pt x="6953" y="4716"/>
                  </a:lnTo>
                  <a:cubicBezTo>
                    <a:pt x="7275" y="4716"/>
                    <a:pt x="7549" y="4478"/>
                    <a:pt x="7572" y="4180"/>
                  </a:cubicBezTo>
                  <a:cubicBezTo>
                    <a:pt x="7584" y="4025"/>
                    <a:pt x="7525" y="3847"/>
                    <a:pt x="7430" y="3728"/>
                  </a:cubicBezTo>
                  <a:cubicBezTo>
                    <a:pt x="7334" y="3620"/>
                    <a:pt x="7203" y="3549"/>
                    <a:pt x="7072" y="3525"/>
                  </a:cubicBezTo>
                  <a:lnTo>
                    <a:pt x="7168" y="2120"/>
                  </a:lnTo>
                  <a:cubicBezTo>
                    <a:pt x="7406" y="1894"/>
                    <a:pt x="7561" y="1585"/>
                    <a:pt x="7561" y="1227"/>
                  </a:cubicBezTo>
                  <a:cubicBezTo>
                    <a:pt x="7561" y="549"/>
                    <a:pt x="7013" y="1"/>
                    <a:pt x="633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11883;p66">
              <a:extLst>
                <a:ext uri="{FF2B5EF4-FFF2-40B4-BE49-F238E27FC236}">
                  <a16:creationId xmlns:a16="http://schemas.microsoft.com/office/drawing/2014/main" id="{0465BADB-8847-4078-B51F-BAA803340534}"/>
                </a:ext>
              </a:extLst>
            </p:cNvPr>
            <p:cNvSpPr/>
            <p:nvPr/>
          </p:nvSpPr>
          <p:spPr>
            <a:xfrm>
              <a:off x="7690469" y="2515241"/>
              <a:ext cx="21511" cy="10581"/>
            </a:xfrm>
            <a:custGeom>
              <a:avLst/>
              <a:gdLst/>
              <a:ahLst/>
              <a:cxnLst/>
              <a:rect l="l" t="t" r="r" b="b"/>
              <a:pathLst>
                <a:path w="679" h="334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62"/>
                    <a:pt x="72" y="334"/>
                    <a:pt x="167" y="334"/>
                  </a:cubicBezTo>
                  <a:lnTo>
                    <a:pt x="524" y="334"/>
                  </a:lnTo>
                  <a:cubicBezTo>
                    <a:pt x="607" y="334"/>
                    <a:pt x="679" y="262"/>
                    <a:pt x="679" y="167"/>
                  </a:cubicBezTo>
                  <a:cubicBezTo>
                    <a:pt x="679" y="72"/>
                    <a:pt x="607" y="0"/>
                    <a:pt x="52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11884;p66">
              <a:extLst>
                <a:ext uri="{FF2B5EF4-FFF2-40B4-BE49-F238E27FC236}">
                  <a16:creationId xmlns:a16="http://schemas.microsoft.com/office/drawing/2014/main" id="{30A9B3D5-3A27-4F36-AD5D-404A3CC4AB8C}"/>
                </a:ext>
              </a:extLst>
            </p:cNvPr>
            <p:cNvSpPr/>
            <p:nvPr/>
          </p:nvSpPr>
          <p:spPr>
            <a:xfrm>
              <a:off x="7757218" y="2515241"/>
              <a:ext cx="21923" cy="10581"/>
            </a:xfrm>
            <a:custGeom>
              <a:avLst/>
              <a:gdLst/>
              <a:ahLst/>
              <a:cxnLst/>
              <a:rect l="l" t="t" r="r" b="b"/>
              <a:pathLst>
                <a:path w="692" h="334" extrusionOk="0">
                  <a:moveTo>
                    <a:pt x="167" y="0"/>
                  </a:moveTo>
                  <a:cubicBezTo>
                    <a:pt x="84" y="0"/>
                    <a:pt x="1" y="72"/>
                    <a:pt x="1" y="167"/>
                  </a:cubicBezTo>
                  <a:cubicBezTo>
                    <a:pt x="1" y="262"/>
                    <a:pt x="84" y="334"/>
                    <a:pt x="167" y="334"/>
                  </a:cubicBezTo>
                  <a:lnTo>
                    <a:pt x="524" y="334"/>
                  </a:lnTo>
                  <a:cubicBezTo>
                    <a:pt x="620" y="334"/>
                    <a:pt x="691" y="262"/>
                    <a:pt x="691" y="167"/>
                  </a:cubicBezTo>
                  <a:cubicBezTo>
                    <a:pt x="691" y="72"/>
                    <a:pt x="620" y="0"/>
                    <a:pt x="52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" name="Google Shape;12120;p66">
            <a:extLst>
              <a:ext uri="{FF2B5EF4-FFF2-40B4-BE49-F238E27FC236}">
                <a16:creationId xmlns:a16="http://schemas.microsoft.com/office/drawing/2014/main" id="{13E79F48-C73C-476E-AD99-078FEF77B404}"/>
              </a:ext>
            </a:extLst>
          </p:cNvPr>
          <p:cNvGrpSpPr/>
          <p:nvPr/>
        </p:nvGrpSpPr>
        <p:grpSpPr>
          <a:xfrm>
            <a:off x="3500283" y="1565369"/>
            <a:ext cx="544741" cy="652429"/>
            <a:chOff x="7144274" y="1500214"/>
            <a:chExt cx="282174" cy="355735"/>
          </a:xfrm>
        </p:grpSpPr>
        <p:sp>
          <p:nvSpPr>
            <p:cNvPr id="112" name="Google Shape;12121;p66">
              <a:extLst>
                <a:ext uri="{FF2B5EF4-FFF2-40B4-BE49-F238E27FC236}">
                  <a16:creationId xmlns:a16="http://schemas.microsoft.com/office/drawing/2014/main" id="{8C176ECC-A1EE-44E8-82AF-8F61986349C7}"/>
                </a:ext>
              </a:extLst>
            </p:cNvPr>
            <p:cNvSpPr/>
            <p:nvPr/>
          </p:nvSpPr>
          <p:spPr>
            <a:xfrm>
              <a:off x="7245745" y="1613375"/>
              <a:ext cx="10613" cy="16252"/>
            </a:xfrm>
            <a:custGeom>
              <a:avLst/>
              <a:gdLst/>
              <a:ahLst/>
              <a:cxnLst/>
              <a:rect l="l" t="t" r="r" b="b"/>
              <a:pathLst>
                <a:path w="335" h="513" extrusionOk="0">
                  <a:moveTo>
                    <a:pt x="167" y="0"/>
                  </a:moveTo>
                  <a:cubicBezTo>
                    <a:pt x="72" y="0"/>
                    <a:pt x="1" y="72"/>
                    <a:pt x="1" y="167"/>
                  </a:cubicBezTo>
                  <a:lnTo>
                    <a:pt x="1" y="346"/>
                  </a:lnTo>
                  <a:cubicBezTo>
                    <a:pt x="1" y="429"/>
                    <a:pt x="72" y="512"/>
                    <a:pt x="167" y="512"/>
                  </a:cubicBezTo>
                  <a:cubicBezTo>
                    <a:pt x="251" y="512"/>
                    <a:pt x="334" y="429"/>
                    <a:pt x="334" y="346"/>
                  </a:cubicBezTo>
                  <a:lnTo>
                    <a:pt x="334" y="167"/>
                  </a:lnTo>
                  <a:cubicBezTo>
                    <a:pt x="334" y="72"/>
                    <a:pt x="251" y="0"/>
                    <a:pt x="16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2122;p66">
              <a:extLst>
                <a:ext uri="{FF2B5EF4-FFF2-40B4-BE49-F238E27FC236}">
                  <a16:creationId xmlns:a16="http://schemas.microsoft.com/office/drawing/2014/main" id="{A6650BC3-A68E-482C-BCAA-4177FDEB0D80}"/>
                </a:ext>
              </a:extLst>
            </p:cNvPr>
            <p:cNvSpPr/>
            <p:nvPr/>
          </p:nvSpPr>
          <p:spPr>
            <a:xfrm>
              <a:off x="7313635" y="1613375"/>
              <a:ext cx="10613" cy="16252"/>
            </a:xfrm>
            <a:custGeom>
              <a:avLst/>
              <a:gdLst/>
              <a:ahLst/>
              <a:cxnLst/>
              <a:rect l="l" t="t" r="r" b="b"/>
              <a:pathLst>
                <a:path w="335" h="513" extrusionOk="0">
                  <a:moveTo>
                    <a:pt x="168" y="0"/>
                  </a:moveTo>
                  <a:cubicBezTo>
                    <a:pt x="72" y="0"/>
                    <a:pt x="1" y="72"/>
                    <a:pt x="1" y="167"/>
                  </a:cubicBezTo>
                  <a:lnTo>
                    <a:pt x="1" y="346"/>
                  </a:lnTo>
                  <a:cubicBezTo>
                    <a:pt x="1" y="429"/>
                    <a:pt x="72" y="512"/>
                    <a:pt x="168" y="512"/>
                  </a:cubicBezTo>
                  <a:cubicBezTo>
                    <a:pt x="251" y="512"/>
                    <a:pt x="334" y="429"/>
                    <a:pt x="334" y="346"/>
                  </a:cubicBezTo>
                  <a:lnTo>
                    <a:pt x="334" y="167"/>
                  </a:lnTo>
                  <a:cubicBezTo>
                    <a:pt x="334" y="72"/>
                    <a:pt x="251" y="0"/>
                    <a:pt x="16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2123;p66">
              <a:extLst>
                <a:ext uri="{FF2B5EF4-FFF2-40B4-BE49-F238E27FC236}">
                  <a16:creationId xmlns:a16="http://schemas.microsoft.com/office/drawing/2014/main" id="{BA7E6A78-2298-47A1-9479-0139EA4F076F}"/>
                </a:ext>
              </a:extLst>
            </p:cNvPr>
            <p:cNvSpPr/>
            <p:nvPr/>
          </p:nvSpPr>
          <p:spPr>
            <a:xfrm>
              <a:off x="7262345" y="1653070"/>
              <a:ext cx="45302" cy="16157"/>
            </a:xfrm>
            <a:custGeom>
              <a:avLst/>
              <a:gdLst/>
              <a:ahLst/>
              <a:cxnLst/>
              <a:rect l="l" t="t" r="r" b="b"/>
              <a:pathLst>
                <a:path w="1430" h="510" extrusionOk="0">
                  <a:moveTo>
                    <a:pt x="184" y="0"/>
                  </a:moveTo>
                  <a:cubicBezTo>
                    <a:pt x="140" y="0"/>
                    <a:pt x="96" y="15"/>
                    <a:pt x="60" y="45"/>
                  </a:cubicBezTo>
                  <a:cubicBezTo>
                    <a:pt x="1" y="105"/>
                    <a:pt x="1" y="212"/>
                    <a:pt x="60" y="283"/>
                  </a:cubicBezTo>
                  <a:cubicBezTo>
                    <a:pt x="203" y="426"/>
                    <a:pt x="441" y="509"/>
                    <a:pt x="715" y="509"/>
                  </a:cubicBezTo>
                  <a:cubicBezTo>
                    <a:pt x="977" y="509"/>
                    <a:pt x="1215" y="414"/>
                    <a:pt x="1370" y="283"/>
                  </a:cubicBezTo>
                  <a:cubicBezTo>
                    <a:pt x="1429" y="212"/>
                    <a:pt x="1429" y="105"/>
                    <a:pt x="1370" y="45"/>
                  </a:cubicBezTo>
                  <a:cubicBezTo>
                    <a:pt x="1340" y="15"/>
                    <a:pt x="1298" y="0"/>
                    <a:pt x="1255" y="0"/>
                  </a:cubicBezTo>
                  <a:cubicBezTo>
                    <a:pt x="1212" y="0"/>
                    <a:pt x="1167" y="15"/>
                    <a:pt x="1132" y="45"/>
                  </a:cubicBezTo>
                  <a:cubicBezTo>
                    <a:pt x="1072" y="105"/>
                    <a:pt x="917" y="176"/>
                    <a:pt x="715" y="176"/>
                  </a:cubicBezTo>
                  <a:cubicBezTo>
                    <a:pt x="501" y="176"/>
                    <a:pt x="358" y="105"/>
                    <a:pt x="298" y="45"/>
                  </a:cubicBezTo>
                  <a:cubicBezTo>
                    <a:pt x="268" y="15"/>
                    <a:pt x="227" y="0"/>
                    <a:pt x="18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2124;p66">
              <a:extLst>
                <a:ext uri="{FF2B5EF4-FFF2-40B4-BE49-F238E27FC236}">
                  <a16:creationId xmlns:a16="http://schemas.microsoft.com/office/drawing/2014/main" id="{57929517-1700-4EA4-9158-27C2EF361FE5}"/>
                </a:ext>
              </a:extLst>
            </p:cNvPr>
            <p:cNvSpPr/>
            <p:nvPr/>
          </p:nvSpPr>
          <p:spPr>
            <a:xfrm>
              <a:off x="7144274" y="1500214"/>
              <a:ext cx="282174" cy="355735"/>
            </a:xfrm>
            <a:custGeom>
              <a:avLst/>
              <a:gdLst/>
              <a:ahLst/>
              <a:cxnLst/>
              <a:rect l="l" t="t" r="r" b="b"/>
              <a:pathLst>
                <a:path w="8907" h="11229" extrusionOk="0">
                  <a:moveTo>
                    <a:pt x="7299" y="334"/>
                  </a:moveTo>
                  <a:cubicBezTo>
                    <a:pt x="7228" y="1048"/>
                    <a:pt x="6597" y="1608"/>
                    <a:pt x="5871" y="1608"/>
                  </a:cubicBezTo>
                  <a:lnTo>
                    <a:pt x="2656" y="1608"/>
                  </a:lnTo>
                  <a:cubicBezTo>
                    <a:pt x="2561" y="1608"/>
                    <a:pt x="2489" y="1679"/>
                    <a:pt x="2489" y="1775"/>
                  </a:cubicBezTo>
                  <a:cubicBezTo>
                    <a:pt x="2489" y="1858"/>
                    <a:pt x="2561" y="1941"/>
                    <a:pt x="2656" y="1941"/>
                  </a:cubicBezTo>
                  <a:lnTo>
                    <a:pt x="5871" y="1941"/>
                  </a:lnTo>
                  <a:cubicBezTo>
                    <a:pt x="6192" y="1941"/>
                    <a:pt x="6514" y="1846"/>
                    <a:pt x="6776" y="1679"/>
                  </a:cubicBezTo>
                  <a:lnTo>
                    <a:pt x="6776" y="3560"/>
                  </a:lnTo>
                  <a:cubicBezTo>
                    <a:pt x="6776" y="3644"/>
                    <a:pt x="6847" y="3727"/>
                    <a:pt x="6942" y="3727"/>
                  </a:cubicBezTo>
                  <a:lnTo>
                    <a:pt x="7026" y="3727"/>
                  </a:lnTo>
                  <a:cubicBezTo>
                    <a:pt x="7109" y="3727"/>
                    <a:pt x="7180" y="3751"/>
                    <a:pt x="7240" y="3810"/>
                  </a:cubicBezTo>
                  <a:cubicBezTo>
                    <a:pt x="7299" y="3870"/>
                    <a:pt x="7311" y="3941"/>
                    <a:pt x="7311" y="4037"/>
                  </a:cubicBezTo>
                  <a:cubicBezTo>
                    <a:pt x="7299" y="4180"/>
                    <a:pt x="7168" y="4287"/>
                    <a:pt x="7002" y="4287"/>
                  </a:cubicBezTo>
                  <a:lnTo>
                    <a:pt x="6930" y="4287"/>
                  </a:lnTo>
                  <a:lnTo>
                    <a:pt x="6930" y="4275"/>
                  </a:lnTo>
                  <a:cubicBezTo>
                    <a:pt x="6930" y="4180"/>
                    <a:pt x="6847" y="4108"/>
                    <a:pt x="6764" y="4108"/>
                  </a:cubicBezTo>
                  <a:cubicBezTo>
                    <a:pt x="6668" y="4108"/>
                    <a:pt x="6597" y="4180"/>
                    <a:pt x="6597" y="4275"/>
                  </a:cubicBezTo>
                  <a:cubicBezTo>
                    <a:pt x="6597" y="5465"/>
                    <a:pt x="5633" y="6430"/>
                    <a:pt x="4442" y="6430"/>
                  </a:cubicBezTo>
                  <a:cubicBezTo>
                    <a:pt x="3251" y="6430"/>
                    <a:pt x="2287" y="5465"/>
                    <a:pt x="2287" y="4275"/>
                  </a:cubicBezTo>
                  <a:cubicBezTo>
                    <a:pt x="2287" y="4180"/>
                    <a:pt x="2204" y="4108"/>
                    <a:pt x="2120" y="4108"/>
                  </a:cubicBezTo>
                  <a:cubicBezTo>
                    <a:pt x="2025" y="4108"/>
                    <a:pt x="1954" y="4180"/>
                    <a:pt x="1954" y="4275"/>
                  </a:cubicBezTo>
                  <a:lnTo>
                    <a:pt x="1954" y="4287"/>
                  </a:lnTo>
                  <a:lnTo>
                    <a:pt x="1846" y="4287"/>
                  </a:lnTo>
                  <a:cubicBezTo>
                    <a:pt x="1775" y="4287"/>
                    <a:pt x="1704" y="4263"/>
                    <a:pt x="1644" y="4203"/>
                  </a:cubicBezTo>
                  <a:cubicBezTo>
                    <a:pt x="1584" y="4144"/>
                    <a:pt x="1573" y="4061"/>
                    <a:pt x="1573" y="3977"/>
                  </a:cubicBezTo>
                  <a:cubicBezTo>
                    <a:pt x="1584" y="3822"/>
                    <a:pt x="1715" y="3727"/>
                    <a:pt x="1882" y="3727"/>
                  </a:cubicBezTo>
                  <a:lnTo>
                    <a:pt x="1942" y="3727"/>
                  </a:lnTo>
                  <a:cubicBezTo>
                    <a:pt x="2025" y="3727"/>
                    <a:pt x="2108" y="3644"/>
                    <a:pt x="2108" y="3560"/>
                  </a:cubicBezTo>
                  <a:lnTo>
                    <a:pt x="2108" y="1775"/>
                  </a:lnTo>
                  <a:cubicBezTo>
                    <a:pt x="2108" y="989"/>
                    <a:pt x="2739" y="334"/>
                    <a:pt x="3549" y="334"/>
                  </a:cubicBezTo>
                  <a:close/>
                  <a:moveTo>
                    <a:pt x="3025" y="6763"/>
                  </a:moveTo>
                  <a:lnTo>
                    <a:pt x="3025" y="7085"/>
                  </a:lnTo>
                  <a:cubicBezTo>
                    <a:pt x="3025" y="7239"/>
                    <a:pt x="2918" y="7382"/>
                    <a:pt x="2787" y="7430"/>
                  </a:cubicBezTo>
                  <a:lnTo>
                    <a:pt x="2406" y="7180"/>
                  </a:lnTo>
                  <a:cubicBezTo>
                    <a:pt x="2299" y="7097"/>
                    <a:pt x="2287" y="7001"/>
                    <a:pt x="2311" y="6918"/>
                  </a:cubicBezTo>
                  <a:cubicBezTo>
                    <a:pt x="2346" y="6847"/>
                    <a:pt x="2406" y="6763"/>
                    <a:pt x="2537" y="6763"/>
                  </a:cubicBezTo>
                  <a:close/>
                  <a:moveTo>
                    <a:pt x="6359" y="6763"/>
                  </a:moveTo>
                  <a:cubicBezTo>
                    <a:pt x="6478" y="6763"/>
                    <a:pt x="6549" y="6847"/>
                    <a:pt x="6585" y="6918"/>
                  </a:cubicBezTo>
                  <a:cubicBezTo>
                    <a:pt x="6609" y="7001"/>
                    <a:pt x="6597" y="7120"/>
                    <a:pt x="6490" y="7180"/>
                  </a:cubicBezTo>
                  <a:lnTo>
                    <a:pt x="6109" y="7430"/>
                  </a:lnTo>
                  <a:cubicBezTo>
                    <a:pt x="5954" y="7382"/>
                    <a:pt x="5859" y="7239"/>
                    <a:pt x="5859" y="7085"/>
                  </a:cubicBezTo>
                  <a:lnTo>
                    <a:pt x="5859" y="6763"/>
                  </a:lnTo>
                  <a:close/>
                  <a:moveTo>
                    <a:pt x="6371" y="6216"/>
                  </a:moveTo>
                  <a:cubicBezTo>
                    <a:pt x="6883" y="6216"/>
                    <a:pt x="7276" y="6620"/>
                    <a:pt x="7276" y="7132"/>
                  </a:cubicBezTo>
                  <a:cubicBezTo>
                    <a:pt x="7311" y="8156"/>
                    <a:pt x="6514" y="9025"/>
                    <a:pt x="5502" y="9097"/>
                  </a:cubicBezTo>
                  <a:lnTo>
                    <a:pt x="5502" y="8918"/>
                  </a:lnTo>
                  <a:cubicBezTo>
                    <a:pt x="5502" y="8823"/>
                    <a:pt x="5418" y="8752"/>
                    <a:pt x="5335" y="8752"/>
                  </a:cubicBezTo>
                  <a:cubicBezTo>
                    <a:pt x="5240" y="8752"/>
                    <a:pt x="5168" y="8823"/>
                    <a:pt x="5168" y="8918"/>
                  </a:cubicBezTo>
                  <a:lnTo>
                    <a:pt x="5168" y="9109"/>
                  </a:lnTo>
                  <a:lnTo>
                    <a:pt x="3716" y="9109"/>
                  </a:lnTo>
                  <a:lnTo>
                    <a:pt x="3716" y="8918"/>
                  </a:lnTo>
                  <a:cubicBezTo>
                    <a:pt x="3716" y="8823"/>
                    <a:pt x="3632" y="8752"/>
                    <a:pt x="3549" y="8752"/>
                  </a:cubicBezTo>
                  <a:cubicBezTo>
                    <a:pt x="3454" y="8752"/>
                    <a:pt x="3382" y="8823"/>
                    <a:pt x="3382" y="8918"/>
                  </a:cubicBezTo>
                  <a:lnTo>
                    <a:pt x="3382" y="9097"/>
                  </a:lnTo>
                  <a:cubicBezTo>
                    <a:pt x="2370" y="9002"/>
                    <a:pt x="1573" y="8156"/>
                    <a:pt x="1573" y="7132"/>
                  </a:cubicBezTo>
                  <a:cubicBezTo>
                    <a:pt x="1573" y="6620"/>
                    <a:pt x="1965" y="6227"/>
                    <a:pt x="2477" y="6227"/>
                  </a:cubicBezTo>
                  <a:lnTo>
                    <a:pt x="2906" y="6227"/>
                  </a:lnTo>
                  <a:cubicBezTo>
                    <a:pt x="2954" y="6251"/>
                    <a:pt x="3001" y="6287"/>
                    <a:pt x="3025" y="6311"/>
                  </a:cubicBezTo>
                  <a:lnTo>
                    <a:pt x="3025" y="6430"/>
                  </a:lnTo>
                  <a:lnTo>
                    <a:pt x="2525" y="6430"/>
                  </a:lnTo>
                  <a:cubicBezTo>
                    <a:pt x="2263" y="6430"/>
                    <a:pt x="2061" y="6585"/>
                    <a:pt x="1989" y="6835"/>
                  </a:cubicBezTo>
                  <a:cubicBezTo>
                    <a:pt x="1906" y="7085"/>
                    <a:pt x="2001" y="7323"/>
                    <a:pt x="2204" y="7454"/>
                  </a:cubicBezTo>
                  <a:lnTo>
                    <a:pt x="4037" y="8680"/>
                  </a:lnTo>
                  <a:cubicBezTo>
                    <a:pt x="4156" y="8752"/>
                    <a:pt x="4287" y="8799"/>
                    <a:pt x="4430" y="8799"/>
                  </a:cubicBezTo>
                  <a:cubicBezTo>
                    <a:pt x="4561" y="8799"/>
                    <a:pt x="4692" y="8752"/>
                    <a:pt x="4811" y="8680"/>
                  </a:cubicBezTo>
                  <a:lnTo>
                    <a:pt x="5228" y="8394"/>
                  </a:lnTo>
                  <a:cubicBezTo>
                    <a:pt x="5299" y="8347"/>
                    <a:pt x="5323" y="8252"/>
                    <a:pt x="5275" y="8168"/>
                  </a:cubicBezTo>
                  <a:cubicBezTo>
                    <a:pt x="5247" y="8125"/>
                    <a:pt x="5197" y="8104"/>
                    <a:pt x="5146" y="8104"/>
                  </a:cubicBezTo>
                  <a:cubicBezTo>
                    <a:pt x="5112" y="8104"/>
                    <a:pt x="5078" y="8113"/>
                    <a:pt x="5049" y="8132"/>
                  </a:cubicBezTo>
                  <a:lnTo>
                    <a:pt x="4632" y="8406"/>
                  </a:lnTo>
                  <a:cubicBezTo>
                    <a:pt x="4573" y="8454"/>
                    <a:pt x="4501" y="8478"/>
                    <a:pt x="4429" y="8478"/>
                  </a:cubicBezTo>
                  <a:cubicBezTo>
                    <a:pt x="4356" y="8478"/>
                    <a:pt x="4281" y="8454"/>
                    <a:pt x="4216" y="8406"/>
                  </a:cubicBezTo>
                  <a:lnTo>
                    <a:pt x="3073" y="7656"/>
                  </a:lnTo>
                  <a:cubicBezTo>
                    <a:pt x="3239" y="7513"/>
                    <a:pt x="3335" y="7323"/>
                    <a:pt x="3335" y="7097"/>
                  </a:cubicBezTo>
                  <a:lnTo>
                    <a:pt x="3335" y="6525"/>
                  </a:lnTo>
                  <a:cubicBezTo>
                    <a:pt x="3668" y="6680"/>
                    <a:pt x="4037" y="6775"/>
                    <a:pt x="4430" y="6775"/>
                  </a:cubicBezTo>
                  <a:cubicBezTo>
                    <a:pt x="4811" y="6775"/>
                    <a:pt x="5180" y="6680"/>
                    <a:pt x="5514" y="6525"/>
                  </a:cubicBezTo>
                  <a:lnTo>
                    <a:pt x="5514" y="7097"/>
                  </a:lnTo>
                  <a:cubicBezTo>
                    <a:pt x="5514" y="7323"/>
                    <a:pt x="5621" y="7513"/>
                    <a:pt x="5775" y="7656"/>
                  </a:cubicBezTo>
                  <a:lnTo>
                    <a:pt x="5668" y="7728"/>
                  </a:lnTo>
                  <a:cubicBezTo>
                    <a:pt x="5597" y="7775"/>
                    <a:pt x="5585" y="7871"/>
                    <a:pt x="5633" y="7954"/>
                  </a:cubicBezTo>
                  <a:cubicBezTo>
                    <a:pt x="5656" y="7990"/>
                    <a:pt x="5716" y="8025"/>
                    <a:pt x="5764" y="8025"/>
                  </a:cubicBezTo>
                  <a:cubicBezTo>
                    <a:pt x="5799" y="8025"/>
                    <a:pt x="5823" y="8001"/>
                    <a:pt x="5847" y="7990"/>
                  </a:cubicBezTo>
                  <a:lnTo>
                    <a:pt x="6645" y="7454"/>
                  </a:lnTo>
                  <a:cubicBezTo>
                    <a:pt x="6847" y="7323"/>
                    <a:pt x="6942" y="7073"/>
                    <a:pt x="6859" y="6835"/>
                  </a:cubicBezTo>
                  <a:cubicBezTo>
                    <a:pt x="6787" y="6597"/>
                    <a:pt x="6585" y="6430"/>
                    <a:pt x="6323" y="6430"/>
                  </a:cubicBezTo>
                  <a:lnTo>
                    <a:pt x="5823" y="6430"/>
                  </a:lnTo>
                  <a:lnTo>
                    <a:pt x="5823" y="6311"/>
                  </a:lnTo>
                  <a:cubicBezTo>
                    <a:pt x="5871" y="6287"/>
                    <a:pt x="5906" y="6251"/>
                    <a:pt x="5942" y="6216"/>
                  </a:cubicBezTo>
                  <a:close/>
                  <a:moveTo>
                    <a:pt x="3561" y="0"/>
                  </a:moveTo>
                  <a:cubicBezTo>
                    <a:pt x="2585" y="0"/>
                    <a:pt x="1787" y="786"/>
                    <a:pt x="1787" y="1775"/>
                  </a:cubicBezTo>
                  <a:lnTo>
                    <a:pt x="1787" y="3394"/>
                  </a:lnTo>
                  <a:cubicBezTo>
                    <a:pt x="1513" y="3441"/>
                    <a:pt x="1287" y="3668"/>
                    <a:pt x="1251" y="3930"/>
                  </a:cubicBezTo>
                  <a:cubicBezTo>
                    <a:pt x="1239" y="4108"/>
                    <a:pt x="1299" y="4275"/>
                    <a:pt x="1406" y="4406"/>
                  </a:cubicBezTo>
                  <a:cubicBezTo>
                    <a:pt x="1525" y="4537"/>
                    <a:pt x="1692" y="4608"/>
                    <a:pt x="1846" y="4608"/>
                  </a:cubicBezTo>
                  <a:lnTo>
                    <a:pt x="1989" y="4608"/>
                  </a:lnTo>
                  <a:cubicBezTo>
                    <a:pt x="2061" y="5108"/>
                    <a:pt x="2251" y="5537"/>
                    <a:pt x="2561" y="5894"/>
                  </a:cubicBezTo>
                  <a:lnTo>
                    <a:pt x="2489" y="5894"/>
                  </a:lnTo>
                  <a:cubicBezTo>
                    <a:pt x="1811" y="5894"/>
                    <a:pt x="1251" y="6442"/>
                    <a:pt x="1251" y="7132"/>
                  </a:cubicBezTo>
                  <a:cubicBezTo>
                    <a:pt x="1251" y="7382"/>
                    <a:pt x="1299" y="7620"/>
                    <a:pt x="1370" y="7859"/>
                  </a:cubicBezTo>
                  <a:lnTo>
                    <a:pt x="894" y="7990"/>
                  </a:lnTo>
                  <a:cubicBezTo>
                    <a:pt x="382" y="8144"/>
                    <a:pt x="1" y="8633"/>
                    <a:pt x="1" y="9180"/>
                  </a:cubicBezTo>
                  <a:lnTo>
                    <a:pt x="1" y="11061"/>
                  </a:lnTo>
                  <a:cubicBezTo>
                    <a:pt x="1" y="11145"/>
                    <a:pt x="84" y="11228"/>
                    <a:pt x="168" y="11228"/>
                  </a:cubicBezTo>
                  <a:cubicBezTo>
                    <a:pt x="263" y="11228"/>
                    <a:pt x="334" y="11145"/>
                    <a:pt x="334" y="11061"/>
                  </a:cubicBezTo>
                  <a:lnTo>
                    <a:pt x="334" y="9180"/>
                  </a:lnTo>
                  <a:cubicBezTo>
                    <a:pt x="334" y="8775"/>
                    <a:pt x="596" y="8418"/>
                    <a:pt x="989" y="8323"/>
                  </a:cubicBezTo>
                  <a:lnTo>
                    <a:pt x="1489" y="8168"/>
                  </a:lnTo>
                  <a:cubicBezTo>
                    <a:pt x="1846" y="8883"/>
                    <a:pt x="2561" y="9371"/>
                    <a:pt x="3394" y="9430"/>
                  </a:cubicBezTo>
                  <a:lnTo>
                    <a:pt x="3394" y="11061"/>
                  </a:lnTo>
                  <a:cubicBezTo>
                    <a:pt x="3394" y="11145"/>
                    <a:pt x="3478" y="11216"/>
                    <a:pt x="3561" y="11216"/>
                  </a:cubicBezTo>
                  <a:cubicBezTo>
                    <a:pt x="3656" y="11216"/>
                    <a:pt x="3728" y="11145"/>
                    <a:pt x="3728" y="11061"/>
                  </a:cubicBezTo>
                  <a:lnTo>
                    <a:pt x="3728" y="9430"/>
                  </a:lnTo>
                  <a:lnTo>
                    <a:pt x="5180" y="9430"/>
                  </a:lnTo>
                  <a:lnTo>
                    <a:pt x="5180" y="11061"/>
                  </a:lnTo>
                  <a:cubicBezTo>
                    <a:pt x="5180" y="11145"/>
                    <a:pt x="5263" y="11216"/>
                    <a:pt x="5347" y="11216"/>
                  </a:cubicBezTo>
                  <a:cubicBezTo>
                    <a:pt x="5430" y="11216"/>
                    <a:pt x="5514" y="11145"/>
                    <a:pt x="5514" y="11061"/>
                  </a:cubicBezTo>
                  <a:lnTo>
                    <a:pt x="5514" y="9430"/>
                  </a:lnTo>
                  <a:cubicBezTo>
                    <a:pt x="6347" y="9371"/>
                    <a:pt x="7061" y="8871"/>
                    <a:pt x="7419" y="8168"/>
                  </a:cubicBezTo>
                  <a:lnTo>
                    <a:pt x="7919" y="8323"/>
                  </a:lnTo>
                  <a:cubicBezTo>
                    <a:pt x="8311" y="8442"/>
                    <a:pt x="8573" y="8799"/>
                    <a:pt x="8573" y="9180"/>
                  </a:cubicBezTo>
                  <a:lnTo>
                    <a:pt x="8573" y="11061"/>
                  </a:lnTo>
                  <a:cubicBezTo>
                    <a:pt x="8573" y="11145"/>
                    <a:pt x="8657" y="11228"/>
                    <a:pt x="8740" y="11228"/>
                  </a:cubicBezTo>
                  <a:cubicBezTo>
                    <a:pt x="8823" y="11228"/>
                    <a:pt x="8907" y="11145"/>
                    <a:pt x="8907" y="11061"/>
                  </a:cubicBezTo>
                  <a:lnTo>
                    <a:pt x="8907" y="9180"/>
                  </a:lnTo>
                  <a:cubicBezTo>
                    <a:pt x="8895" y="8633"/>
                    <a:pt x="8514" y="8144"/>
                    <a:pt x="8002" y="7990"/>
                  </a:cubicBezTo>
                  <a:lnTo>
                    <a:pt x="7526" y="7859"/>
                  </a:lnTo>
                  <a:cubicBezTo>
                    <a:pt x="7597" y="7632"/>
                    <a:pt x="7645" y="7382"/>
                    <a:pt x="7645" y="7132"/>
                  </a:cubicBezTo>
                  <a:cubicBezTo>
                    <a:pt x="7645" y="6442"/>
                    <a:pt x="7085" y="5894"/>
                    <a:pt x="6406" y="5894"/>
                  </a:cubicBezTo>
                  <a:lnTo>
                    <a:pt x="6311" y="5894"/>
                  </a:lnTo>
                  <a:cubicBezTo>
                    <a:pt x="6609" y="5537"/>
                    <a:pt x="6823" y="5108"/>
                    <a:pt x="6895" y="4620"/>
                  </a:cubicBezTo>
                  <a:lnTo>
                    <a:pt x="7002" y="4620"/>
                  </a:lnTo>
                  <a:cubicBezTo>
                    <a:pt x="7323" y="4620"/>
                    <a:pt x="7597" y="4382"/>
                    <a:pt x="7645" y="4061"/>
                  </a:cubicBezTo>
                  <a:cubicBezTo>
                    <a:pt x="7657" y="3882"/>
                    <a:pt x="7597" y="3727"/>
                    <a:pt x="7490" y="3584"/>
                  </a:cubicBezTo>
                  <a:cubicBezTo>
                    <a:pt x="7383" y="3489"/>
                    <a:pt x="7252" y="3406"/>
                    <a:pt x="7121" y="3394"/>
                  </a:cubicBezTo>
                  <a:lnTo>
                    <a:pt x="7121" y="1429"/>
                  </a:lnTo>
                  <a:cubicBezTo>
                    <a:pt x="7442" y="1108"/>
                    <a:pt x="7657" y="655"/>
                    <a:pt x="7657" y="167"/>
                  </a:cubicBezTo>
                  <a:cubicBezTo>
                    <a:pt x="7657" y="72"/>
                    <a:pt x="7585" y="0"/>
                    <a:pt x="749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2125;p66">
              <a:extLst>
                <a:ext uri="{FF2B5EF4-FFF2-40B4-BE49-F238E27FC236}">
                  <a16:creationId xmlns:a16="http://schemas.microsoft.com/office/drawing/2014/main" id="{768A62E9-88FC-4B8B-8FB9-4994CA890D3D}"/>
                </a:ext>
              </a:extLst>
            </p:cNvPr>
            <p:cNvSpPr/>
            <p:nvPr/>
          </p:nvSpPr>
          <p:spPr>
            <a:xfrm>
              <a:off x="7239726" y="1594081"/>
              <a:ext cx="22651" cy="12165"/>
            </a:xfrm>
            <a:custGeom>
              <a:avLst/>
              <a:gdLst/>
              <a:ahLst/>
              <a:cxnLst/>
              <a:rect l="l" t="t" r="r" b="b"/>
              <a:pathLst>
                <a:path w="715" h="384" extrusionOk="0">
                  <a:moveTo>
                    <a:pt x="524" y="1"/>
                  </a:moveTo>
                  <a:cubicBezTo>
                    <a:pt x="517" y="1"/>
                    <a:pt x="508" y="1"/>
                    <a:pt x="500" y="2"/>
                  </a:cubicBezTo>
                  <a:lnTo>
                    <a:pt x="143" y="62"/>
                  </a:lnTo>
                  <a:cubicBezTo>
                    <a:pt x="60" y="74"/>
                    <a:pt x="0" y="169"/>
                    <a:pt x="12" y="252"/>
                  </a:cubicBezTo>
                  <a:cubicBezTo>
                    <a:pt x="24" y="324"/>
                    <a:pt x="95" y="383"/>
                    <a:pt x="179" y="383"/>
                  </a:cubicBezTo>
                  <a:lnTo>
                    <a:pt x="203" y="383"/>
                  </a:lnTo>
                  <a:lnTo>
                    <a:pt x="560" y="324"/>
                  </a:lnTo>
                  <a:cubicBezTo>
                    <a:pt x="655" y="312"/>
                    <a:pt x="715" y="228"/>
                    <a:pt x="703" y="133"/>
                  </a:cubicBezTo>
                  <a:cubicBezTo>
                    <a:pt x="681" y="57"/>
                    <a:pt x="609" y="1"/>
                    <a:pt x="52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2126;p66">
              <a:extLst>
                <a:ext uri="{FF2B5EF4-FFF2-40B4-BE49-F238E27FC236}">
                  <a16:creationId xmlns:a16="http://schemas.microsoft.com/office/drawing/2014/main" id="{CF7DA3DE-BECF-4B9C-8488-B837C0B93235}"/>
                </a:ext>
              </a:extLst>
            </p:cNvPr>
            <p:cNvSpPr/>
            <p:nvPr/>
          </p:nvSpPr>
          <p:spPr>
            <a:xfrm>
              <a:off x="7307616" y="1594462"/>
              <a:ext cx="22651" cy="12514"/>
            </a:xfrm>
            <a:custGeom>
              <a:avLst/>
              <a:gdLst/>
              <a:ahLst/>
              <a:cxnLst/>
              <a:rect l="l" t="t" r="r" b="b"/>
              <a:pathLst>
                <a:path w="715" h="395" extrusionOk="0">
                  <a:moveTo>
                    <a:pt x="181" y="1"/>
                  </a:moveTo>
                  <a:cubicBezTo>
                    <a:pt x="104" y="1"/>
                    <a:pt x="23" y="57"/>
                    <a:pt x="12" y="133"/>
                  </a:cubicBezTo>
                  <a:cubicBezTo>
                    <a:pt x="0" y="228"/>
                    <a:pt x="60" y="312"/>
                    <a:pt x="143" y="335"/>
                  </a:cubicBezTo>
                  <a:lnTo>
                    <a:pt x="500" y="395"/>
                  </a:lnTo>
                  <a:lnTo>
                    <a:pt x="536" y="395"/>
                  </a:lnTo>
                  <a:cubicBezTo>
                    <a:pt x="608" y="395"/>
                    <a:pt x="679" y="335"/>
                    <a:pt x="703" y="252"/>
                  </a:cubicBezTo>
                  <a:cubicBezTo>
                    <a:pt x="715" y="169"/>
                    <a:pt x="655" y="73"/>
                    <a:pt x="560" y="62"/>
                  </a:cubicBezTo>
                  <a:lnTo>
                    <a:pt x="203" y="2"/>
                  </a:lnTo>
                  <a:cubicBezTo>
                    <a:pt x="196" y="1"/>
                    <a:pt x="188" y="1"/>
                    <a:pt x="18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1D8DC1E9-2976-43A3-82C7-07662FCB9866}"/>
              </a:ext>
            </a:extLst>
          </p:cNvPr>
          <p:cNvSpPr/>
          <p:nvPr/>
        </p:nvSpPr>
        <p:spPr>
          <a:xfrm>
            <a:off x="2418205" y="1736459"/>
            <a:ext cx="430758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Thank You </a:t>
            </a:r>
            <a:r>
              <a:rPr lang="en-US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sym typeface="Wingdings" panose="05000000000000000000" pitchFamily="2" charset="2"/>
              </a:rPr>
              <a:t></a:t>
            </a:r>
            <a:endParaRPr lang="en-US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grpSp>
        <p:nvGrpSpPr>
          <p:cNvPr id="13" name="Google Shape;12323;p67">
            <a:extLst>
              <a:ext uri="{FF2B5EF4-FFF2-40B4-BE49-F238E27FC236}">
                <a16:creationId xmlns:a16="http://schemas.microsoft.com/office/drawing/2014/main" id="{CFF14739-53DD-4552-A8F2-3C1EEE39E1AA}"/>
              </a:ext>
            </a:extLst>
          </p:cNvPr>
          <p:cNvGrpSpPr/>
          <p:nvPr/>
        </p:nvGrpSpPr>
        <p:grpSpPr>
          <a:xfrm>
            <a:off x="1176841" y="1687575"/>
            <a:ext cx="796414" cy="1107321"/>
            <a:chOff x="6746940" y="1508881"/>
            <a:chExt cx="213221" cy="352304"/>
          </a:xfrm>
        </p:grpSpPr>
        <p:sp>
          <p:nvSpPr>
            <p:cNvPr id="14" name="Google Shape;12324;p67">
              <a:extLst>
                <a:ext uri="{FF2B5EF4-FFF2-40B4-BE49-F238E27FC236}">
                  <a16:creationId xmlns:a16="http://schemas.microsoft.com/office/drawing/2014/main" id="{00F03B02-5443-4B97-AEFF-76D37BF09B44}"/>
                </a:ext>
              </a:extLst>
            </p:cNvPr>
            <p:cNvSpPr/>
            <p:nvPr/>
          </p:nvSpPr>
          <p:spPr>
            <a:xfrm>
              <a:off x="6805238" y="1661227"/>
              <a:ext cx="10655" cy="10241"/>
            </a:xfrm>
            <a:custGeom>
              <a:avLst/>
              <a:gdLst/>
              <a:ahLst/>
              <a:cxnLst/>
              <a:rect l="l" t="t" r="r" b="b"/>
              <a:pathLst>
                <a:path w="335" h="322" extrusionOk="0">
                  <a:moveTo>
                    <a:pt x="168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22"/>
                    <a:pt x="168" y="322"/>
                  </a:cubicBezTo>
                  <a:cubicBezTo>
                    <a:pt x="251" y="322"/>
                    <a:pt x="334" y="250"/>
                    <a:pt x="334" y="167"/>
                  </a:cubicBezTo>
                  <a:cubicBezTo>
                    <a:pt x="334" y="72"/>
                    <a:pt x="251" y="0"/>
                    <a:pt x="16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2325;p67">
              <a:extLst>
                <a:ext uri="{FF2B5EF4-FFF2-40B4-BE49-F238E27FC236}">
                  <a16:creationId xmlns:a16="http://schemas.microsoft.com/office/drawing/2014/main" id="{95B650EB-A61C-482A-8C05-C0CF0C9E0C0C}"/>
                </a:ext>
              </a:extLst>
            </p:cNvPr>
            <p:cNvSpPr/>
            <p:nvPr/>
          </p:nvSpPr>
          <p:spPr>
            <a:xfrm>
              <a:off x="6804125" y="1706294"/>
              <a:ext cx="10623" cy="10241"/>
            </a:xfrm>
            <a:custGeom>
              <a:avLst/>
              <a:gdLst/>
              <a:ahLst/>
              <a:cxnLst/>
              <a:rect l="l" t="t" r="r" b="b"/>
              <a:pathLst>
                <a:path w="334" h="322" extrusionOk="0">
                  <a:moveTo>
                    <a:pt x="167" y="0"/>
                  </a:moveTo>
                  <a:cubicBezTo>
                    <a:pt x="84" y="0"/>
                    <a:pt x="0" y="72"/>
                    <a:pt x="0" y="155"/>
                  </a:cubicBezTo>
                  <a:cubicBezTo>
                    <a:pt x="0" y="250"/>
                    <a:pt x="84" y="322"/>
                    <a:pt x="167" y="322"/>
                  </a:cubicBezTo>
                  <a:cubicBezTo>
                    <a:pt x="262" y="322"/>
                    <a:pt x="334" y="250"/>
                    <a:pt x="334" y="155"/>
                  </a:cubicBezTo>
                  <a:cubicBezTo>
                    <a:pt x="334" y="72"/>
                    <a:pt x="262" y="0"/>
                    <a:pt x="16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2326;p67">
              <a:extLst>
                <a:ext uri="{FF2B5EF4-FFF2-40B4-BE49-F238E27FC236}">
                  <a16:creationId xmlns:a16="http://schemas.microsoft.com/office/drawing/2014/main" id="{B5F96396-3798-4A3F-B7C9-F32B25408253}"/>
                </a:ext>
              </a:extLst>
            </p:cNvPr>
            <p:cNvSpPr/>
            <p:nvPr/>
          </p:nvSpPr>
          <p:spPr>
            <a:xfrm>
              <a:off x="6803362" y="1754002"/>
              <a:ext cx="10623" cy="10241"/>
            </a:xfrm>
            <a:custGeom>
              <a:avLst/>
              <a:gdLst/>
              <a:ahLst/>
              <a:cxnLst/>
              <a:rect l="l" t="t" r="r" b="b"/>
              <a:pathLst>
                <a:path w="334" h="322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22"/>
                    <a:pt x="167" y="322"/>
                  </a:cubicBezTo>
                  <a:cubicBezTo>
                    <a:pt x="250" y="322"/>
                    <a:pt x="334" y="250"/>
                    <a:pt x="334" y="167"/>
                  </a:cubicBezTo>
                  <a:cubicBezTo>
                    <a:pt x="334" y="72"/>
                    <a:pt x="250" y="0"/>
                    <a:pt x="16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2327;p67">
              <a:extLst>
                <a:ext uri="{FF2B5EF4-FFF2-40B4-BE49-F238E27FC236}">
                  <a16:creationId xmlns:a16="http://schemas.microsoft.com/office/drawing/2014/main" id="{59F7CB56-17E0-4DDD-8433-DB61DC11232E}"/>
                </a:ext>
              </a:extLst>
            </p:cNvPr>
            <p:cNvSpPr/>
            <p:nvPr/>
          </p:nvSpPr>
          <p:spPr>
            <a:xfrm>
              <a:off x="6746940" y="1508881"/>
              <a:ext cx="213221" cy="352304"/>
            </a:xfrm>
            <a:custGeom>
              <a:avLst/>
              <a:gdLst/>
              <a:ahLst/>
              <a:cxnLst/>
              <a:rect l="l" t="t" r="r" b="b"/>
              <a:pathLst>
                <a:path w="6704" h="11077" extrusionOk="0">
                  <a:moveTo>
                    <a:pt x="4072" y="3897"/>
                  </a:moveTo>
                  <a:lnTo>
                    <a:pt x="4822" y="4886"/>
                  </a:lnTo>
                  <a:lnTo>
                    <a:pt x="5453" y="5683"/>
                  </a:lnTo>
                  <a:cubicBezTo>
                    <a:pt x="4703" y="6302"/>
                    <a:pt x="4263" y="7243"/>
                    <a:pt x="4263" y="8231"/>
                  </a:cubicBezTo>
                  <a:lnTo>
                    <a:pt x="4263" y="8612"/>
                  </a:lnTo>
                  <a:lnTo>
                    <a:pt x="3298" y="8612"/>
                  </a:lnTo>
                  <a:lnTo>
                    <a:pt x="3298" y="6029"/>
                  </a:lnTo>
                  <a:cubicBezTo>
                    <a:pt x="3298" y="5493"/>
                    <a:pt x="3441" y="4969"/>
                    <a:pt x="3715" y="4505"/>
                  </a:cubicBezTo>
                  <a:lnTo>
                    <a:pt x="4072" y="3897"/>
                  </a:lnTo>
                  <a:close/>
                  <a:moveTo>
                    <a:pt x="4263" y="8934"/>
                  </a:moveTo>
                  <a:lnTo>
                    <a:pt x="4263" y="9374"/>
                  </a:lnTo>
                  <a:cubicBezTo>
                    <a:pt x="4263" y="10124"/>
                    <a:pt x="3656" y="10732"/>
                    <a:pt x="2906" y="10732"/>
                  </a:cubicBezTo>
                  <a:cubicBezTo>
                    <a:pt x="2536" y="10732"/>
                    <a:pt x="2191" y="10577"/>
                    <a:pt x="1941" y="10315"/>
                  </a:cubicBezTo>
                  <a:cubicBezTo>
                    <a:pt x="1691" y="10041"/>
                    <a:pt x="1548" y="9684"/>
                    <a:pt x="1572" y="9315"/>
                  </a:cubicBezTo>
                  <a:lnTo>
                    <a:pt x="1584" y="8934"/>
                  </a:lnTo>
                  <a:lnTo>
                    <a:pt x="2239" y="8934"/>
                  </a:lnTo>
                  <a:lnTo>
                    <a:pt x="2239" y="9005"/>
                  </a:lnTo>
                  <a:cubicBezTo>
                    <a:pt x="2239" y="9279"/>
                    <a:pt x="2477" y="9529"/>
                    <a:pt x="2763" y="9541"/>
                  </a:cubicBezTo>
                  <a:cubicBezTo>
                    <a:pt x="2894" y="9541"/>
                    <a:pt x="3025" y="9493"/>
                    <a:pt x="3132" y="9386"/>
                  </a:cubicBezTo>
                  <a:cubicBezTo>
                    <a:pt x="3239" y="9291"/>
                    <a:pt x="3298" y="9148"/>
                    <a:pt x="3298" y="9005"/>
                  </a:cubicBezTo>
                  <a:lnTo>
                    <a:pt x="3298" y="8934"/>
                  </a:lnTo>
                  <a:close/>
                  <a:moveTo>
                    <a:pt x="1602" y="0"/>
                  </a:moveTo>
                  <a:cubicBezTo>
                    <a:pt x="1462" y="0"/>
                    <a:pt x="1323" y="33"/>
                    <a:pt x="1191" y="99"/>
                  </a:cubicBezTo>
                  <a:lnTo>
                    <a:pt x="548" y="421"/>
                  </a:lnTo>
                  <a:lnTo>
                    <a:pt x="167" y="421"/>
                  </a:lnTo>
                  <a:cubicBezTo>
                    <a:pt x="84" y="421"/>
                    <a:pt x="0" y="492"/>
                    <a:pt x="0" y="576"/>
                  </a:cubicBezTo>
                  <a:cubicBezTo>
                    <a:pt x="0" y="671"/>
                    <a:pt x="84" y="742"/>
                    <a:pt x="167" y="742"/>
                  </a:cubicBezTo>
                  <a:lnTo>
                    <a:pt x="1048" y="742"/>
                  </a:lnTo>
                  <a:lnTo>
                    <a:pt x="1393" y="754"/>
                  </a:lnTo>
                  <a:cubicBezTo>
                    <a:pt x="1524" y="790"/>
                    <a:pt x="1632" y="909"/>
                    <a:pt x="1632" y="1052"/>
                  </a:cubicBezTo>
                  <a:lnTo>
                    <a:pt x="1596" y="1647"/>
                  </a:lnTo>
                  <a:cubicBezTo>
                    <a:pt x="1596" y="1742"/>
                    <a:pt x="1655" y="1814"/>
                    <a:pt x="1739" y="1814"/>
                  </a:cubicBezTo>
                  <a:cubicBezTo>
                    <a:pt x="1834" y="1814"/>
                    <a:pt x="1905" y="1754"/>
                    <a:pt x="1905" y="1671"/>
                  </a:cubicBezTo>
                  <a:lnTo>
                    <a:pt x="1941" y="1076"/>
                  </a:lnTo>
                  <a:cubicBezTo>
                    <a:pt x="1953" y="754"/>
                    <a:pt x="1727" y="492"/>
                    <a:pt x="1417" y="445"/>
                  </a:cubicBezTo>
                  <a:lnTo>
                    <a:pt x="1286" y="445"/>
                  </a:lnTo>
                  <a:lnTo>
                    <a:pt x="1358" y="421"/>
                  </a:lnTo>
                  <a:cubicBezTo>
                    <a:pt x="1448" y="376"/>
                    <a:pt x="1546" y="352"/>
                    <a:pt x="1643" y="352"/>
                  </a:cubicBezTo>
                  <a:cubicBezTo>
                    <a:pt x="1751" y="352"/>
                    <a:pt x="1859" y="382"/>
                    <a:pt x="1953" y="445"/>
                  </a:cubicBezTo>
                  <a:cubicBezTo>
                    <a:pt x="2132" y="552"/>
                    <a:pt x="2239" y="730"/>
                    <a:pt x="2251" y="933"/>
                  </a:cubicBezTo>
                  <a:lnTo>
                    <a:pt x="2251" y="968"/>
                  </a:lnTo>
                  <a:lnTo>
                    <a:pt x="2251" y="3219"/>
                  </a:lnTo>
                  <a:lnTo>
                    <a:pt x="2251" y="8648"/>
                  </a:lnTo>
                  <a:lnTo>
                    <a:pt x="1608" y="8648"/>
                  </a:lnTo>
                  <a:lnTo>
                    <a:pt x="1894" y="2445"/>
                  </a:lnTo>
                  <a:cubicBezTo>
                    <a:pt x="1894" y="2350"/>
                    <a:pt x="1834" y="2278"/>
                    <a:pt x="1751" y="2278"/>
                  </a:cubicBezTo>
                  <a:cubicBezTo>
                    <a:pt x="1655" y="2278"/>
                    <a:pt x="1584" y="2338"/>
                    <a:pt x="1584" y="2421"/>
                  </a:cubicBezTo>
                  <a:lnTo>
                    <a:pt x="1393" y="6648"/>
                  </a:lnTo>
                  <a:lnTo>
                    <a:pt x="1155" y="6648"/>
                  </a:lnTo>
                  <a:lnTo>
                    <a:pt x="1155" y="6469"/>
                  </a:lnTo>
                  <a:cubicBezTo>
                    <a:pt x="1155" y="6386"/>
                    <a:pt x="1072" y="6314"/>
                    <a:pt x="989" y="6314"/>
                  </a:cubicBezTo>
                  <a:cubicBezTo>
                    <a:pt x="893" y="6314"/>
                    <a:pt x="822" y="6386"/>
                    <a:pt x="822" y="6469"/>
                  </a:cubicBezTo>
                  <a:lnTo>
                    <a:pt x="822" y="7160"/>
                  </a:lnTo>
                  <a:cubicBezTo>
                    <a:pt x="822" y="7243"/>
                    <a:pt x="893" y="7326"/>
                    <a:pt x="989" y="7326"/>
                  </a:cubicBezTo>
                  <a:cubicBezTo>
                    <a:pt x="1072" y="7326"/>
                    <a:pt x="1155" y="7243"/>
                    <a:pt x="1155" y="7160"/>
                  </a:cubicBezTo>
                  <a:lnTo>
                    <a:pt x="1155" y="6981"/>
                  </a:lnTo>
                  <a:lnTo>
                    <a:pt x="1370" y="6981"/>
                  </a:lnTo>
                  <a:lnTo>
                    <a:pt x="1334" y="7946"/>
                  </a:lnTo>
                  <a:lnTo>
                    <a:pt x="1155" y="7946"/>
                  </a:lnTo>
                  <a:lnTo>
                    <a:pt x="1155" y="7743"/>
                  </a:lnTo>
                  <a:cubicBezTo>
                    <a:pt x="1155" y="7648"/>
                    <a:pt x="1072" y="7576"/>
                    <a:pt x="989" y="7576"/>
                  </a:cubicBezTo>
                  <a:cubicBezTo>
                    <a:pt x="893" y="7576"/>
                    <a:pt x="822" y="7648"/>
                    <a:pt x="822" y="7743"/>
                  </a:cubicBezTo>
                  <a:lnTo>
                    <a:pt x="822" y="8422"/>
                  </a:lnTo>
                  <a:cubicBezTo>
                    <a:pt x="822" y="8517"/>
                    <a:pt x="893" y="8588"/>
                    <a:pt x="989" y="8588"/>
                  </a:cubicBezTo>
                  <a:cubicBezTo>
                    <a:pt x="1072" y="8588"/>
                    <a:pt x="1155" y="8517"/>
                    <a:pt x="1155" y="8422"/>
                  </a:cubicBezTo>
                  <a:lnTo>
                    <a:pt x="1155" y="8243"/>
                  </a:lnTo>
                  <a:lnTo>
                    <a:pt x="1310" y="8243"/>
                  </a:lnTo>
                  <a:lnTo>
                    <a:pt x="1274" y="9315"/>
                  </a:lnTo>
                  <a:cubicBezTo>
                    <a:pt x="1251" y="9779"/>
                    <a:pt x="1417" y="10208"/>
                    <a:pt x="1727" y="10553"/>
                  </a:cubicBezTo>
                  <a:cubicBezTo>
                    <a:pt x="2048" y="10874"/>
                    <a:pt x="2477" y="11077"/>
                    <a:pt x="2941" y="11077"/>
                  </a:cubicBezTo>
                  <a:cubicBezTo>
                    <a:pt x="3858" y="11077"/>
                    <a:pt x="4608" y="10327"/>
                    <a:pt x="4608" y="9410"/>
                  </a:cubicBezTo>
                  <a:lnTo>
                    <a:pt x="4608" y="8243"/>
                  </a:lnTo>
                  <a:cubicBezTo>
                    <a:pt x="4608" y="7362"/>
                    <a:pt x="5001" y="6529"/>
                    <a:pt x="5680" y="5969"/>
                  </a:cubicBezTo>
                  <a:lnTo>
                    <a:pt x="5680" y="5981"/>
                  </a:lnTo>
                  <a:cubicBezTo>
                    <a:pt x="5763" y="6100"/>
                    <a:pt x="5894" y="6172"/>
                    <a:pt x="6049" y="6195"/>
                  </a:cubicBezTo>
                  <a:lnTo>
                    <a:pt x="6120" y="6195"/>
                  </a:lnTo>
                  <a:cubicBezTo>
                    <a:pt x="6239" y="6195"/>
                    <a:pt x="6358" y="6148"/>
                    <a:pt x="6466" y="6076"/>
                  </a:cubicBezTo>
                  <a:cubicBezTo>
                    <a:pt x="6668" y="5862"/>
                    <a:pt x="6704" y="5517"/>
                    <a:pt x="6525" y="5279"/>
                  </a:cubicBezTo>
                  <a:lnTo>
                    <a:pt x="6108" y="4743"/>
                  </a:lnTo>
                  <a:cubicBezTo>
                    <a:pt x="6075" y="4702"/>
                    <a:pt x="6029" y="4681"/>
                    <a:pt x="5983" y="4681"/>
                  </a:cubicBezTo>
                  <a:cubicBezTo>
                    <a:pt x="5948" y="4681"/>
                    <a:pt x="5913" y="4693"/>
                    <a:pt x="5882" y="4719"/>
                  </a:cubicBezTo>
                  <a:cubicBezTo>
                    <a:pt x="5811" y="4778"/>
                    <a:pt x="5799" y="4862"/>
                    <a:pt x="5858" y="4945"/>
                  </a:cubicBezTo>
                  <a:lnTo>
                    <a:pt x="6275" y="5481"/>
                  </a:lnTo>
                  <a:cubicBezTo>
                    <a:pt x="6346" y="5576"/>
                    <a:pt x="6335" y="5719"/>
                    <a:pt x="6227" y="5791"/>
                  </a:cubicBezTo>
                  <a:cubicBezTo>
                    <a:pt x="6186" y="5811"/>
                    <a:pt x="6136" y="5840"/>
                    <a:pt x="6085" y="5840"/>
                  </a:cubicBezTo>
                  <a:cubicBezTo>
                    <a:pt x="6077" y="5840"/>
                    <a:pt x="6069" y="5840"/>
                    <a:pt x="6061" y="5838"/>
                  </a:cubicBezTo>
                  <a:cubicBezTo>
                    <a:pt x="6001" y="5814"/>
                    <a:pt x="5942" y="5791"/>
                    <a:pt x="5918" y="5743"/>
                  </a:cubicBezTo>
                  <a:lnTo>
                    <a:pt x="4561" y="3969"/>
                  </a:lnTo>
                  <a:lnTo>
                    <a:pt x="4191" y="3493"/>
                  </a:lnTo>
                  <a:lnTo>
                    <a:pt x="4025" y="3290"/>
                  </a:lnTo>
                  <a:cubicBezTo>
                    <a:pt x="3953" y="3183"/>
                    <a:pt x="3965" y="3052"/>
                    <a:pt x="4072" y="2981"/>
                  </a:cubicBezTo>
                  <a:cubicBezTo>
                    <a:pt x="4102" y="2951"/>
                    <a:pt x="4147" y="2930"/>
                    <a:pt x="4196" y="2930"/>
                  </a:cubicBezTo>
                  <a:cubicBezTo>
                    <a:pt x="4206" y="2930"/>
                    <a:pt x="4217" y="2931"/>
                    <a:pt x="4227" y="2933"/>
                  </a:cubicBezTo>
                  <a:cubicBezTo>
                    <a:pt x="4287" y="2945"/>
                    <a:pt x="4346" y="2981"/>
                    <a:pt x="4382" y="3016"/>
                  </a:cubicBezTo>
                  <a:lnTo>
                    <a:pt x="5394" y="4350"/>
                  </a:lnTo>
                  <a:cubicBezTo>
                    <a:pt x="5428" y="4390"/>
                    <a:pt x="5469" y="4412"/>
                    <a:pt x="5514" y="4412"/>
                  </a:cubicBezTo>
                  <a:cubicBezTo>
                    <a:pt x="5548" y="4412"/>
                    <a:pt x="5584" y="4399"/>
                    <a:pt x="5620" y="4374"/>
                  </a:cubicBezTo>
                  <a:cubicBezTo>
                    <a:pt x="5692" y="4314"/>
                    <a:pt x="5704" y="4231"/>
                    <a:pt x="5644" y="4147"/>
                  </a:cubicBezTo>
                  <a:lnTo>
                    <a:pt x="4632" y="2826"/>
                  </a:lnTo>
                  <a:cubicBezTo>
                    <a:pt x="4549" y="2707"/>
                    <a:pt x="4406" y="2635"/>
                    <a:pt x="4263" y="2623"/>
                  </a:cubicBezTo>
                  <a:cubicBezTo>
                    <a:pt x="4231" y="2619"/>
                    <a:pt x="4201" y="2616"/>
                    <a:pt x="4171" y="2616"/>
                  </a:cubicBezTo>
                  <a:cubicBezTo>
                    <a:pt x="4055" y="2616"/>
                    <a:pt x="3953" y="2652"/>
                    <a:pt x="3858" y="2719"/>
                  </a:cubicBezTo>
                  <a:cubicBezTo>
                    <a:pt x="3620" y="2897"/>
                    <a:pt x="3572" y="3254"/>
                    <a:pt x="3751" y="3493"/>
                  </a:cubicBezTo>
                  <a:lnTo>
                    <a:pt x="3846" y="3612"/>
                  </a:lnTo>
                  <a:lnTo>
                    <a:pt x="3418" y="4326"/>
                  </a:lnTo>
                  <a:cubicBezTo>
                    <a:pt x="3120" y="4838"/>
                    <a:pt x="2953" y="5421"/>
                    <a:pt x="2953" y="6017"/>
                  </a:cubicBezTo>
                  <a:lnTo>
                    <a:pt x="2953" y="9005"/>
                  </a:lnTo>
                  <a:cubicBezTo>
                    <a:pt x="2953" y="9065"/>
                    <a:pt x="2917" y="9124"/>
                    <a:pt x="2894" y="9172"/>
                  </a:cubicBezTo>
                  <a:cubicBezTo>
                    <a:pt x="2846" y="9208"/>
                    <a:pt x="2798" y="9231"/>
                    <a:pt x="2739" y="9231"/>
                  </a:cubicBezTo>
                  <a:cubicBezTo>
                    <a:pt x="2620" y="9231"/>
                    <a:pt x="2536" y="9136"/>
                    <a:pt x="2536" y="9017"/>
                  </a:cubicBezTo>
                  <a:lnTo>
                    <a:pt x="2536" y="4493"/>
                  </a:lnTo>
                  <a:lnTo>
                    <a:pt x="2715" y="4493"/>
                  </a:lnTo>
                  <a:lnTo>
                    <a:pt x="2715" y="4671"/>
                  </a:lnTo>
                  <a:cubicBezTo>
                    <a:pt x="2715" y="4767"/>
                    <a:pt x="2786" y="4838"/>
                    <a:pt x="2870" y="4838"/>
                  </a:cubicBezTo>
                  <a:cubicBezTo>
                    <a:pt x="2965" y="4838"/>
                    <a:pt x="3037" y="4767"/>
                    <a:pt x="3037" y="4671"/>
                  </a:cubicBezTo>
                  <a:lnTo>
                    <a:pt x="3037" y="3993"/>
                  </a:lnTo>
                  <a:cubicBezTo>
                    <a:pt x="3037" y="3897"/>
                    <a:pt x="2965" y="3826"/>
                    <a:pt x="2870" y="3826"/>
                  </a:cubicBezTo>
                  <a:cubicBezTo>
                    <a:pt x="2786" y="3826"/>
                    <a:pt x="2715" y="3897"/>
                    <a:pt x="2715" y="3993"/>
                  </a:cubicBezTo>
                  <a:lnTo>
                    <a:pt x="2715" y="4171"/>
                  </a:lnTo>
                  <a:lnTo>
                    <a:pt x="2536" y="4171"/>
                  </a:lnTo>
                  <a:lnTo>
                    <a:pt x="2536" y="3350"/>
                  </a:lnTo>
                  <a:lnTo>
                    <a:pt x="2715" y="3350"/>
                  </a:lnTo>
                  <a:lnTo>
                    <a:pt x="2715" y="3528"/>
                  </a:lnTo>
                  <a:cubicBezTo>
                    <a:pt x="2715" y="3612"/>
                    <a:pt x="2786" y="3695"/>
                    <a:pt x="2870" y="3695"/>
                  </a:cubicBezTo>
                  <a:cubicBezTo>
                    <a:pt x="2965" y="3695"/>
                    <a:pt x="3037" y="3612"/>
                    <a:pt x="3037" y="3528"/>
                  </a:cubicBezTo>
                  <a:lnTo>
                    <a:pt x="3037" y="2838"/>
                  </a:lnTo>
                  <a:cubicBezTo>
                    <a:pt x="3037" y="2754"/>
                    <a:pt x="2965" y="2683"/>
                    <a:pt x="2870" y="2683"/>
                  </a:cubicBezTo>
                  <a:cubicBezTo>
                    <a:pt x="2786" y="2683"/>
                    <a:pt x="2715" y="2754"/>
                    <a:pt x="2715" y="2838"/>
                  </a:cubicBezTo>
                  <a:lnTo>
                    <a:pt x="2715" y="3016"/>
                  </a:lnTo>
                  <a:lnTo>
                    <a:pt x="2536" y="3016"/>
                  </a:lnTo>
                  <a:lnTo>
                    <a:pt x="2536" y="921"/>
                  </a:lnTo>
                  <a:lnTo>
                    <a:pt x="2536" y="873"/>
                  </a:lnTo>
                  <a:cubicBezTo>
                    <a:pt x="2525" y="564"/>
                    <a:pt x="2358" y="278"/>
                    <a:pt x="2084" y="135"/>
                  </a:cubicBezTo>
                  <a:cubicBezTo>
                    <a:pt x="1930" y="45"/>
                    <a:pt x="1766" y="0"/>
                    <a:pt x="160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2725;p67">
            <a:extLst>
              <a:ext uri="{FF2B5EF4-FFF2-40B4-BE49-F238E27FC236}">
                <a16:creationId xmlns:a16="http://schemas.microsoft.com/office/drawing/2014/main" id="{48FE02EF-0C7C-4902-A371-09C854E6CB87}"/>
              </a:ext>
            </a:extLst>
          </p:cNvPr>
          <p:cNvGrpSpPr/>
          <p:nvPr/>
        </p:nvGrpSpPr>
        <p:grpSpPr>
          <a:xfrm>
            <a:off x="7000566" y="1644463"/>
            <a:ext cx="1061886" cy="1107321"/>
            <a:chOff x="5964227" y="3858701"/>
            <a:chExt cx="283743" cy="308444"/>
          </a:xfrm>
        </p:grpSpPr>
        <p:sp>
          <p:nvSpPr>
            <p:cNvPr id="19" name="Google Shape;12726;p67">
              <a:extLst>
                <a:ext uri="{FF2B5EF4-FFF2-40B4-BE49-F238E27FC236}">
                  <a16:creationId xmlns:a16="http://schemas.microsoft.com/office/drawing/2014/main" id="{29F80714-76F2-441D-9D47-CB83962B3A89}"/>
                </a:ext>
              </a:extLst>
            </p:cNvPr>
            <p:cNvSpPr/>
            <p:nvPr/>
          </p:nvSpPr>
          <p:spPr>
            <a:xfrm>
              <a:off x="5964227" y="3858701"/>
              <a:ext cx="283743" cy="308444"/>
            </a:xfrm>
            <a:custGeom>
              <a:avLst/>
              <a:gdLst/>
              <a:ahLst/>
              <a:cxnLst/>
              <a:rect l="l" t="t" r="r" b="b"/>
              <a:pathLst>
                <a:path w="6978" h="7585" extrusionOk="0">
                  <a:moveTo>
                    <a:pt x="6084" y="3060"/>
                  </a:moveTo>
                  <a:cubicBezTo>
                    <a:pt x="6453" y="3120"/>
                    <a:pt x="6739" y="3429"/>
                    <a:pt x="6739" y="3822"/>
                  </a:cubicBezTo>
                  <a:cubicBezTo>
                    <a:pt x="6739" y="4203"/>
                    <a:pt x="6453" y="4525"/>
                    <a:pt x="6084" y="4584"/>
                  </a:cubicBezTo>
                  <a:lnTo>
                    <a:pt x="6084" y="3060"/>
                  </a:lnTo>
                  <a:close/>
                  <a:moveTo>
                    <a:pt x="881" y="2929"/>
                  </a:moveTo>
                  <a:lnTo>
                    <a:pt x="881" y="4715"/>
                  </a:lnTo>
                  <a:lnTo>
                    <a:pt x="607" y="4715"/>
                  </a:lnTo>
                  <a:cubicBezTo>
                    <a:pt x="405" y="4715"/>
                    <a:pt x="226" y="4536"/>
                    <a:pt x="226" y="4322"/>
                  </a:cubicBezTo>
                  <a:lnTo>
                    <a:pt x="226" y="3310"/>
                  </a:lnTo>
                  <a:cubicBezTo>
                    <a:pt x="226" y="3108"/>
                    <a:pt x="405" y="2929"/>
                    <a:pt x="607" y="2929"/>
                  </a:cubicBezTo>
                  <a:close/>
                  <a:moveTo>
                    <a:pt x="1893" y="2917"/>
                  </a:moveTo>
                  <a:lnTo>
                    <a:pt x="1893" y="4715"/>
                  </a:lnTo>
                  <a:lnTo>
                    <a:pt x="1107" y="4715"/>
                  </a:lnTo>
                  <a:lnTo>
                    <a:pt x="1107" y="2917"/>
                  </a:lnTo>
                  <a:close/>
                  <a:moveTo>
                    <a:pt x="2024" y="5596"/>
                  </a:moveTo>
                  <a:lnTo>
                    <a:pt x="2024" y="6108"/>
                  </a:lnTo>
                  <a:lnTo>
                    <a:pt x="1798" y="6108"/>
                  </a:lnTo>
                  <a:lnTo>
                    <a:pt x="1929" y="5596"/>
                  </a:lnTo>
                  <a:close/>
                  <a:moveTo>
                    <a:pt x="1858" y="4953"/>
                  </a:moveTo>
                  <a:lnTo>
                    <a:pt x="1405" y="6620"/>
                  </a:lnTo>
                  <a:lnTo>
                    <a:pt x="1107" y="6620"/>
                  </a:lnTo>
                  <a:lnTo>
                    <a:pt x="1107" y="4953"/>
                  </a:lnTo>
                  <a:close/>
                  <a:moveTo>
                    <a:pt x="5846" y="250"/>
                  </a:moveTo>
                  <a:lnTo>
                    <a:pt x="5846" y="7394"/>
                  </a:lnTo>
                  <a:lnTo>
                    <a:pt x="5322" y="7394"/>
                  </a:lnTo>
                  <a:lnTo>
                    <a:pt x="5322" y="2358"/>
                  </a:lnTo>
                  <a:cubicBezTo>
                    <a:pt x="5322" y="2298"/>
                    <a:pt x="5263" y="2239"/>
                    <a:pt x="5203" y="2239"/>
                  </a:cubicBezTo>
                  <a:cubicBezTo>
                    <a:pt x="5144" y="2239"/>
                    <a:pt x="5084" y="2298"/>
                    <a:pt x="5084" y="2358"/>
                  </a:cubicBezTo>
                  <a:lnTo>
                    <a:pt x="5084" y="6608"/>
                  </a:lnTo>
                  <a:cubicBezTo>
                    <a:pt x="4941" y="6394"/>
                    <a:pt x="4715" y="6108"/>
                    <a:pt x="4417" y="5834"/>
                  </a:cubicBezTo>
                  <a:cubicBezTo>
                    <a:pt x="4096" y="5501"/>
                    <a:pt x="3739" y="5251"/>
                    <a:pt x="3393" y="5072"/>
                  </a:cubicBezTo>
                  <a:cubicBezTo>
                    <a:pt x="2989" y="4858"/>
                    <a:pt x="2572" y="4739"/>
                    <a:pt x="2155" y="4727"/>
                  </a:cubicBezTo>
                  <a:lnTo>
                    <a:pt x="2155" y="2917"/>
                  </a:lnTo>
                  <a:cubicBezTo>
                    <a:pt x="2572" y="2893"/>
                    <a:pt x="2989" y="2774"/>
                    <a:pt x="3393" y="2572"/>
                  </a:cubicBezTo>
                  <a:cubicBezTo>
                    <a:pt x="3751" y="2393"/>
                    <a:pt x="4096" y="2120"/>
                    <a:pt x="4417" y="1810"/>
                  </a:cubicBezTo>
                  <a:cubicBezTo>
                    <a:pt x="4715" y="1524"/>
                    <a:pt x="4941" y="1250"/>
                    <a:pt x="5084" y="1036"/>
                  </a:cubicBezTo>
                  <a:lnTo>
                    <a:pt x="5084" y="1798"/>
                  </a:lnTo>
                  <a:cubicBezTo>
                    <a:pt x="5084" y="1858"/>
                    <a:pt x="5144" y="1917"/>
                    <a:pt x="5203" y="1917"/>
                  </a:cubicBezTo>
                  <a:cubicBezTo>
                    <a:pt x="5263" y="1917"/>
                    <a:pt x="5322" y="1858"/>
                    <a:pt x="5322" y="1798"/>
                  </a:cubicBezTo>
                  <a:lnTo>
                    <a:pt x="5322" y="250"/>
                  </a:lnTo>
                  <a:close/>
                  <a:moveTo>
                    <a:pt x="5203" y="0"/>
                  </a:moveTo>
                  <a:cubicBezTo>
                    <a:pt x="5144" y="0"/>
                    <a:pt x="5084" y="60"/>
                    <a:pt x="5084" y="119"/>
                  </a:cubicBezTo>
                  <a:lnTo>
                    <a:pt x="5084" y="596"/>
                  </a:lnTo>
                  <a:cubicBezTo>
                    <a:pt x="5013" y="715"/>
                    <a:pt x="4715" y="1167"/>
                    <a:pt x="4239" y="1619"/>
                  </a:cubicBezTo>
                  <a:cubicBezTo>
                    <a:pt x="3751" y="2096"/>
                    <a:pt x="2965" y="2655"/>
                    <a:pt x="2024" y="2655"/>
                  </a:cubicBezTo>
                  <a:lnTo>
                    <a:pt x="619" y="2655"/>
                  </a:lnTo>
                  <a:cubicBezTo>
                    <a:pt x="286" y="2655"/>
                    <a:pt x="0" y="2941"/>
                    <a:pt x="0" y="3286"/>
                  </a:cubicBezTo>
                  <a:lnTo>
                    <a:pt x="0" y="4298"/>
                  </a:lnTo>
                  <a:cubicBezTo>
                    <a:pt x="0" y="4632"/>
                    <a:pt x="286" y="4917"/>
                    <a:pt x="619" y="4917"/>
                  </a:cubicBezTo>
                  <a:lnTo>
                    <a:pt x="893" y="4917"/>
                  </a:lnTo>
                  <a:lnTo>
                    <a:pt x="893" y="6703"/>
                  </a:lnTo>
                  <a:cubicBezTo>
                    <a:pt x="893" y="6763"/>
                    <a:pt x="953" y="6822"/>
                    <a:pt x="1012" y="6822"/>
                  </a:cubicBezTo>
                  <a:lnTo>
                    <a:pt x="1512" y="6822"/>
                  </a:lnTo>
                  <a:cubicBezTo>
                    <a:pt x="1572" y="6822"/>
                    <a:pt x="1619" y="6799"/>
                    <a:pt x="1631" y="6739"/>
                  </a:cubicBezTo>
                  <a:lnTo>
                    <a:pt x="1750" y="6322"/>
                  </a:lnTo>
                  <a:lnTo>
                    <a:pt x="2155" y="6322"/>
                  </a:lnTo>
                  <a:cubicBezTo>
                    <a:pt x="2215" y="6322"/>
                    <a:pt x="2274" y="6263"/>
                    <a:pt x="2274" y="6203"/>
                  </a:cubicBezTo>
                  <a:lnTo>
                    <a:pt x="2274" y="5441"/>
                  </a:lnTo>
                  <a:cubicBezTo>
                    <a:pt x="2274" y="5382"/>
                    <a:pt x="2215" y="5322"/>
                    <a:pt x="2155" y="5322"/>
                  </a:cubicBezTo>
                  <a:lnTo>
                    <a:pt x="2012" y="5322"/>
                  </a:lnTo>
                  <a:lnTo>
                    <a:pt x="2108" y="4917"/>
                  </a:lnTo>
                  <a:cubicBezTo>
                    <a:pt x="3024" y="4953"/>
                    <a:pt x="3763" y="5501"/>
                    <a:pt x="4239" y="5965"/>
                  </a:cubicBezTo>
                  <a:cubicBezTo>
                    <a:pt x="4715" y="6430"/>
                    <a:pt x="5013" y="6882"/>
                    <a:pt x="5084" y="6989"/>
                  </a:cubicBezTo>
                  <a:lnTo>
                    <a:pt x="5084" y="7465"/>
                  </a:lnTo>
                  <a:cubicBezTo>
                    <a:pt x="5084" y="7525"/>
                    <a:pt x="5144" y="7584"/>
                    <a:pt x="5203" y="7584"/>
                  </a:cubicBezTo>
                  <a:lnTo>
                    <a:pt x="5965" y="7584"/>
                  </a:lnTo>
                  <a:cubicBezTo>
                    <a:pt x="6025" y="7584"/>
                    <a:pt x="6084" y="7525"/>
                    <a:pt x="6084" y="7465"/>
                  </a:cubicBezTo>
                  <a:lnTo>
                    <a:pt x="6084" y="4775"/>
                  </a:lnTo>
                  <a:cubicBezTo>
                    <a:pt x="6596" y="4715"/>
                    <a:pt x="6977" y="4286"/>
                    <a:pt x="6977" y="3774"/>
                  </a:cubicBezTo>
                  <a:cubicBezTo>
                    <a:pt x="6977" y="3298"/>
                    <a:pt x="6596" y="2870"/>
                    <a:pt x="6084" y="2810"/>
                  </a:cubicBezTo>
                  <a:lnTo>
                    <a:pt x="6084" y="119"/>
                  </a:lnTo>
                  <a:cubicBezTo>
                    <a:pt x="6084" y="60"/>
                    <a:pt x="6025" y="0"/>
                    <a:pt x="596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2727;p67">
              <a:extLst>
                <a:ext uri="{FF2B5EF4-FFF2-40B4-BE49-F238E27FC236}">
                  <a16:creationId xmlns:a16="http://schemas.microsoft.com/office/drawing/2014/main" id="{DE6C243A-7290-4190-BB33-C087A4E48FE9}"/>
                </a:ext>
              </a:extLst>
            </p:cNvPr>
            <p:cNvSpPr/>
            <p:nvPr/>
          </p:nvSpPr>
          <p:spPr>
            <a:xfrm>
              <a:off x="6202788" y="3976471"/>
              <a:ext cx="19719" cy="7601"/>
            </a:xfrm>
            <a:custGeom>
              <a:avLst/>
              <a:gdLst/>
              <a:ahLst/>
              <a:cxnLst/>
              <a:rect l="l" t="t" r="r" b="b"/>
              <a:pathLst>
                <a:path w="620" h="239" extrusionOk="0">
                  <a:moveTo>
                    <a:pt x="119" y="0"/>
                  </a:moveTo>
                  <a:cubicBezTo>
                    <a:pt x="60" y="0"/>
                    <a:pt x="0" y="60"/>
                    <a:pt x="0" y="119"/>
                  </a:cubicBezTo>
                  <a:cubicBezTo>
                    <a:pt x="0" y="179"/>
                    <a:pt x="60" y="238"/>
                    <a:pt x="119" y="238"/>
                  </a:cubicBezTo>
                  <a:lnTo>
                    <a:pt x="500" y="238"/>
                  </a:lnTo>
                  <a:cubicBezTo>
                    <a:pt x="560" y="238"/>
                    <a:pt x="619" y="179"/>
                    <a:pt x="619" y="119"/>
                  </a:cubicBezTo>
                  <a:cubicBezTo>
                    <a:pt x="619" y="60"/>
                    <a:pt x="560" y="0"/>
                    <a:pt x="50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2728;p67">
              <a:extLst>
                <a:ext uri="{FF2B5EF4-FFF2-40B4-BE49-F238E27FC236}">
                  <a16:creationId xmlns:a16="http://schemas.microsoft.com/office/drawing/2014/main" id="{A50C3292-F15B-4CB4-9646-840323CD5CBD}"/>
                </a:ext>
              </a:extLst>
            </p:cNvPr>
            <p:cNvSpPr/>
            <p:nvPr/>
          </p:nvSpPr>
          <p:spPr>
            <a:xfrm>
              <a:off x="6186122" y="3930259"/>
              <a:ext cx="17429" cy="16316"/>
            </a:xfrm>
            <a:custGeom>
              <a:avLst/>
              <a:gdLst/>
              <a:ahLst/>
              <a:cxnLst/>
              <a:rect l="l" t="t" r="r" b="b"/>
              <a:pathLst>
                <a:path w="548" h="513" extrusionOk="0">
                  <a:moveTo>
                    <a:pt x="429" y="0"/>
                  </a:moveTo>
                  <a:cubicBezTo>
                    <a:pt x="399" y="0"/>
                    <a:pt x="369" y="12"/>
                    <a:pt x="346" y="36"/>
                  </a:cubicBezTo>
                  <a:lnTo>
                    <a:pt x="72" y="298"/>
                  </a:lnTo>
                  <a:cubicBezTo>
                    <a:pt x="0" y="381"/>
                    <a:pt x="60" y="512"/>
                    <a:pt x="167" y="512"/>
                  </a:cubicBezTo>
                  <a:cubicBezTo>
                    <a:pt x="191" y="512"/>
                    <a:pt x="226" y="501"/>
                    <a:pt x="250" y="477"/>
                  </a:cubicBezTo>
                  <a:lnTo>
                    <a:pt x="524" y="215"/>
                  </a:lnTo>
                  <a:cubicBezTo>
                    <a:pt x="548" y="167"/>
                    <a:pt x="548" y="84"/>
                    <a:pt x="512" y="36"/>
                  </a:cubicBezTo>
                  <a:cubicBezTo>
                    <a:pt x="488" y="12"/>
                    <a:pt x="459" y="0"/>
                    <a:pt x="42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2729;p67">
              <a:extLst>
                <a:ext uri="{FF2B5EF4-FFF2-40B4-BE49-F238E27FC236}">
                  <a16:creationId xmlns:a16="http://schemas.microsoft.com/office/drawing/2014/main" id="{7B91F41B-5704-4A32-9329-1C4D293E73B5}"/>
                </a:ext>
              </a:extLst>
            </p:cNvPr>
            <p:cNvSpPr/>
            <p:nvPr/>
          </p:nvSpPr>
          <p:spPr>
            <a:xfrm>
              <a:off x="6187235" y="4013556"/>
              <a:ext cx="16316" cy="15934"/>
            </a:xfrm>
            <a:custGeom>
              <a:avLst/>
              <a:gdLst/>
              <a:ahLst/>
              <a:cxnLst/>
              <a:rect l="l" t="t" r="r" b="b"/>
              <a:pathLst>
                <a:path w="513" h="501" extrusionOk="0">
                  <a:moveTo>
                    <a:pt x="120" y="1"/>
                  </a:moveTo>
                  <a:cubicBezTo>
                    <a:pt x="90" y="1"/>
                    <a:pt x="61" y="13"/>
                    <a:pt x="37" y="37"/>
                  </a:cubicBezTo>
                  <a:cubicBezTo>
                    <a:pt x="1" y="84"/>
                    <a:pt x="1" y="156"/>
                    <a:pt x="37" y="203"/>
                  </a:cubicBezTo>
                  <a:lnTo>
                    <a:pt x="311" y="465"/>
                  </a:lnTo>
                  <a:cubicBezTo>
                    <a:pt x="334" y="489"/>
                    <a:pt x="367" y="501"/>
                    <a:pt x="400" y="501"/>
                  </a:cubicBezTo>
                  <a:cubicBezTo>
                    <a:pt x="433" y="501"/>
                    <a:pt x="465" y="489"/>
                    <a:pt x="489" y="465"/>
                  </a:cubicBezTo>
                  <a:cubicBezTo>
                    <a:pt x="513" y="429"/>
                    <a:pt x="513" y="346"/>
                    <a:pt x="477" y="310"/>
                  </a:cubicBezTo>
                  <a:lnTo>
                    <a:pt x="203" y="37"/>
                  </a:lnTo>
                  <a:cubicBezTo>
                    <a:pt x="180" y="13"/>
                    <a:pt x="150" y="1"/>
                    <a:pt x="12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288970754"/>
      </p:ext>
    </p:extLst>
  </p:cSld>
  <p:clrMapOvr>
    <a:masterClrMapping/>
  </p:clrMapOvr>
</p:sld>
</file>

<file path=ppt/theme/theme1.xml><?xml version="1.0" encoding="utf-8"?>
<a:theme xmlns:a="http://schemas.openxmlformats.org/drawingml/2006/main" name="University Project Proposal">
  <a:themeElements>
    <a:clrScheme name="Simple Light">
      <a:dk1>
        <a:srgbClr val="1A4477"/>
      </a:dk1>
      <a:lt1>
        <a:srgbClr val="D2FAF0"/>
      </a:lt1>
      <a:dk2>
        <a:srgbClr val="74CBCF"/>
      </a:dk2>
      <a:lt2>
        <a:srgbClr val="FBA83E"/>
      </a:lt2>
      <a:accent1>
        <a:srgbClr val="FFFAF4"/>
      </a:accent1>
      <a:accent2>
        <a:srgbClr val="1A4477"/>
      </a:accent2>
      <a:accent3>
        <a:srgbClr val="D2FAF0"/>
      </a:accent3>
      <a:accent4>
        <a:srgbClr val="74CBCF"/>
      </a:accent4>
      <a:accent5>
        <a:srgbClr val="FBA83E"/>
      </a:accent5>
      <a:accent6>
        <a:srgbClr val="FFFAF4"/>
      </a:accent6>
      <a:hlink>
        <a:srgbClr val="1A447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462</TotalTime>
  <Words>238</Words>
  <Application>Microsoft Office PowerPoint</Application>
  <PresentationFormat>On-screen Show (16:9)</PresentationFormat>
  <Paragraphs>53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Arial</vt:lpstr>
      <vt:lpstr>Calibri</vt:lpstr>
      <vt:lpstr>Comic Sans MS</vt:lpstr>
      <vt:lpstr>Monotype Corsiva</vt:lpstr>
      <vt:lpstr>Quicksand</vt:lpstr>
      <vt:lpstr>Quicksand Light</vt:lpstr>
      <vt:lpstr>Sriracha</vt:lpstr>
      <vt:lpstr>Wingdings</vt:lpstr>
      <vt:lpstr>University Project Proposal</vt:lpstr>
      <vt:lpstr>PowerPoint Presentation</vt:lpstr>
      <vt:lpstr>Introduction</vt:lpstr>
      <vt:lpstr>Work to be done</vt:lpstr>
      <vt:lpstr>Ideas</vt:lpstr>
      <vt:lpstr>Work Done</vt:lpstr>
      <vt:lpstr>— Motivation</vt:lpstr>
      <vt:lpstr>References</vt:lpstr>
      <vt:lpstr>Our Team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SAMRAT ASHOK</dc:creator>
  <cp:lastModifiedBy>Sam</cp:lastModifiedBy>
  <cp:revision>34</cp:revision>
  <dcterms:modified xsi:type="dcterms:W3CDTF">2021-02-26T08:41:03Z</dcterms:modified>
</cp:coreProperties>
</file>