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1c1891f3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1c1891f3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1c1891f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1c1891f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1c1891f3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1c1891f3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1c1891f3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1c1891f3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1c1891f3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1c1891f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1c1891f3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1c1891f3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1c1891f3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1c1891f3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a0bf7bf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a0bf7bf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be2a95bb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be2a95bb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be2a95bb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be2a95bb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e2a95bb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e2a95bb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e2a95bb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e2a95bb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be2a95bb2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be2a95bb2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1c1891f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1c1891f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a0bf7bf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a0bf7bf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1c1891f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1c1891f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be2a95bb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be2a95bb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4">
    <p:spTree>
      <p:nvGrpSpPr>
        <p:cNvPr id="82" name="Shape 82"/>
        <p:cNvGrpSpPr/>
        <p:nvPr/>
      </p:nvGrpSpPr>
      <p:grpSpPr>
        <a:xfrm>
          <a:off x="0" y="0"/>
          <a:ext cx="0" cy="0"/>
          <a:chOff x="0" y="0"/>
          <a:chExt cx="0" cy="0"/>
        </a:xfrm>
      </p:grpSpPr>
      <p:pic>
        <p:nvPicPr>
          <p:cNvPr descr="Ribbon graphic element" id="83" name="Google Shape;83;p13" title="Blue-gray graphic ribbon"/>
          <p:cNvPicPr preferRelativeResize="0"/>
          <p:nvPr/>
        </p:nvPicPr>
        <p:blipFill>
          <a:blip r:embed="rId2">
            <a:alphaModFix/>
          </a:blip>
          <a:stretch>
            <a:fillRect/>
          </a:stretch>
        </p:blipFill>
        <p:spPr>
          <a:xfrm>
            <a:off x="0" y="0"/>
            <a:ext cx="9144000" cy="5143504"/>
          </a:xfrm>
          <a:prstGeom prst="rect">
            <a:avLst/>
          </a:prstGeom>
          <a:noFill/>
          <a:ln>
            <a:noFill/>
          </a:ln>
        </p:spPr>
      </p:pic>
      <p:sp>
        <p:nvSpPr>
          <p:cNvPr id="84" name="Google Shape;84;p13"/>
          <p:cNvSpPr txBox="1"/>
          <p:nvPr>
            <p:ph idx="1" type="body"/>
          </p:nvPr>
        </p:nvSpPr>
        <p:spPr>
          <a:xfrm>
            <a:off x="4026275" y="1812325"/>
            <a:ext cx="4747200" cy="27045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24242"/>
              </a:buClr>
              <a:buSzPts val="1400"/>
              <a:buChar char="●"/>
              <a:defRPr sz="1400">
                <a:solidFill>
                  <a:srgbClr val="424242"/>
                </a:solidFill>
              </a:defRPr>
            </a:lvl1pPr>
            <a:lvl2pPr indent="-304800" lvl="1" marL="914400" rtl="0" algn="l">
              <a:lnSpc>
                <a:spcPct val="115000"/>
              </a:lnSpc>
              <a:spcBef>
                <a:spcPts val="0"/>
              </a:spcBef>
              <a:spcAft>
                <a:spcPts val="0"/>
              </a:spcAft>
              <a:buClr>
                <a:srgbClr val="424242"/>
              </a:buClr>
              <a:buSzPts val="1200"/>
              <a:buChar char="○"/>
              <a:defRPr sz="1200">
                <a:solidFill>
                  <a:srgbClr val="424242"/>
                </a:solidFill>
              </a:defRPr>
            </a:lvl2pPr>
            <a:lvl3pPr indent="-304800" lvl="2" marL="1371600" rtl="0" algn="l">
              <a:lnSpc>
                <a:spcPct val="115000"/>
              </a:lnSpc>
              <a:spcBef>
                <a:spcPts val="0"/>
              </a:spcBef>
              <a:spcAft>
                <a:spcPts val="0"/>
              </a:spcAft>
              <a:buClr>
                <a:srgbClr val="424242"/>
              </a:buClr>
              <a:buSzPts val="1200"/>
              <a:buChar char="■"/>
              <a:defRPr sz="1200">
                <a:solidFill>
                  <a:srgbClr val="424242"/>
                </a:solidFill>
              </a:defRPr>
            </a:lvl3pPr>
            <a:lvl4pPr indent="-304800" lvl="3" marL="1828800" rtl="0" algn="l">
              <a:lnSpc>
                <a:spcPct val="115000"/>
              </a:lnSpc>
              <a:spcBef>
                <a:spcPts val="0"/>
              </a:spcBef>
              <a:spcAft>
                <a:spcPts val="0"/>
              </a:spcAft>
              <a:buClr>
                <a:srgbClr val="424242"/>
              </a:buClr>
              <a:buSzPts val="1200"/>
              <a:buChar char="●"/>
              <a:defRPr sz="1200">
                <a:solidFill>
                  <a:srgbClr val="424242"/>
                </a:solidFill>
              </a:defRPr>
            </a:lvl4pPr>
            <a:lvl5pPr indent="-304800" lvl="4" marL="2286000" rtl="0" algn="l">
              <a:lnSpc>
                <a:spcPct val="115000"/>
              </a:lnSpc>
              <a:spcBef>
                <a:spcPts val="0"/>
              </a:spcBef>
              <a:spcAft>
                <a:spcPts val="0"/>
              </a:spcAft>
              <a:buClr>
                <a:srgbClr val="424242"/>
              </a:buClr>
              <a:buSzPts val="1200"/>
              <a:buChar char="○"/>
              <a:defRPr sz="1200">
                <a:solidFill>
                  <a:srgbClr val="424242"/>
                </a:solidFill>
              </a:defRPr>
            </a:lvl5pPr>
            <a:lvl6pPr indent="-304800" lvl="5" marL="2743200" rtl="0" algn="l">
              <a:lnSpc>
                <a:spcPct val="115000"/>
              </a:lnSpc>
              <a:spcBef>
                <a:spcPts val="0"/>
              </a:spcBef>
              <a:spcAft>
                <a:spcPts val="0"/>
              </a:spcAft>
              <a:buClr>
                <a:srgbClr val="424242"/>
              </a:buClr>
              <a:buSzPts val="1200"/>
              <a:buChar char="■"/>
              <a:defRPr sz="1200">
                <a:solidFill>
                  <a:srgbClr val="424242"/>
                </a:solidFill>
              </a:defRPr>
            </a:lvl6pPr>
            <a:lvl7pPr indent="-304800" lvl="6" marL="3200400" rtl="0" algn="l">
              <a:lnSpc>
                <a:spcPct val="115000"/>
              </a:lnSpc>
              <a:spcBef>
                <a:spcPts val="0"/>
              </a:spcBef>
              <a:spcAft>
                <a:spcPts val="0"/>
              </a:spcAft>
              <a:buClr>
                <a:srgbClr val="424242"/>
              </a:buClr>
              <a:buSzPts val="1200"/>
              <a:buChar char="●"/>
              <a:defRPr sz="1200">
                <a:solidFill>
                  <a:srgbClr val="424242"/>
                </a:solidFill>
              </a:defRPr>
            </a:lvl7pPr>
            <a:lvl8pPr indent="-304800" lvl="7" marL="3657600" rtl="0" algn="l">
              <a:lnSpc>
                <a:spcPct val="115000"/>
              </a:lnSpc>
              <a:spcBef>
                <a:spcPts val="0"/>
              </a:spcBef>
              <a:spcAft>
                <a:spcPts val="0"/>
              </a:spcAft>
              <a:buClr>
                <a:srgbClr val="424242"/>
              </a:buClr>
              <a:buSzPts val="1200"/>
              <a:buChar char="○"/>
              <a:defRPr sz="1200">
                <a:solidFill>
                  <a:srgbClr val="424242"/>
                </a:solidFill>
              </a:defRPr>
            </a:lvl8pPr>
            <a:lvl9pPr indent="-298450" lvl="8" marL="4114800" rtl="0" algn="l">
              <a:lnSpc>
                <a:spcPct val="115000"/>
              </a:lnSpc>
              <a:spcBef>
                <a:spcPts val="0"/>
              </a:spcBef>
              <a:spcAft>
                <a:spcPts val="0"/>
              </a:spcAft>
              <a:buClr>
                <a:srgbClr val="424242"/>
              </a:buClr>
              <a:buSzPts val="1100"/>
              <a:buChar char="■"/>
              <a:defRPr sz="1400">
                <a:solidFill>
                  <a:srgbClr val="424242"/>
                </a:solidFill>
              </a:defRPr>
            </a:lvl9pPr>
          </a:lstStyle>
          <a:p/>
        </p:txBody>
      </p:sp>
      <p:sp>
        <p:nvSpPr>
          <p:cNvPr id="85" name="Google Shape;8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424242"/>
                </a:solidFill>
              </a:defRPr>
            </a:lvl1pPr>
            <a:lvl2pPr lvl="1" rtl="0" algn="r">
              <a:lnSpc>
                <a:spcPct val="100000"/>
              </a:lnSpc>
              <a:spcAft>
                <a:spcPts val="0"/>
              </a:spcAft>
              <a:buNone/>
              <a:defRPr sz="1000">
                <a:solidFill>
                  <a:srgbClr val="424242"/>
                </a:solidFill>
              </a:defRPr>
            </a:lvl2pPr>
            <a:lvl3pPr lvl="2" rtl="0" algn="r">
              <a:lnSpc>
                <a:spcPct val="100000"/>
              </a:lnSpc>
              <a:spcAft>
                <a:spcPts val="0"/>
              </a:spcAft>
              <a:buNone/>
              <a:defRPr sz="1000">
                <a:solidFill>
                  <a:srgbClr val="424242"/>
                </a:solidFill>
              </a:defRPr>
            </a:lvl3pPr>
            <a:lvl4pPr lvl="3" rtl="0" algn="r">
              <a:lnSpc>
                <a:spcPct val="100000"/>
              </a:lnSpc>
              <a:spcAft>
                <a:spcPts val="0"/>
              </a:spcAft>
              <a:buNone/>
              <a:defRPr sz="1000">
                <a:solidFill>
                  <a:srgbClr val="424242"/>
                </a:solidFill>
              </a:defRPr>
            </a:lvl4pPr>
            <a:lvl5pPr lvl="4" rtl="0" algn="r">
              <a:lnSpc>
                <a:spcPct val="100000"/>
              </a:lnSpc>
              <a:spcAft>
                <a:spcPts val="0"/>
              </a:spcAft>
              <a:buNone/>
              <a:defRPr sz="1000">
                <a:solidFill>
                  <a:srgbClr val="424242"/>
                </a:solidFill>
              </a:defRPr>
            </a:lvl5pPr>
            <a:lvl6pPr lvl="5" rtl="0" algn="r">
              <a:lnSpc>
                <a:spcPct val="100000"/>
              </a:lnSpc>
              <a:spcAft>
                <a:spcPts val="0"/>
              </a:spcAft>
              <a:buNone/>
              <a:defRPr sz="1000">
                <a:solidFill>
                  <a:srgbClr val="424242"/>
                </a:solidFill>
              </a:defRPr>
            </a:lvl6pPr>
            <a:lvl7pPr lvl="6" rtl="0" algn="r">
              <a:lnSpc>
                <a:spcPct val="100000"/>
              </a:lnSpc>
              <a:spcAft>
                <a:spcPts val="0"/>
              </a:spcAft>
              <a:buNone/>
              <a:defRPr sz="1000">
                <a:solidFill>
                  <a:srgbClr val="424242"/>
                </a:solidFill>
              </a:defRPr>
            </a:lvl7pPr>
            <a:lvl8pPr lvl="7" rtl="0" algn="r">
              <a:lnSpc>
                <a:spcPct val="100000"/>
              </a:lnSpc>
              <a:spcAft>
                <a:spcPts val="0"/>
              </a:spcAft>
              <a:buNone/>
              <a:defRPr sz="1000">
                <a:solidFill>
                  <a:srgbClr val="424242"/>
                </a:solidFill>
              </a:defRPr>
            </a:lvl8pPr>
            <a:lvl9pPr lvl="8" rtl="0"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7">
    <p:bg>
      <p:bgPr>
        <a:solidFill>
          <a:srgbClr val="FFFFFF"/>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4"/>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90" name="Google Shape;90;p14"/>
          <p:cNvSpPr txBox="1"/>
          <p:nvPr>
            <p:ph type="title"/>
          </p:nvPr>
        </p:nvSpPr>
        <p:spPr>
          <a:xfrm>
            <a:off x="1128750" y="394200"/>
            <a:ext cx="6886500" cy="1412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dk1"/>
              </a:buClr>
              <a:buSzPts val="3600"/>
              <a:buNone/>
              <a:defRPr b="1" sz="3600">
                <a:solidFill>
                  <a:schemeClr val="dk1"/>
                </a:solidFill>
              </a:defRPr>
            </a:lvl1pPr>
            <a:lvl2pPr lvl="1" rtl="0" algn="ctr">
              <a:lnSpc>
                <a:spcPct val="100000"/>
              </a:lnSpc>
              <a:spcBef>
                <a:spcPts val="0"/>
              </a:spcBef>
              <a:spcAft>
                <a:spcPts val="0"/>
              </a:spcAft>
              <a:buClr>
                <a:schemeClr val="dk1"/>
              </a:buClr>
              <a:buSzPts val="3600"/>
              <a:buNone/>
              <a:defRPr b="1" sz="3600">
                <a:solidFill>
                  <a:schemeClr val="dk1"/>
                </a:solidFill>
              </a:defRPr>
            </a:lvl2pPr>
            <a:lvl3pPr lvl="2" rtl="0" algn="ctr">
              <a:lnSpc>
                <a:spcPct val="100000"/>
              </a:lnSpc>
              <a:spcBef>
                <a:spcPts val="0"/>
              </a:spcBef>
              <a:spcAft>
                <a:spcPts val="0"/>
              </a:spcAft>
              <a:buClr>
                <a:schemeClr val="dk1"/>
              </a:buClr>
              <a:buSzPts val="3600"/>
              <a:buNone/>
              <a:defRPr b="1" sz="3600">
                <a:solidFill>
                  <a:schemeClr val="dk1"/>
                </a:solidFill>
              </a:defRPr>
            </a:lvl3pPr>
            <a:lvl4pPr lvl="3" rtl="0" algn="ctr">
              <a:lnSpc>
                <a:spcPct val="100000"/>
              </a:lnSpc>
              <a:spcBef>
                <a:spcPts val="0"/>
              </a:spcBef>
              <a:spcAft>
                <a:spcPts val="0"/>
              </a:spcAft>
              <a:buClr>
                <a:schemeClr val="dk1"/>
              </a:buClr>
              <a:buSzPts val="3600"/>
              <a:buNone/>
              <a:defRPr b="1" sz="3600">
                <a:solidFill>
                  <a:schemeClr val="dk1"/>
                </a:solidFill>
              </a:defRPr>
            </a:lvl4pPr>
            <a:lvl5pPr lvl="4" rtl="0" algn="ctr">
              <a:lnSpc>
                <a:spcPct val="100000"/>
              </a:lnSpc>
              <a:spcBef>
                <a:spcPts val="0"/>
              </a:spcBef>
              <a:spcAft>
                <a:spcPts val="0"/>
              </a:spcAft>
              <a:buClr>
                <a:schemeClr val="dk1"/>
              </a:buClr>
              <a:buSzPts val="3600"/>
              <a:buNone/>
              <a:defRPr b="1" sz="3600">
                <a:solidFill>
                  <a:schemeClr val="dk1"/>
                </a:solidFill>
              </a:defRPr>
            </a:lvl5pPr>
            <a:lvl6pPr lvl="5" rtl="0" algn="ctr">
              <a:lnSpc>
                <a:spcPct val="100000"/>
              </a:lnSpc>
              <a:spcBef>
                <a:spcPts val="0"/>
              </a:spcBef>
              <a:spcAft>
                <a:spcPts val="0"/>
              </a:spcAft>
              <a:buClr>
                <a:schemeClr val="dk1"/>
              </a:buClr>
              <a:buSzPts val="3600"/>
              <a:buNone/>
              <a:defRPr b="1" sz="3600">
                <a:solidFill>
                  <a:schemeClr val="dk1"/>
                </a:solidFill>
              </a:defRPr>
            </a:lvl6pPr>
            <a:lvl7pPr lvl="6" rtl="0" algn="ctr">
              <a:lnSpc>
                <a:spcPct val="100000"/>
              </a:lnSpc>
              <a:spcBef>
                <a:spcPts val="0"/>
              </a:spcBef>
              <a:spcAft>
                <a:spcPts val="0"/>
              </a:spcAft>
              <a:buClr>
                <a:schemeClr val="dk1"/>
              </a:buClr>
              <a:buSzPts val="3600"/>
              <a:buNone/>
              <a:defRPr b="1" sz="3600">
                <a:solidFill>
                  <a:schemeClr val="dk1"/>
                </a:solidFill>
              </a:defRPr>
            </a:lvl7pPr>
            <a:lvl8pPr lvl="7" rtl="0" algn="ctr">
              <a:lnSpc>
                <a:spcPct val="100000"/>
              </a:lnSpc>
              <a:spcBef>
                <a:spcPts val="0"/>
              </a:spcBef>
              <a:spcAft>
                <a:spcPts val="0"/>
              </a:spcAft>
              <a:buClr>
                <a:schemeClr val="dk1"/>
              </a:buClr>
              <a:buSzPts val="3600"/>
              <a:buNone/>
              <a:defRPr b="1" sz="3600">
                <a:solidFill>
                  <a:schemeClr val="dk1"/>
                </a:solidFill>
              </a:defRPr>
            </a:lvl8pPr>
            <a:lvl9pPr lvl="8" rtl="0" algn="ctr">
              <a:lnSpc>
                <a:spcPct val="100000"/>
              </a:lnSpc>
              <a:spcBef>
                <a:spcPts val="0"/>
              </a:spcBef>
              <a:spcAft>
                <a:spcPts val="0"/>
              </a:spcAft>
              <a:buClr>
                <a:schemeClr val="dk1"/>
              </a:buClr>
              <a:buSzPts val="3600"/>
              <a:buNone/>
              <a:defRPr b="1" sz="3600">
                <a:solidFill>
                  <a:schemeClr val="dk1"/>
                </a:solidFill>
              </a:defRPr>
            </a:lvl9pPr>
          </a:lstStyle>
          <a:p/>
        </p:txBody>
      </p:sp>
      <p:sp>
        <p:nvSpPr>
          <p:cNvPr id="91" name="Google Shape;91;p14"/>
          <p:cNvSpPr txBox="1"/>
          <p:nvPr>
            <p:ph idx="1" type="body"/>
          </p:nvPr>
        </p:nvSpPr>
        <p:spPr>
          <a:xfrm>
            <a:off x="1128750" y="2225463"/>
            <a:ext cx="6886500" cy="2197200"/>
          </a:xfrm>
          <a:prstGeom prst="rect">
            <a:avLst/>
          </a:prstGeom>
          <a:noFill/>
        </p:spPr>
        <p:txBody>
          <a:bodyPr anchorCtr="0" anchor="t" bIns="91425" lIns="91425" spcFirstLastPara="1" rIns="91425" wrap="square" tIns="91425">
            <a:normAutofit/>
          </a:bodyPr>
          <a:lstStyle>
            <a:lvl1pPr indent="-330200" lvl="0" marL="457200" rtl="0" algn="ctr">
              <a:lnSpc>
                <a:spcPct val="115000"/>
              </a:lnSpc>
              <a:spcBef>
                <a:spcPts val="0"/>
              </a:spcBef>
              <a:spcAft>
                <a:spcPts val="0"/>
              </a:spcAft>
              <a:buClr>
                <a:schemeClr val="dk2"/>
              </a:buClr>
              <a:buSzPts val="1600"/>
              <a:buChar char="●"/>
              <a:defRPr sz="1600">
                <a:solidFill>
                  <a:schemeClr val="dk2"/>
                </a:solidFill>
              </a:defRPr>
            </a:lvl1pPr>
            <a:lvl2pPr indent="-298450" lvl="1" marL="914400" rtl="0" algn="ctr">
              <a:lnSpc>
                <a:spcPct val="115000"/>
              </a:lnSpc>
              <a:spcBef>
                <a:spcPts val="0"/>
              </a:spcBef>
              <a:spcAft>
                <a:spcPts val="0"/>
              </a:spcAft>
              <a:buClr>
                <a:schemeClr val="dk2"/>
              </a:buClr>
              <a:buSzPts val="1100"/>
              <a:buChar char="○"/>
              <a:defRPr sz="1400">
                <a:solidFill>
                  <a:schemeClr val="dk2"/>
                </a:solidFill>
              </a:defRPr>
            </a:lvl2pPr>
            <a:lvl3pPr indent="-298450" lvl="2" marL="1371600" rtl="0" algn="ctr">
              <a:lnSpc>
                <a:spcPct val="115000"/>
              </a:lnSpc>
              <a:spcBef>
                <a:spcPts val="0"/>
              </a:spcBef>
              <a:spcAft>
                <a:spcPts val="0"/>
              </a:spcAft>
              <a:buClr>
                <a:schemeClr val="dk2"/>
              </a:buClr>
              <a:buSzPts val="1100"/>
              <a:buChar char="■"/>
              <a:defRPr sz="1400">
                <a:solidFill>
                  <a:schemeClr val="dk2"/>
                </a:solidFill>
              </a:defRPr>
            </a:lvl3pPr>
            <a:lvl4pPr indent="-298450" lvl="3" marL="1828800" rtl="0" algn="ctr">
              <a:lnSpc>
                <a:spcPct val="115000"/>
              </a:lnSpc>
              <a:spcBef>
                <a:spcPts val="0"/>
              </a:spcBef>
              <a:spcAft>
                <a:spcPts val="0"/>
              </a:spcAft>
              <a:buClr>
                <a:schemeClr val="dk2"/>
              </a:buClr>
              <a:buSzPts val="1100"/>
              <a:buChar char="●"/>
              <a:defRPr sz="1400">
                <a:solidFill>
                  <a:schemeClr val="dk2"/>
                </a:solidFill>
              </a:defRPr>
            </a:lvl4pPr>
            <a:lvl5pPr indent="-298450" lvl="4" marL="2286000" rtl="0" algn="ctr">
              <a:lnSpc>
                <a:spcPct val="115000"/>
              </a:lnSpc>
              <a:spcBef>
                <a:spcPts val="0"/>
              </a:spcBef>
              <a:spcAft>
                <a:spcPts val="0"/>
              </a:spcAft>
              <a:buClr>
                <a:schemeClr val="dk2"/>
              </a:buClr>
              <a:buSzPts val="1100"/>
              <a:buChar char="○"/>
              <a:defRPr sz="1400">
                <a:solidFill>
                  <a:schemeClr val="dk2"/>
                </a:solidFill>
              </a:defRPr>
            </a:lvl5pPr>
            <a:lvl6pPr indent="-298450" lvl="5" marL="2743200" rtl="0" algn="ctr">
              <a:lnSpc>
                <a:spcPct val="115000"/>
              </a:lnSpc>
              <a:spcBef>
                <a:spcPts val="0"/>
              </a:spcBef>
              <a:spcAft>
                <a:spcPts val="0"/>
              </a:spcAft>
              <a:buClr>
                <a:schemeClr val="dk2"/>
              </a:buClr>
              <a:buSzPts val="1100"/>
              <a:buChar char="■"/>
              <a:defRPr sz="1400">
                <a:solidFill>
                  <a:schemeClr val="dk2"/>
                </a:solidFill>
              </a:defRPr>
            </a:lvl6pPr>
            <a:lvl7pPr indent="-298450" lvl="6" marL="3200400" rtl="0" algn="ctr">
              <a:lnSpc>
                <a:spcPct val="115000"/>
              </a:lnSpc>
              <a:spcBef>
                <a:spcPts val="0"/>
              </a:spcBef>
              <a:spcAft>
                <a:spcPts val="0"/>
              </a:spcAft>
              <a:buClr>
                <a:schemeClr val="dk2"/>
              </a:buClr>
              <a:buSzPts val="1100"/>
              <a:buChar char="●"/>
              <a:defRPr sz="1400">
                <a:solidFill>
                  <a:schemeClr val="dk2"/>
                </a:solidFill>
              </a:defRPr>
            </a:lvl7pPr>
            <a:lvl8pPr indent="-298450" lvl="7" marL="3657600" rtl="0" algn="ctr">
              <a:lnSpc>
                <a:spcPct val="115000"/>
              </a:lnSpc>
              <a:spcBef>
                <a:spcPts val="0"/>
              </a:spcBef>
              <a:spcAft>
                <a:spcPts val="0"/>
              </a:spcAft>
              <a:buClr>
                <a:schemeClr val="dk2"/>
              </a:buClr>
              <a:buSzPts val="1100"/>
              <a:buChar char="○"/>
              <a:defRPr sz="1400">
                <a:solidFill>
                  <a:schemeClr val="dk2"/>
                </a:solidFill>
              </a:defRPr>
            </a:lvl8pPr>
            <a:lvl9pPr indent="-298450" lvl="8" marL="4114800" rtl="0" algn="ctr">
              <a:lnSpc>
                <a:spcPct val="115000"/>
              </a:lnSpc>
              <a:spcBef>
                <a:spcPts val="0"/>
              </a:spcBef>
              <a:spcAft>
                <a:spcPts val="0"/>
              </a:spcAft>
              <a:buClr>
                <a:schemeClr val="dk2"/>
              </a:buClr>
              <a:buSzPts val="1100"/>
              <a:buChar char="■"/>
              <a:defRPr sz="1400">
                <a:solidFill>
                  <a:schemeClr val="dk2"/>
                </a:solidFill>
              </a:defRPr>
            </a:lvl9pPr>
          </a:lstStyle>
          <a:p/>
        </p:txBody>
      </p:sp>
      <p:sp>
        <p:nvSpPr>
          <p:cNvPr id="92" name="Google Shape;9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6">
    <p:bg>
      <p:bgPr>
        <a:solidFill>
          <a:srgbClr val="FFFFFF"/>
        </a:solidFill>
      </p:bgPr>
    </p:bg>
    <p:spTree>
      <p:nvGrpSpPr>
        <p:cNvPr id="93" name="Shape 93"/>
        <p:cNvGrpSpPr/>
        <p:nvPr/>
      </p:nvGrpSpPr>
      <p:grpSpPr>
        <a:xfrm>
          <a:off x="0" y="0"/>
          <a:ext cx="0" cy="0"/>
          <a:chOff x="0" y="0"/>
          <a:chExt cx="0" cy="0"/>
        </a:xfrm>
      </p:grpSpPr>
      <p:pic>
        <p:nvPicPr>
          <p:cNvPr descr="Ribbon graphic element" id="94" name="Google Shape;94;p15" title="Blue-gray graphic ribbon"/>
          <p:cNvPicPr preferRelativeResize="0"/>
          <p:nvPr/>
        </p:nvPicPr>
        <p:blipFill>
          <a:blip r:embed="rId2">
            <a:alphaModFix/>
          </a:blip>
          <a:stretch>
            <a:fillRect/>
          </a:stretch>
        </p:blipFill>
        <p:spPr>
          <a:xfrm>
            <a:off x="-1" y="-3"/>
            <a:ext cx="9144007" cy="5143500"/>
          </a:xfrm>
          <a:prstGeom prst="rect">
            <a:avLst/>
          </a:prstGeom>
          <a:noFill/>
          <a:ln>
            <a:noFill/>
          </a:ln>
        </p:spPr>
      </p:pic>
      <p:sp>
        <p:nvSpPr>
          <p:cNvPr id="95" name="Google Shape;95;p15"/>
          <p:cNvSpPr txBox="1"/>
          <p:nvPr>
            <p:ph type="ctrTitle"/>
          </p:nvPr>
        </p:nvSpPr>
        <p:spPr>
          <a:xfrm>
            <a:off x="436825" y="901200"/>
            <a:ext cx="4065900" cy="33411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rgbClr val="424242"/>
              </a:buClr>
              <a:buSzPts val="3600"/>
              <a:buNone/>
              <a:defRPr sz="3600">
                <a:solidFill>
                  <a:srgbClr val="424242"/>
                </a:solidFill>
              </a:defRPr>
            </a:lvl1pPr>
            <a:lvl2pPr lvl="1" rtl="0" algn="l">
              <a:lnSpc>
                <a:spcPct val="100000"/>
              </a:lnSpc>
              <a:spcBef>
                <a:spcPts val="0"/>
              </a:spcBef>
              <a:spcAft>
                <a:spcPts val="0"/>
              </a:spcAft>
              <a:buClr>
                <a:srgbClr val="424242"/>
              </a:buClr>
              <a:buSzPts val="3600"/>
              <a:buNone/>
              <a:defRPr sz="3600">
                <a:solidFill>
                  <a:srgbClr val="424242"/>
                </a:solidFill>
              </a:defRPr>
            </a:lvl2pPr>
            <a:lvl3pPr lvl="2" rtl="0" algn="l">
              <a:lnSpc>
                <a:spcPct val="100000"/>
              </a:lnSpc>
              <a:spcBef>
                <a:spcPts val="0"/>
              </a:spcBef>
              <a:spcAft>
                <a:spcPts val="0"/>
              </a:spcAft>
              <a:buClr>
                <a:srgbClr val="424242"/>
              </a:buClr>
              <a:buSzPts val="3600"/>
              <a:buNone/>
              <a:defRPr sz="3600">
                <a:solidFill>
                  <a:srgbClr val="424242"/>
                </a:solidFill>
              </a:defRPr>
            </a:lvl3pPr>
            <a:lvl4pPr lvl="3" rtl="0" algn="l">
              <a:lnSpc>
                <a:spcPct val="100000"/>
              </a:lnSpc>
              <a:spcBef>
                <a:spcPts val="0"/>
              </a:spcBef>
              <a:spcAft>
                <a:spcPts val="0"/>
              </a:spcAft>
              <a:buClr>
                <a:srgbClr val="424242"/>
              </a:buClr>
              <a:buSzPts val="3600"/>
              <a:buNone/>
              <a:defRPr sz="3600">
                <a:solidFill>
                  <a:srgbClr val="424242"/>
                </a:solidFill>
              </a:defRPr>
            </a:lvl4pPr>
            <a:lvl5pPr lvl="4" rtl="0" algn="l">
              <a:lnSpc>
                <a:spcPct val="100000"/>
              </a:lnSpc>
              <a:spcBef>
                <a:spcPts val="0"/>
              </a:spcBef>
              <a:spcAft>
                <a:spcPts val="0"/>
              </a:spcAft>
              <a:buClr>
                <a:srgbClr val="424242"/>
              </a:buClr>
              <a:buSzPts val="3600"/>
              <a:buNone/>
              <a:defRPr sz="3600">
                <a:solidFill>
                  <a:srgbClr val="424242"/>
                </a:solidFill>
              </a:defRPr>
            </a:lvl5pPr>
            <a:lvl6pPr lvl="5" rtl="0" algn="l">
              <a:lnSpc>
                <a:spcPct val="100000"/>
              </a:lnSpc>
              <a:spcBef>
                <a:spcPts val="0"/>
              </a:spcBef>
              <a:spcAft>
                <a:spcPts val="0"/>
              </a:spcAft>
              <a:buClr>
                <a:srgbClr val="424242"/>
              </a:buClr>
              <a:buSzPts val="3600"/>
              <a:buNone/>
              <a:defRPr sz="3600">
                <a:solidFill>
                  <a:srgbClr val="424242"/>
                </a:solidFill>
              </a:defRPr>
            </a:lvl6pPr>
            <a:lvl7pPr lvl="6" rtl="0" algn="l">
              <a:lnSpc>
                <a:spcPct val="100000"/>
              </a:lnSpc>
              <a:spcBef>
                <a:spcPts val="0"/>
              </a:spcBef>
              <a:spcAft>
                <a:spcPts val="0"/>
              </a:spcAft>
              <a:buClr>
                <a:srgbClr val="424242"/>
              </a:buClr>
              <a:buSzPts val="3600"/>
              <a:buNone/>
              <a:defRPr sz="3600">
                <a:solidFill>
                  <a:srgbClr val="424242"/>
                </a:solidFill>
              </a:defRPr>
            </a:lvl7pPr>
            <a:lvl8pPr lvl="7" rtl="0" algn="l">
              <a:lnSpc>
                <a:spcPct val="100000"/>
              </a:lnSpc>
              <a:spcBef>
                <a:spcPts val="0"/>
              </a:spcBef>
              <a:spcAft>
                <a:spcPts val="0"/>
              </a:spcAft>
              <a:buClr>
                <a:srgbClr val="424242"/>
              </a:buClr>
              <a:buSzPts val="3600"/>
              <a:buNone/>
              <a:defRPr sz="3600">
                <a:solidFill>
                  <a:srgbClr val="424242"/>
                </a:solidFill>
              </a:defRPr>
            </a:lvl8pPr>
            <a:lvl9pPr lvl="8" rtl="0" algn="l">
              <a:lnSpc>
                <a:spcPct val="100000"/>
              </a:lnSpc>
              <a:spcBef>
                <a:spcPts val="0"/>
              </a:spcBef>
              <a:spcAft>
                <a:spcPts val="0"/>
              </a:spcAft>
              <a:buClr>
                <a:srgbClr val="424242"/>
              </a:buClr>
              <a:buSzPts val="3600"/>
              <a:buNone/>
              <a:defRPr sz="3600">
                <a:solidFill>
                  <a:srgbClr val="424242"/>
                </a:solidFill>
              </a:defRPr>
            </a:lvl9pPr>
          </a:lstStyle>
          <a:p/>
        </p:txBody>
      </p:sp>
      <p:sp>
        <p:nvSpPr>
          <p:cNvPr id="96" name="Google Shape;96;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8">
    <p:bg>
      <p:bgPr>
        <a:solidFill>
          <a:srgbClr val="FFFFFF"/>
        </a:solidFill>
      </p:bgPr>
    </p:bg>
    <p:spTree>
      <p:nvGrpSpPr>
        <p:cNvPr id="97" name="Shape 97"/>
        <p:cNvGrpSpPr/>
        <p:nvPr/>
      </p:nvGrpSpPr>
      <p:grpSpPr>
        <a:xfrm>
          <a:off x="0" y="0"/>
          <a:ext cx="0" cy="0"/>
          <a:chOff x="0" y="0"/>
          <a:chExt cx="0" cy="0"/>
        </a:xfrm>
      </p:grpSpPr>
      <p:sp>
        <p:nvSpPr>
          <p:cNvPr id="98" name="Google Shape;98;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type="title"/>
          </p:nvPr>
        </p:nvSpPr>
        <p:spPr>
          <a:xfrm rot="-5400000">
            <a:off x="-620225" y="1797500"/>
            <a:ext cx="4064100" cy="1506900"/>
          </a:xfrm>
          <a:prstGeom prst="rect">
            <a:avLst/>
          </a:prstGeom>
          <a:noFill/>
        </p:spPr>
        <p:txBody>
          <a:bodyPr anchorCtr="0" anchor="b" bIns="91425" lIns="91425" spcFirstLastPara="1" rIns="91425" wrap="square" tIns="91425">
            <a:normAutofit/>
          </a:bodyPr>
          <a:lstStyle>
            <a:lvl1pPr lvl="0" algn="r">
              <a:lnSpc>
                <a:spcPct val="100000"/>
              </a:lnSpc>
              <a:spcBef>
                <a:spcPts val="0"/>
              </a:spcBef>
              <a:spcAft>
                <a:spcPts val="0"/>
              </a:spcAft>
              <a:buClr>
                <a:schemeClr val="dk1"/>
              </a:buClr>
              <a:buSzPts val="4800"/>
              <a:buNone/>
              <a:defRPr b="1" sz="4800">
                <a:solidFill>
                  <a:schemeClr val="dk1"/>
                </a:solidFill>
              </a:defRPr>
            </a:lvl1pPr>
            <a:lvl2pPr lvl="1" algn="r">
              <a:lnSpc>
                <a:spcPct val="100000"/>
              </a:lnSpc>
              <a:spcBef>
                <a:spcPts val="0"/>
              </a:spcBef>
              <a:spcAft>
                <a:spcPts val="0"/>
              </a:spcAft>
              <a:buClr>
                <a:schemeClr val="dk1"/>
              </a:buClr>
              <a:buSzPts val="4800"/>
              <a:buNone/>
              <a:defRPr b="1" sz="4800">
                <a:solidFill>
                  <a:schemeClr val="dk1"/>
                </a:solidFill>
              </a:defRPr>
            </a:lvl2pPr>
            <a:lvl3pPr lvl="2" algn="r">
              <a:lnSpc>
                <a:spcPct val="100000"/>
              </a:lnSpc>
              <a:spcBef>
                <a:spcPts val="0"/>
              </a:spcBef>
              <a:spcAft>
                <a:spcPts val="0"/>
              </a:spcAft>
              <a:buClr>
                <a:schemeClr val="dk1"/>
              </a:buClr>
              <a:buSzPts val="4800"/>
              <a:buNone/>
              <a:defRPr b="1" sz="4800">
                <a:solidFill>
                  <a:schemeClr val="dk1"/>
                </a:solidFill>
              </a:defRPr>
            </a:lvl3pPr>
            <a:lvl4pPr lvl="3" algn="r">
              <a:lnSpc>
                <a:spcPct val="100000"/>
              </a:lnSpc>
              <a:spcBef>
                <a:spcPts val="0"/>
              </a:spcBef>
              <a:spcAft>
                <a:spcPts val="0"/>
              </a:spcAft>
              <a:buClr>
                <a:schemeClr val="dk1"/>
              </a:buClr>
              <a:buSzPts val="4800"/>
              <a:buNone/>
              <a:defRPr b="1" sz="4800">
                <a:solidFill>
                  <a:schemeClr val="dk1"/>
                </a:solidFill>
              </a:defRPr>
            </a:lvl4pPr>
            <a:lvl5pPr lvl="4" algn="r">
              <a:lnSpc>
                <a:spcPct val="100000"/>
              </a:lnSpc>
              <a:spcBef>
                <a:spcPts val="0"/>
              </a:spcBef>
              <a:spcAft>
                <a:spcPts val="0"/>
              </a:spcAft>
              <a:buClr>
                <a:schemeClr val="dk1"/>
              </a:buClr>
              <a:buSzPts val="4800"/>
              <a:buNone/>
              <a:defRPr b="1" sz="4800">
                <a:solidFill>
                  <a:schemeClr val="dk1"/>
                </a:solidFill>
              </a:defRPr>
            </a:lvl5pPr>
            <a:lvl6pPr lvl="5" algn="r">
              <a:lnSpc>
                <a:spcPct val="100000"/>
              </a:lnSpc>
              <a:spcBef>
                <a:spcPts val="0"/>
              </a:spcBef>
              <a:spcAft>
                <a:spcPts val="0"/>
              </a:spcAft>
              <a:buClr>
                <a:schemeClr val="dk1"/>
              </a:buClr>
              <a:buSzPts val="4800"/>
              <a:buNone/>
              <a:defRPr b="1" sz="4800">
                <a:solidFill>
                  <a:schemeClr val="dk1"/>
                </a:solidFill>
              </a:defRPr>
            </a:lvl6pPr>
            <a:lvl7pPr lvl="6" algn="r">
              <a:lnSpc>
                <a:spcPct val="100000"/>
              </a:lnSpc>
              <a:spcBef>
                <a:spcPts val="0"/>
              </a:spcBef>
              <a:spcAft>
                <a:spcPts val="0"/>
              </a:spcAft>
              <a:buClr>
                <a:schemeClr val="dk1"/>
              </a:buClr>
              <a:buSzPts val="4800"/>
              <a:buNone/>
              <a:defRPr b="1" sz="4800">
                <a:solidFill>
                  <a:schemeClr val="dk1"/>
                </a:solidFill>
              </a:defRPr>
            </a:lvl7pPr>
            <a:lvl8pPr lvl="7" algn="r">
              <a:lnSpc>
                <a:spcPct val="100000"/>
              </a:lnSpc>
              <a:spcBef>
                <a:spcPts val="0"/>
              </a:spcBef>
              <a:spcAft>
                <a:spcPts val="0"/>
              </a:spcAft>
              <a:buClr>
                <a:schemeClr val="dk1"/>
              </a:buClr>
              <a:buSzPts val="4800"/>
              <a:buNone/>
              <a:defRPr b="1" sz="4800">
                <a:solidFill>
                  <a:schemeClr val="dk1"/>
                </a:solidFill>
              </a:defRPr>
            </a:lvl8pPr>
            <a:lvl9pPr lvl="8" algn="r">
              <a:lnSpc>
                <a:spcPct val="100000"/>
              </a:lnSpc>
              <a:spcBef>
                <a:spcPts val="0"/>
              </a:spcBef>
              <a:spcAft>
                <a:spcPts val="0"/>
              </a:spcAft>
              <a:buClr>
                <a:schemeClr val="dk1"/>
              </a:buClr>
              <a:buSzPts val="4800"/>
              <a:buNone/>
              <a:defRPr b="1" sz="4800">
                <a:solidFill>
                  <a:schemeClr val="dk1"/>
                </a:solidFill>
              </a:defRPr>
            </a:lvl9pPr>
          </a:lstStyle>
          <a:p/>
        </p:txBody>
      </p:sp>
      <p:sp>
        <p:nvSpPr>
          <p:cNvPr id="100" name="Google Shape;100;p16"/>
          <p:cNvSpPr txBox="1"/>
          <p:nvPr>
            <p:ph idx="1" type="body"/>
          </p:nvPr>
        </p:nvSpPr>
        <p:spPr>
          <a:xfrm>
            <a:off x="2601000" y="518875"/>
            <a:ext cx="5913300" cy="4064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298450" lvl="1" marL="914400" algn="l">
              <a:lnSpc>
                <a:spcPct val="115000"/>
              </a:lnSpc>
              <a:spcBef>
                <a:spcPts val="0"/>
              </a:spcBef>
              <a:spcAft>
                <a:spcPts val="0"/>
              </a:spcAft>
              <a:buClr>
                <a:schemeClr val="dk2"/>
              </a:buClr>
              <a:buSzPts val="1100"/>
              <a:buChar char="○"/>
              <a:defRPr sz="1400">
                <a:solidFill>
                  <a:schemeClr val="dk2"/>
                </a:solidFill>
              </a:defRPr>
            </a:lvl2pPr>
            <a:lvl3pPr indent="-298450" lvl="2" marL="1371600" algn="l">
              <a:lnSpc>
                <a:spcPct val="115000"/>
              </a:lnSpc>
              <a:spcBef>
                <a:spcPts val="0"/>
              </a:spcBef>
              <a:spcAft>
                <a:spcPts val="0"/>
              </a:spcAft>
              <a:buClr>
                <a:schemeClr val="dk2"/>
              </a:buClr>
              <a:buSzPts val="1100"/>
              <a:buChar char="■"/>
              <a:defRPr sz="1400">
                <a:solidFill>
                  <a:schemeClr val="dk2"/>
                </a:solidFill>
              </a:defRPr>
            </a:lvl3pPr>
            <a:lvl4pPr indent="-298450" lvl="3" marL="1828800" algn="l">
              <a:lnSpc>
                <a:spcPct val="115000"/>
              </a:lnSpc>
              <a:spcBef>
                <a:spcPts val="0"/>
              </a:spcBef>
              <a:spcAft>
                <a:spcPts val="0"/>
              </a:spcAft>
              <a:buClr>
                <a:schemeClr val="dk2"/>
              </a:buClr>
              <a:buSzPts val="1100"/>
              <a:buChar char="●"/>
              <a:defRPr sz="1400">
                <a:solidFill>
                  <a:schemeClr val="dk2"/>
                </a:solidFill>
              </a:defRPr>
            </a:lvl4pPr>
            <a:lvl5pPr indent="-298450" lvl="4" marL="2286000" algn="l">
              <a:lnSpc>
                <a:spcPct val="115000"/>
              </a:lnSpc>
              <a:spcBef>
                <a:spcPts val="0"/>
              </a:spcBef>
              <a:spcAft>
                <a:spcPts val="0"/>
              </a:spcAft>
              <a:buClr>
                <a:schemeClr val="dk2"/>
              </a:buClr>
              <a:buSzPts val="1100"/>
              <a:buChar char="○"/>
              <a:defRPr sz="1400">
                <a:solidFill>
                  <a:schemeClr val="dk2"/>
                </a:solidFill>
              </a:defRPr>
            </a:lvl5pPr>
            <a:lvl6pPr indent="-298450" lvl="5" marL="2743200" algn="l">
              <a:lnSpc>
                <a:spcPct val="115000"/>
              </a:lnSpc>
              <a:spcBef>
                <a:spcPts val="0"/>
              </a:spcBef>
              <a:spcAft>
                <a:spcPts val="0"/>
              </a:spcAft>
              <a:buClr>
                <a:schemeClr val="dk2"/>
              </a:buClr>
              <a:buSzPts val="1100"/>
              <a:buChar char="■"/>
              <a:defRPr sz="1400">
                <a:solidFill>
                  <a:schemeClr val="dk2"/>
                </a:solidFill>
              </a:defRPr>
            </a:lvl6pPr>
            <a:lvl7pPr indent="-298450" lvl="6" marL="3200400" algn="l">
              <a:lnSpc>
                <a:spcPct val="115000"/>
              </a:lnSpc>
              <a:spcBef>
                <a:spcPts val="0"/>
              </a:spcBef>
              <a:spcAft>
                <a:spcPts val="0"/>
              </a:spcAft>
              <a:buClr>
                <a:schemeClr val="dk2"/>
              </a:buClr>
              <a:buSzPts val="1100"/>
              <a:buChar char="●"/>
              <a:defRPr sz="1400">
                <a:solidFill>
                  <a:schemeClr val="dk2"/>
                </a:solidFill>
              </a:defRPr>
            </a:lvl7pPr>
            <a:lvl8pPr indent="-298450" lvl="7" marL="3657600" algn="l">
              <a:lnSpc>
                <a:spcPct val="115000"/>
              </a:lnSpc>
              <a:spcBef>
                <a:spcPts val="0"/>
              </a:spcBef>
              <a:spcAft>
                <a:spcPts val="0"/>
              </a:spcAft>
              <a:buClr>
                <a:schemeClr val="dk2"/>
              </a:buClr>
              <a:buSzPts val="1100"/>
              <a:buChar char="○"/>
              <a:defRPr sz="1400">
                <a:solidFill>
                  <a:schemeClr val="dk2"/>
                </a:solidFill>
              </a:defRPr>
            </a:lvl8pPr>
            <a:lvl9pPr indent="-298450" lvl="8" marL="4114800" algn="l">
              <a:lnSpc>
                <a:spcPct val="115000"/>
              </a:lnSpc>
              <a:spcBef>
                <a:spcPts val="0"/>
              </a:spcBef>
              <a:spcAft>
                <a:spcPts val="0"/>
              </a:spcAft>
              <a:buClr>
                <a:schemeClr val="dk2"/>
              </a:buClr>
              <a:buSzPts val="1100"/>
              <a:buChar char="■"/>
              <a:defRPr sz="1400">
                <a:solidFill>
                  <a:schemeClr val="dk2"/>
                </a:solidFill>
              </a:defRPr>
            </a:lvl9pPr>
          </a:lstStyle>
          <a:p/>
        </p:txBody>
      </p:sp>
      <p:sp>
        <p:nvSpPr>
          <p:cNvPr id="101" name="Google Shape;101;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9">
    <p:bg>
      <p:bgPr>
        <a:solidFill>
          <a:srgbClr val="FFFFFF"/>
        </a:solidFill>
      </p:bgPr>
    </p:bg>
    <p:spTree>
      <p:nvGrpSpPr>
        <p:cNvPr id="102" name="Shape 102"/>
        <p:cNvGrpSpPr/>
        <p:nvPr/>
      </p:nvGrpSpPr>
      <p:grpSpPr>
        <a:xfrm>
          <a:off x="0" y="0"/>
          <a:ext cx="0" cy="0"/>
          <a:chOff x="0" y="0"/>
          <a:chExt cx="0" cy="0"/>
        </a:xfrm>
      </p:grpSpPr>
      <p:sp>
        <p:nvSpPr>
          <p:cNvPr id="103" name="Google Shape;103;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349300" y="334525"/>
            <a:ext cx="7407000" cy="6630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3200"/>
              <a:buNone/>
              <a:defRPr b="1" sz="3200">
                <a:solidFill>
                  <a:schemeClr val="dk1"/>
                </a:solidFill>
              </a:defRPr>
            </a:lvl1pPr>
            <a:lvl2pPr lvl="1" rtl="0" algn="l">
              <a:lnSpc>
                <a:spcPct val="100000"/>
              </a:lnSpc>
              <a:spcBef>
                <a:spcPts val="0"/>
              </a:spcBef>
              <a:spcAft>
                <a:spcPts val="0"/>
              </a:spcAft>
              <a:buClr>
                <a:schemeClr val="dk1"/>
              </a:buClr>
              <a:buSzPts val="3200"/>
              <a:buNone/>
              <a:defRPr b="1" sz="3200">
                <a:solidFill>
                  <a:schemeClr val="dk1"/>
                </a:solidFill>
              </a:defRPr>
            </a:lvl2pPr>
            <a:lvl3pPr lvl="2" rtl="0" algn="l">
              <a:lnSpc>
                <a:spcPct val="100000"/>
              </a:lnSpc>
              <a:spcBef>
                <a:spcPts val="0"/>
              </a:spcBef>
              <a:spcAft>
                <a:spcPts val="0"/>
              </a:spcAft>
              <a:buClr>
                <a:schemeClr val="dk1"/>
              </a:buClr>
              <a:buSzPts val="3200"/>
              <a:buNone/>
              <a:defRPr b="1" sz="3200">
                <a:solidFill>
                  <a:schemeClr val="dk1"/>
                </a:solidFill>
              </a:defRPr>
            </a:lvl3pPr>
            <a:lvl4pPr lvl="3" rtl="0" algn="l">
              <a:lnSpc>
                <a:spcPct val="100000"/>
              </a:lnSpc>
              <a:spcBef>
                <a:spcPts val="0"/>
              </a:spcBef>
              <a:spcAft>
                <a:spcPts val="0"/>
              </a:spcAft>
              <a:buClr>
                <a:schemeClr val="dk1"/>
              </a:buClr>
              <a:buSzPts val="3200"/>
              <a:buNone/>
              <a:defRPr b="1" sz="3200">
                <a:solidFill>
                  <a:schemeClr val="dk1"/>
                </a:solidFill>
              </a:defRPr>
            </a:lvl4pPr>
            <a:lvl5pPr lvl="4" rtl="0" algn="l">
              <a:lnSpc>
                <a:spcPct val="100000"/>
              </a:lnSpc>
              <a:spcBef>
                <a:spcPts val="0"/>
              </a:spcBef>
              <a:spcAft>
                <a:spcPts val="0"/>
              </a:spcAft>
              <a:buClr>
                <a:schemeClr val="dk1"/>
              </a:buClr>
              <a:buSzPts val="3200"/>
              <a:buNone/>
              <a:defRPr b="1" sz="3200">
                <a:solidFill>
                  <a:schemeClr val="dk1"/>
                </a:solidFill>
              </a:defRPr>
            </a:lvl5pPr>
            <a:lvl6pPr lvl="5" rtl="0" algn="l">
              <a:lnSpc>
                <a:spcPct val="100000"/>
              </a:lnSpc>
              <a:spcBef>
                <a:spcPts val="0"/>
              </a:spcBef>
              <a:spcAft>
                <a:spcPts val="0"/>
              </a:spcAft>
              <a:buClr>
                <a:schemeClr val="dk1"/>
              </a:buClr>
              <a:buSzPts val="3200"/>
              <a:buNone/>
              <a:defRPr b="1" sz="3200">
                <a:solidFill>
                  <a:schemeClr val="dk1"/>
                </a:solidFill>
              </a:defRPr>
            </a:lvl6pPr>
            <a:lvl7pPr lvl="6" rtl="0" algn="l">
              <a:lnSpc>
                <a:spcPct val="100000"/>
              </a:lnSpc>
              <a:spcBef>
                <a:spcPts val="0"/>
              </a:spcBef>
              <a:spcAft>
                <a:spcPts val="0"/>
              </a:spcAft>
              <a:buClr>
                <a:schemeClr val="dk1"/>
              </a:buClr>
              <a:buSzPts val="3200"/>
              <a:buNone/>
              <a:defRPr b="1" sz="3200">
                <a:solidFill>
                  <a:schemeClr val="dk1"/>
                </a:solidFill>
              </a:defRPr>
            </a:lvl7pPr>
            <a:lvl8pPr lvl="7" rtl="0" algn="l">
              <a:lnSpc>
                <a:spcPct val="100000"/>
              </a:lnSpc>
              <a:spcBef>
                <a:spcPts val="0"/>
              </a:spcBef>
              <a:spcAft>
                <a:spcPts val="0"/>
              </a:spcAft>
              <a:buClr>
                <a:schemeClr val="dk1"/>
              </a:buClr>
              <a:buSzPts val="3200"/>
              <a:buNone/>
              <a:defRPr b="1" sz="3200">
                <a:solidFill>
                  <a:schemeClr val="dk1"/>
                </a:solidFill>
              </a:defRPr>
            </a:lvl8pPr>
            <a:lvl9pPr lvl="8" rtl="0" algn="l">
              <a:lnSpc>
                <a:spcPct val="100000"/>
              </a:lnSpc>
              <a:spcBef>
                <a:spcPts val="0"/>
              </a:spcBef>
              <a:spcAft>
                <a:spcPts val="0"/>
              </a:spcAft>
              <a:buClr>
                <a:schemeClr val="dk1"/>
              </a:buClr>
              <a:buSzPts val="3200"/>
              <a:buNone/>
              <a:defRPr b="1" sz="3200">
                <a:solidFill>
                  <a:schemeClr val="dk1"/>
                </a:solidFill>
              </a:defRPr>
            </a:lvl9pPr>
          </a:lstStyle>
          <a:p/>
        </p:txBody>
      </p:sp>
      <p:sp>
        <p:nvSpPr>
          <p:cNvPr id="106" name="Google Shape;106;p17"/>
          <p:cNvSpPr txBox="1"/>
          <p:nvPr>
            <p:ph idx="1" type="body"/>
          </p:nvPr>
        </p:nvSpPr>
        <p:spPr>
          <a:xfrm>
            <a:off x="349300" y="1147425"/>
            <a:ext cx="7407000" cy="31725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298450" lvl="1" marL="914400" rtl="0" algn="l">
              <a:lnSpc>
                <a:spcPct val="115000"/>
              </a:lnSpc>
              <a:spcBef>
                <a:spcPts val="0"/>
              </a:spcBef>
              <a:spcAft>
                <a:spcPts val="0"/>
              </a:spcAft>
              <a:buClr>
                <a:schemeClr val="dk2"/>
              </a:buClr>
              <a:buSzPts val="1100"/>
              <a:buChar char="○"/>
              <a:defRPr sz="1400">
                <a:solidFill>
                  <a:schemeClr val="dk2"/>
                </a:solidFill>
              </a:defRPr>
            </a:lvl2pPr>
            <a:lvl3pPr indent="-298450" lvl="2" marL="1371600" rtl="0" algn="l">
              <a:lnSpc>
                <a:spcPct val="115000"/>
              </a:lnSpc>
              <a:spcBef>
                <a:spcPts val="0"/>
              </a:spcBef>
              <a:spcAft>
                <a:spcPts val="0"/>
              </a:spcAft>
              <a:buClr>
                <a:schemeClr val="dk2"/>
              </a:buClr>
              <a:buSzPts val="1100"/>
              <a:buChar char="■"/>
              <a:defRPr sz="1400">
                <a:solidFill>
                  <a:schemeClr val="dk2"/>
                </a:solidFill>
              </a:defRPr>
            </a:lvl3pPr>
            <a:lvl4pPr indent="-298450" lvl="3" marL="1828800" rtl="0" algn="l">
              <a:lnSpc>
                <a:spcPct val="115000"/>
              </a:lnSpc>
              <a:spcBef>
                <a:spcPts val="0"/>
              </a:spcBef>
              <a:spcAft>
                <a:spcPts val="0"/>
              </a:spcAft>
              <a:buClr>
                <a:schemeClr val="dk2"/>
              </a:buClr>
              <a:buSzPts val="1100"/>
              <a:buChar char="●"/>
              <a:defRPr sz="1400">
                <a:solidFill>
                  <a:schemeClr val="dk2"/>
                </a:solidFill>
              </a:defRPr>
            </a:lvl4pPr>
            <a:lvl5pPr indent="-298450" lvl="4" marL="2286000" rtl="0" algn="l">
              <a:lnSpc>
                <a:spcPct val="115000"/>
              </a:lnSpc>
              <a:spcBef>
                <a:spcPts val="0"/>
              </a:spcBef>
              <a:spcAft>
                <a:spcPts val="0"/>
              </a:spcAft>
              <a:buClr>
                <a:schemeClr val="dk2"/>
              </a:buClr>
              <a:buSzPts val="1100"/>
              <a:buChar char="○"/>
              <a:defRPr sz="1400">
                <a:solidFill>
                  <a:schemeClr val="dk2"/>
                </a:solidFill>
              </a:defRPr>
            </a:lvl5pPr>
            <a:lvl6pPr indent="-298450" lvl="5" marL="2743200" rtl="0" algn="l">
              <a:lnSpc>
                <a:spcPct val="115000"/>
              </a:lnSpc>
              <a:spcBef>
                <a:spcPts val="0"/>
              </a:spcBef>
              <a:spcAft>
                <a:spcPts val="0"/>
              </a:spcAft>
              <a:buClr>
                <a:schemeClr val="dk2"/>
              </a:buClr>
              <a:buSzPts val="1100"/>
              <a:buChar char="■"/>
              <a:defRPr sz="1400">
                <a:solidFill>
                  <a:schemeClr val="dk2"/>
                </a:solidFill>
              </a:defRPr>
            </a:lvl6pPr>
            <a:lvl7pPr indent="-298450" lvl="6" marL="3200400" rtl="0" algn="l">
              <a:lnSpc>
                <a:spcPct val="115000"/>
              </a:lnSpc>
              <a:spcBef>
                <a:spcPts val="0"/>
              </a:spcBef>
              <a:spcAft>
                <a:spcPts val="0"/>
              </a:spcAft>
              <a:buClr>
                <a:schemeClr val="dk2"/>
              </a:buClr>
              <a:buSzPts val="1100"/>
              <a:buChar char="●"/>
              <a:defRPr sz="1400">
                <a:solidFill>
                  <a:schemeClr val="dk2"/>
                </a:solidFill>
              </a:defRPr>
            </a:lvl7pPr>
            <a:lvl8pPr indent="-298450" lvl="7" marL="3657600" rtl="0" algn="l">
              <a:lnSpc>
                <a:spcPct val="115000"/>
              </a:lnSpc>
              <a:spcBef>
                <a:spcPts val="0"/>
              </a:spcBef>
              <a:spcAft>
                <a:spcPts val="0"/>
              </a:spcAft>
              <a:buClr>
                <a:schemeClr val="dk2"/>
              </a:buClr>
              <a:buSzPts val="1100"/>
              <a:buChar char="○"/>
              <a:defRPr sz="1400">
                <a:solidFill>
                  <a:schemeClr val="dk2"/>
                </a:solidFill>
              </a:defRPr>
            </a:lvl8pPr>
            <a:lvl9pPr indent="-298450" lvl="8" marL="4114800" rtl="0" algn="l">
              <a:lnSpc>
                <a:spcPct val="115000"/>
              </a:lnSpc>
              <a:spcBef>
                <a:spcPts val="0"/>
              </a:spcBef>
              <a:spcAft>
                <a:spcPts val="0"/>
              </a:spcAft>
              <a:buClr>
                <a:schemeClr val="dk2"/>
              </a:buClr>
              <a:buSzPts val="1100"/>
              <a:buChar char="■"/>
              <a:defRPr sz="1400">
                <a:solidFill>
                  <a:schemeClr val="dk2"/>
                </a:solidFill>
              </a:defRPr>
            </a:lvl9pPr>
          </a:lstStyle>
          <a:p/>
        </p:txBody>
      </p:sp>
      <p:sp>
        <p:nvSpPr>
          <p:cNvPr id="107" name="Google Shape;107;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3248900" y="1916850"/>
            <a:ext cx="6017400" cy="1309800"/>
          </a:xfrm>
          <a:prstGeom prst="rect">
            <a:avLst/>
          </a:prstGeom>
        </p:spPr>
        <p:txBody>
          <a:bodyPr anchorCtr="0" anchor="t" bIns="91425" lIns="91425" spcFirstLastPara="1" rIns="91425" wrap="square" tIns="91425">
            <a:spAutoFit/>
          </a:bodyPr>
          <a:lstStyle/>
          <a:p>
            <a:pPr indent="0" lvl="0" marL="0" rtl="0" algn="ctr">
              <a:spcBef>
                <a:spcPts val="0"/>
              </a:spcBef>
              <a:spcAft>
                <a:spcPts val="1600"/>
              </a:spcAft>
              <a:buNone/>
            </a:pPr>
            <a:r>
              <a:rPr b="1" lang="en-GB" sz="3400">
                <a:solidFill>
                  <a:schemeClr val="dk1"/>
                </a:solidFill>
                <a:latin typeface="Arial Rounded"/>
                <a:ea typeface="Arial Rounded"/>
                <a:cs typeface="Arial Rounded"/>
                <a:sym typeface="Arial Rounded"/>
              </a:rPr>
              <a:t>Analysis and Visualization of </a:t>
            </a:r>
            <a:r>
              <a:rPr b="1" lang="en-GB" sz="3400">
                <a:solidFill>
                  <a:schemeClr val="dk1"/>
                </a:solidFill>
                <a:latin typeface="Arial Rounded"/>
                <a:ea typeface="Arial Rounded"/>
                <a:cs typeface="Arial Rounded"/>
                <a:sym typeface="Arial Rounded"/>
              </a:rPr>
              <a:t>Prim's</a:t>
            </a:r>
            <a:r>
              <a:rPr b="1" lang="en-GB" sz="3400">
                <a:solidFill>
                  <a:schemeClr val="dk1"/>
                </a:solidFill>
                <a:latin typeface="Arial Rounded"/>
                <a:ea typeface="Arial Rounded"/>
                <a:cs typeface="Arial Rounded"/>
                <a:sym typeface="Arial Rounded"/>
              </a:rPr>
              <a:t> Algorithms</a:t>
            </a:r>
            <a:endParaRPr b="1" sz="3400">
              <a:solidFill>
                <a:schemeClr val="dk1"/>
              </a:solidFill>
              <a:latin typeface="Arial Rounded"/>
              <a:ea typeface="Arial Rounded"/>
              <a:cs typeface="Arial Rounded"/>
              <a:sym typeface="Arial Round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170" name="Google Shape;170;p27"/>
          <p:cNvSpPr txBox="1"/>
          <p:nvPr>
            <p:ph idx="1" type="body"/>
          </p:nvPr>
        </p:nvSpPr>
        <p:spPr>
          <a:xfrm>
            <a:off x="777750" y="1807150"/>
            <a:ext cx="6986100" cy="3059100"/>
          </a:xfrm>
          <a:prstGeom prst="rect">
            <a:avLst/>
          </a:prstGeom>
        </p:spPr>
        <p:txBody>
          <a:bodyPr anchorCtr="0" anchor="t" bIns="91425" lIns="91425" spcFirstLastPara="1" rIns="91425" wrap="square" tIns="91425">
            <a:normAutofit/>
          </a:bodyPr>
          <a:lstStyle/>
          <a:p>
            <a:pPr indent="0" lvl="0" marL="0" rtl="0" algn="l">
              <a:spcBef>
                <a:spcPts val="300"/>
              </a:spcBef>
              <a:spcAft>
                <a:spcPts val="0"/>
              </a:spcAft>
              <a:buNone/>
            </a:pPr>
            <a:r>
              <a:rPr lang="en-GB" sz="1600">
                <a:solidFill>
                  <a:srgbClr val="303030"/>
                </a:solidFill>
                <a:highlight>
                  <a:srgbClr val="FFFFFF"/>
                </a:highlight>
                <a:latin typeface="Arial"/>
                <a:ea typeface="Arial"/>
                <a:cs typeface="Arial"/>
                <a:sym typeface="Arial"/>
              </a:rPr>
              <a:t>Worst case time complexity of Prim’s Algorithm is</a:t>
            </a:r>
            <a:endParaRPr sz="1600">
              <a:solidFill>
                <a:srgbClr val="303030"/>
              </a:solidFill>
              <a:highlight>
                <a:srgbClr val="FFFFFF"/>
              </a:highlight>
              <a:latin typeface="Arial"/>
              <a:ea typeface="Arial"/>
              <a:cs typeface="Arial"/>
              <a:sym typeface="Arial"/>
            </a:endParaRPr>
          </a:p>
          <a:p>
            <a:pPr indent="-330200" lvl="0" marL="457200" rtl="0" algn="l">
              <a:lnSpc>
                <a:spcPct val="150000"/>
              </a:lnSpc>
              <a:spcBef>
                <a:spcPts val="90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O(ElogV) using binary heap</a:t>
            </a:r>
            <a:endParaRPr sz="1600">
              <a:solidFill>
                <a:srgbClr val="30303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O(E + VlogV) using Fibonacci heap</a:t>
            </a:r>
            <a:endParaRPr sz="1600">
              <a:solidFill>
                <a:srgbClr val="30303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O(V</a:t>
            </a:r>
            <a:r>
              <a:rPr baseline="30000" lang="en-GB" sz="1600">
                <a:solidFill>
                  <a:srgbClr val="303030"/>
                </a:solidFill>
                <a:highlight>
                  <a:srgbClr val="FFFFFF"/>
                </a:highlight>
                <a:latin typeface="Arial"/>
                <a:ea typeface="Arial"/>
                <a:cs typeface="Arial"/>
                <a:sym typeface="Arial"/>
              </a:rPr>
              <a:t>2</a:t>
            </a:r>
            <a:r>
              <a:rPr lang="en-GB" sz="1600">
                <a:solidFill>
                  <a:srgbClr val="303030"/>
                </a:solidFill>
                <a:highlight>
                  <a:srgbClr val="FFFFFF"/>
                </a:highlight>
                <a:latin typeface="Arial"/>
                <a:ea typeface="Arial"/>
                <a:cs typeface="Arial"/>
                <a:sym typeface="Arial"/>
              </a:rPr>
              <a:t>) using the adjacency representation and no other helper data structure for getting the smallest next edge.</a:t>
            </a:r>
            <a:endParaRPr sz="1600">
              <a:solidFill>
                <a:srgbClr val="303030"/>
              </a:solidFill>
              <a:highlight>
                <a:srgbClr val="FFFFFF"/>
              </a:highlight>
              <a:latin typeface="Arial"/>
              <a:ea typeface="Arial"/>
              <a:cs typeface="Arial"/>
              <a:sym typeface="Arial"/>
            </a:endParaRPr>
          </a:p>
          <a:p>
            <a:pPr indent="0" lvl="0" marL="457200" rtl="0" algn="l">
              <a:spcBef>
                <a:spcPts val="15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176" name="Google Shape;176;p28"/>
          <p:cNvSpPr txBox="1"/>
          <p:nvPr>
            <p:ph idx="1" type="body"/>
          </p:nvPr>
        </p:nvSpPr>
        <p:spPr>
          <a:xfrm>
            <a:off x="777750" y="1807150"/>
            <a:ext cx="6986100" cy="3059100"/>
          </a:xfrm>
          <a:prstGeom prst="rect">
            <a:avLst/>
          </a:prstGeom>
        </p:spPr>
        <p:txBody>
          <a:bodyPr anchorCtr="0" anchor="t" bIns="91425" lIns="91425" spcFirstLastPara="1" rIns="91425" wrap="square" tIns="91425">
            <a:normAutofit lnSpcReduction="10000"/>
          </a:bodyPr>
          <a:lstStyle/>
          <a:p>
            <a:pPr indent="-330200" lvl="0" marL="457200" rtl="0" algn="l">
              <a:spcBef>
                <a:spcPts val="300"/>
              </a:spcBef>
              <a:spcAft>
                <a:spcPts val="0"/>
              </a:spcAft>
              <a:buClr>
                <a:srgbClr val="303030"/>
              </a:buClr>
              <a:buSzPts val="1600"/>
              <a:buFont typeface="Arial"/>
              <a:buChar char="●"/>
            </a:pPr>
            <a:r>
              <a:rPr b="1" lang="en-GB" sz="1600">
                <a:solidFill>
                  <a:srgbClr val="303030"/>
                </a:solidFill>
                <a:highlight>
                  <a:srgbClr val="FFFFFF"/>
                </a:highlight>
                <a:latin typeface="Arial"/>
                <a:ea typeface="Arial"/>
                <a:cs typeface="Arial"/>
                <a:sym typeface="Arial"/>
              </a:rPr>
              <a:t>O(V2) using the simplest approach</a:t>
            </a:r>
            <a:endParaRPr b="1" sz="1600">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t/>
            </a:r>
            <a:endParaRPr sz="1600">
              <a:solidFill>
                <a:srgbClr val="303030"/>
              </a:solidFill>
              <a:highlight>
                <a:srgbClr val="FFFFFF"/>
              </a:highlight>
              <a:latin typeface="Arial"/>
              <a:ea typeface="Arial"/>
              <a:cs typeface="Arial"/>
              <a:sym typeface="Arial"/>
            </a:endParaRPr>
          </a:p>
          <a:p>
            <a:pPr indent="-330200" lvl="0" marL="457200" marR="0" rtl="0" algn="l">
              <a:lnSpc>
                <a:spcPct val="115000"/>
              </a:lnSpc>
              <a:spcBef>
                <a:spcPts val="90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Because we have to </a:t>
            </a:r>
            <a:r>
              <a:rPr lang="en-GB" sz="1600">
                <a:solidFill>
                  <a:srgbClr val="303030"/>
                </a:solidFill>
                <a:highlight>
                  <a:srgbClr val="FFFFFF"/>
                </a:highlight>
                <a:latin typeface="Arial"/>
                <a:ea typeface="Arial"/>
                <a:cs typeface="Arial"/>
                <a:sym typeface="Arial"/>
              </a:rPr>
              <a:t>check</a:t>
            </a:r>
            <a:r>
              <a:rPr lang="en-GB" sz="1600">
                <a:solidFill>
                  <a:srgbClr val="303030"/>
                </a:solidFill>
                <a:highlight>
                  <a:srgbClr val="FFFFFF"/>
                </a:highlight>
                <a:latin typeface="Arial"/>
                <a:ea typeface="Arial"/>
                <a:cs typeface="Arial"/>
                <a:sym typeface="Arial"/>
              </a:rPr>
              <a:t> all the nodes for every node, that is, when checking the first node's best edge, we have to check edges from the current node to all other nodes that makes (n−1) edges at most. </a:t>
            </a:r>
            <a:endParaRPr sz="1600">
              <a:solidFill>
                <a:srgbClr val="303030"/>
              </a:solidFill>
              <a:highlight>
                <a:srgbClr val="FFFFFF"/>
              </a:highlight>
              <a:latin typeface="Arial"/>
              <a:ea typeface="Arial"/>
              <a:cs typeface="Arial"/>
              <a:sym typeface="Arial"/>
            </a:endParaRPr>
          </a:p>
          <a:p>
            <a:pPr indent="0" lvl="0" marL="0" marR="0" rtl="0" algn="l">
              <a:lnSpc>
                <a:spcPct val="115000"/>
              </a:lnSpc>
              <a:spcBef>
                <a:spcPts val="900"/>
              </a:spcBef>
              <a:spcAft>
                <a:spcPts val="0"/>
              </a:spcAft>
              <a:buNone/>
            </a:pPr>
            <a:r>
              <a:t/>
            </a:r>
            <a:endParaRPr sz="1600">
              <a:solidFill>
                <a:srgbClr val="303030"/>
              </a:solidFill>
              <a:highlight>
                <a:srgbClr val="FFFFFF"/>
              </a:highlight>
              <a:latin typeface="Arial"/>
              <a:ea typeface="Arial"/>
              <a:cs typeface="Arial"/>
              <a:sym typeface="Arial"/>
            </a:endParaRPr>
          </a:p>
          <a:p>
            <a:pPr indent="-330200" lvl="0" marL="457200" marR="0" rtl="0" algn="l">
              <a:lnSpc>
                <a:spcPct val="115000"/>
              </a:lnSpc>
              <a:spcBef>
                <a:spcPts val="90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We check this for all nodes, so it would be n*(n-1) edges to check at most and which leads to worst case </a:t>
            </a:r>
            <a:r>
              <a:rPr lang="en-GB" sz="1600">
                <a:solidFill>
                  <a:srgbClr val="303030"/>
                </a:solidFill>
                <a:highlight>
                  <a:srgbClr val="FFFFFF"/>
                </a:highlight>
                <a:latin typeface="Arial"/>
                <a:ea typeface="Arial"/>
                <a:cs typeface="Arial"/>
                <a:sym typeface="Arial"/>
              </a:rPr>
              <a:t>complexity</a:t>
            </a:r>
            <a:r>
              <a:rPr lang="en-GB" sz="1600">
                <a:solidFill>
                  <a:srgbClr val="303030"/>
                </a:solidFill>
                <a:highlight>
                  <a:srgbClr val="FFFFFF"/>
                </a:highlight>
                <a:latin typeface="Arial"/>
                <a:ea typeface="Arial"/>
                <a:cs typeface="Arial"/>
                <a:sym typeface="Arial"/>
              </a:rPr>
              <a:t> of O(V2).</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182" name="Google Shape;182;p29"/>
          <p:cNvSpPr txBox="1"/>
          <p:nvPr>
            <p:ph idx="1" type="body"/>
          </p:nvPr>
        </p:nvSpPr>
        <p:spPr>
          <a:xfrm>
            <a:off x="777750" y="1351575"/>
            <a:ext cx="6986100" cy="3514800"/>
          </a:xfrm>
          <a:prstGeom prst="rect">
            <a:avLst/>
          </a:prstGeom>
        </p:spPr>
        <p:txBody>
          <a:bodyPr anchorCtr="0" anchor="t" bIns="91425" lIns="91425" spcFirstLastPara="1" rIns="91425" wrap="square" tIns="91425">
            <a:normAutofit fontScale="40000"/>
          </a:bodyPr>
          <a:lstStyle/>
          <a:p>
            <a:pPr indent="-337820" lvl="0" marL="457200" rtl="0" algn="l">
              <a:spcBef>
                <a:spcPts val="300"/>
              </a:spcBef>
              <a:spcAft>
                <a:spcPts val="0"/>
              </a:spcAft>
              <a:buClr>
                <a:srgbClr val="303030"/>
              </a:buClr>
              <a:buSzPct val="100000"/>
              <a:buFont typeface="Arial"/>
              <a:buChar char="●"/>
            </a:pPr>
            <a:r>
              <a:rPr b="1" lang="en-GB" sz="4300">
                <a:solidFill>
                  <a:srgbClr val="303030"/>
                </a:solidFill>
                <a:highlight>
                  <a:srgbClr val="FFFFFF"/>
                </a:highlight>
                <a:latin typeface="Arial"/>
                <a:ea typeface="Arial"/>
                <a:cs typeface="Arial"/>
                <a:sym typeface="Arial"/>
              </a:rPr>
              <a:t>O(ElogV) using the binary heap as helper data structure</a:t>
            </a:r>
            <a:endParaRPr b="1" sz="4300">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t/>
            </a:r>
            <a:endParaRPr sz="1600">
              <a:solidFill>
                <a:srgbClr val="303030"/>
              </a:solidFill>
              <a:highlight>
                <a:srgbClr val="FFFFFF"/>
              </a:highlight>
              <a:latin typeface="Arial"/>
              <a:ea typeface="Arial"/>
              <a:cs typeface="Arial"/>
              <a:sym typeface="Arial"/>
            </a:endParaRPr>
          </a:p>
          <a:p>
            <a:pPr indent="-316253" lvl="0" marL="457200" marR="0" rtl="0" algn="l">
              <a:lnSpc>
                <a:spcPct val="150000"/>
              </a:lnSpc>
              <a:spcBef>
                <a:spcPts val="900"/>
              </a:spcBef>
              <a:spcAft>
                <a:spcPts val="0"/>
              </a:spcAft>
              <a:buClr>
                <a:srgbClr val="303030"/>
              </a:buClr>
              <a:buSzPct val="100000"/>
              <a:buFont typeface="Arial"/>
              <a:buChar char="●"/>
            </a:pPr>
            <a:r>
              <a:rPr lang="en-GB" sz="3450">
                <a:solidFill>
                  <a:srgbClr val="303030"/>
                </a:solidFill>
                <a:highlight>
                  <a:srgbClr val="FFFFFF"/>
                </a:highlight>
                <a:latin typeface="Arial"/>
                <a:ea typeface="Arial"/>
                <a:cs typeface="Arial"/>
                <a:sym typeface="Arial"/>
              </a:rPr>
              <a:t>If adjacency list is used to represent the graph, then using breadth first search, all the vertices can be traversed in O(V + E) time.</a:t>
            </a:r>
            <a:endParaRPr sz="3450">
              <a:solidFill>
                <a:srgbClr val="303030"/>
              </a:solidFill>
              <a:highlight>
                <a:srgbClr val="FFFFFF"/>
              </a:highlight>
              <a:latin typeface="Arial"/>
              <a:ea typeface="Arial"/>
              <a:cs typeface="Arial"/>
              <a:sym typeface="Arial"/>
            </a:endParaRPr>
          </a:p>
          <a:p>
            <a:pPr indent="-316253" lvl="0" marL="457200" marR="0" rtl="0" algn="l">
              <a:lnSpc>
                <a:spcPct val="150000"/>
              </a:lnSpc>
              <a:spcBef>
                <a:spcPts val="0"/>
              </a:spcBef>
              <a:spcAft>
                <a:spcPts val="0"/>
              </a:spcAft>
              <a:buClr>
                <a:srgbClr val="303030"/>
              </a:buClr>
              <a:buSzPct val="100000"/>
              <a:buFont typeface="Arial"/>
              <a:buChar char="●"/>
            </a:pPr>
            <a:r>
              <a:rPr lang="en-GB" sz="3450">
                <a:solidFill>
                  <a:srgbClr val="303030"/>
                </a:solidFill>
                <a:highlight>
                  <a:srgbClr val="FFFFFF"/>
                </a:highlight>
                <a:latin typeface="Arial"/>
                <a:ea typeface="Arial"/>
                <a:cs typeface="Arial"/>
                <a:sym typeface="Arial"/>
              </a:rPr>
              <a:t>We traverse all the vertices of graph using breadth first search and use a min heap for storing the vertices not yet included in the MST.</a:t>
            </a:r>
            <a:endParaRPr sz="3450">
              <a:solidFill>
                <a:srgbClr val="303030"/>
              </a:solidFill>
              <a:highlight>
                <a:srgbClr val="FFFFFF"/>
              </a:highlight>
              <a:latin typeface="Arial"/>
              <a:ea typeface="Arial"/>
              <a:cs typeface="Arial"/>
              <a:sym typeface="Arial"/>
            </a:endParaRPr>
          </a:p>
          <a:p>
            <a:pPr indent="-316253" lvl="0" marL="457200" marR="0" rtl="0" algn="l">
              <a:lnSpc>
                <a:spcPct val="150000"/>
              </a:lnSpc>
              <a:spcBef>
                <a:spcPts val="0"/>
              </a:spcBef>
              <a:spcAft>
                <a:spcPts val="0"/>
              </a:spcAft>
              <a:buClr>
                <a:srgbClr val="303030"/>
              </a:buClr>
              <a:buSzPct val="100000"/>
              <a:buFont typeface="Arial"/>
              <a:buChar char="●"/>
            </a:pPr>
            <a:r>
              <a:rPr lang="en-GB" sz="3450">
                <a:solidFill>
                  <a:srgbClr val="303030"/>
                </a:solidFill>
                <a:highlight>
                  <a:srgbClr val="FFFFFF"/>
                </a:highlight>
                <a:latin typeface="Arial"/>
                <a:ea typeface="Arial"/>
                <a:cs typeface="Arial"/>
                <a:sym typeface="Arial"/>
              </a:rPr>
              <a:t>To get the minimum weight edge, we use min heap as a priority queue.</a:t>
            </a:r>
            <a:endParaRPr sz="3450">
              <a:solidFill>
                <a:srgbClr val="303030"/>
              </a:solidFill>
              <a:highlight>
                <a:srgbClr val="FFFFFF"/>
              </a:highlight>
              <a:latin typeface="Arial"/>
              <a:ea typeface="Arial"/>
              <a:cs typeface="Arial"/>
              <a:sym typeface="Arial"/>
            </a:endParaRPr>
          </a:p>
          <a:p>
            <a:pPr indent="-316253" lvl="0" marL="457200" marR="0" rtl="0" algn="l">
              <a:lnSpc>
                <a:spcPct val="150000"/>
              </a:lnSpc>
              <a:spcBef>
                <a:spcPts val="0"/>
              </a:spcBef>
              <a:spcAft>
                <a:spcPts val="0"/>
              </a:spcAft>
              <a:buClr>
                <a:srgbClr val="303030"/>
              </a:buClr>
              <a:buSzPct val="100000"/>
              <a:buFont typeface="Arial"/>
              <a:buChar char="●"/>
            </a:pPr>
            <a:r>
              <a:rPr lang="en-GB" sz="3450">
                <a:solidFill>
                  <a:srgbClr val="303030"/>
                </a:solidFill>
                <a:highlight>
                  <a:srgbClr val="FFFFFF"/>
                </a:highlight>
                <a:latin typeface="Arial"/>
                <a:ea typeface="Arial"/>
                <a:cs typeface="Arial"/>
                <a:sym typeface="Arial"/>
              </a:rPr>
              <a:t>Min heap operations like extracting minimum element and decreasing key value takes O(logV) time.</a:t>
            </a:r>
            <a:endParaRPr sz="3450">
              <a:solidFill>
                <a:srgbClr val="303030"/>
              </a:solidFill>
              <a:highlight>
                <a:srgbClr val="FFFFFF"/>
              </a:highlight>
              <a:latin typeface="Arial"/>
              <a:ea typeface="Arial"/>
              <a:cs typeface="Arial"/>
              <a:sym typeface="Arial"/>
            </a:endParaRPr>
          </a:p>
          <a:p>
            <a:pPr indent="0" lvl="0" marL="0" marR="0" rtl="0" algn="l">
              <a:lnSpc>
                <a:spcPct val="115000"/>
              </a:lnSpc>
              <a:spcBef>
                <a:spcPts val="900"/>
              </a:spcBef>
              <a:spcAft>
                <a:spcPts val="0"/>
              </a:spcAft>
              <a:buNone/>
            </a:pPr>
            <a:r>
              <a:rPr lang="en-GB" sz="1600">
                <a:solidFill>
                  <a:srgbClr val="303030"/>
                </a:solidFill>
                <a:highlight>
                  <a:srgbClr val="FFFFFF"/>
                </a:highlight>
                <a:latin typeface="Arial"/>
                <a:ea typeface="Arial"/>
                <a:cs typeface="Arial"/>
                <a:sym typeface="Arial"/>
              </a:rPr>
              <a:t>.</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188" name="Google Shape;188;p30"/>
          <p:cNvSpPr txBox="1"/>
          <p:nvPr>
            <p:ph idx="1" type="body"/>
          </p:nvPr>
        </p:nvSpPr>
        <p:spPr>
          <a:xfrm>
            <a:off x="777750" y="1351575"/>
            <a:ext cx="6986100" cy="3514800"/>
          </a:xfrm>
          <a:prstGeom prst="rect">
            <a:avLst/>
          </a:prstGeom>
        </p:spPr>
        <p:txBody>
          <a:bodyPr anchorCtr="0" anchor="t" bIns="91425" lIns="91425" spcFirstLastPara="1" rIns="91425" wrap="square" tIns="91425">
            <a:normAutofit/>
          </a:bodyPr>
          <a:lstStyle/>
          <a:p>
            <a:pPr indent="-317500" lvl="0" marL="457200" rtl="0" algn="l">
              <a:spcBef>
                <a:spcPts val="300"/>
              </a:spcBef>
              <a:spcAft>
                <a:spcPts val="0"/>
              </a:spcAft>
              <a:buClr>
                <a:srgbClr val="303030"/>
              </a:buClr>
              <a:buSzPts val="1400"/>
              <a:buFont typeface="Arial"/>
              <a:buChar char="●"/>
            </a:pPr>
            <a:r>
              <a:rPr b="1" lang="en-GB" sz="1400">
                <a:solidFill>
                  <a:srgbClr val="303030"/>
                </a:solidFill>
                <a:highlight>
                  <a:srgbClr val="FFFFFF"/>
                </a:highlight>
                <a:latin typeface="Arial"/>
                <a:ea typeface="Arial"/>
                <a:cs typeface="Arial"/>
                <a:sym typeface="Arial"/>
              </a:rPr>
              <a:t>O(ElogV) using the binary heap as helper data structure</a:t>
            </a:r>
            <a:endParaRPr b="1" sz="1400">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t/>
            </a:r>
            <a:endParaRPr b="1" sz="1400">
              <a:solidFill>
                <a:srgbClr val="303030"/>
              </a:solidFill>
              <a:highlight>
                <a:srgbClr val="FFFFFF"/>
              </a:highlight>
              <a:latin typeface="Arial"/>
              <a:ea typeface="Arial"/>
              <a:cs typeface="Arial"/>
              <a:sym typeface="Arial"/>
            </a:endParaRPr>
          </a:p>
          <a:p>
            <a:pPr indent="0" lvl="0" marL="457200" rtl="0" algn="l">
              <a:spcBef>
                <a:spcPts val="900"/>
              </a:spcBef>
              <a:spcAft>
                <a:spcPts val="0"/>
              </a:spcAft>
              <a:buNone/>
            </a:pPr>
            <a:r>
              <a:rPr lang="en-GB" sz="1600">
                <a:solidFill>
                  <a:srgbClr val="303030"/>
                </a:solidFill>
                <a:highlight>
                  <a:srgbClr val="FFFFFF"/>
                </a:highlight>
                <a:latin typeface="Arial"/>
                <a:ea typeface="Arial"/>
                <a:cs typeface="Arial"/>
                <a:sym typeface="Arial"/>
              </a:rPr>
              <a:t>So, overall time complexity</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0"/>
              </a:spcAft>
              <a:buNone/>
            </a:pPr>
            <a:r>
              <a:rPr lang="en-GB" sz="1600">
                <a:solidFill>
                  <a:srgbClr val="303030"/>
                </a:solidFill>
                <a:highlight>
                  <a:srgbClr val="FFFFFF"/>
                </a:highlight>
                <a:latin typeface="Arial"/>
                <a:ea typeface="Arial"/>
                <a:cs typeface="Arial"/>
                <a:sym typeface="Arial"/>
              </a:rPr>
              <a:t>= O(E + V) x O(logV)</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0"/>
              </a:spcAft>
              <a:buNone/>
            </a:pPr>
            <a:r>
              <a:rPr lang="en-GB" sz="1600">
                <a:solidFill>
                  <a:srgbClr val="303030"/>
                </a:solidFill>
                <a:highlight>
                  <a:srgbClr val="FFFFFF"/>
                </a:highlight>
                <a:latin typeface="Arial"/>
                <a:ea typeface="Arial"/>
                <a:cs typeface="Arial"/>
                <a:sym typeface="Arial"/>
              </a:rPr>
              <a:t>= O((E + V)logV)</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0"/>
              </a:spcAft>
              <a:buNone/>
            </a:pPr>
            <a:r>
              <a:rPr lang="en-GB" sz="1600">
                <a:solidFill>
                  <a:srgbClr val="303030"/>
                </a:solidFill>
                <a:highlight>
                  <a:srgbClr val="FFFFFF"/>
                </a:highlight>
                <a:latin typeface="Arial"/>
                <a:ea typeface="Arial"/>
                <a:cs typeface="Arial"/>
                <a:sym typeface="Arial"/>
              </a:rPr>
              <a:t>= O(ElogV)</a:t>
            </a:r>
            <a:endParaRPr sz="1600">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rPr b="1" lang="en-GB" sz="1400">
                <a:solidFill>
                  <a:srgbClr val="303030"/>
                </a:solidFill>
                <a:highlight>
                  <a:srgbClr val="FFFFFF"/>
                </a:highlight>
                <a:latin typeface="Arial"/>
                <a:ea typeface="Arial"/>
                <a:cs typeface="Arial"/>
                <a:sym typeface="Arial"/>
              </a:rPr>
              <a:t>	</a:t>
            </a:r>
            <a:endParaRPr b="1" sz="1400">
              <a:solidFill>
                <a:srgbClr val="303030"/>
              </a:solidFill>
              <a:highlight>
                <a:srgbClr val="FFFFFF"/>
              </a:highlight>
              <a:latin typeface="Arial"/>
              <a:ea typeface="Arial"/>
              <a:cs typeface="Arial"/>
              <a:sym typeface="Arial"/>
            </a:endParaRPr>
          </a:p>
          <a:p>
            <a:pPr indent="0" lvl="0" marL="0" marR="0" rtl="0" algn="l">
              <a:lnSpc>
                <a:spcPct val="115000"/>
              </a:lnSpc>
              <a:spcBef>
                <a:spcPts val="900"/>
              </a:spcBef>
              <a:spcAft>
                <a:spcPts val="0"/>
              </a:spcAft>
              <a:buNone/>
            </a:pPr>
            <a:r>
              <a:rPr lang="en-GB" sz="1600">
                <a:solidFill>
                  <a:srgbClr val="303030"/>
                </a:solidFill>
                <a:highlight>
                  <a:srgbClr val="FFFFFF"/>
                </a:highlight>
                <a:latin typeface="Arial"/>
                <a:ea typeface="Arial"/>
                <a:cs typeface="Arial"/>
                <a:sym typeface="Arial"/>
              </a:rPr>
              <a:t>.</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194" name="Google Shape;194;p31"/>
          <p:cNvSpPr txBox="1"/>
          <p:nvPr>
            <p:ph idx="1" type="body"/>
          </p:nvPr>
        </p:nvSpPr>
        <p:spPr>
          <a:xfrm>
            <a:off x="777750" y="1351575"/>
            <a:ext cx="6986100" cy="3514800"/>
          </a:xfrm>
          <a:prstGeom prst="rect">
            <a:avLst/>
          </a:prstGeom>
        </p:spPr>
        <p:txBody>
          <a:bodyPr anchorCtr="0" anchor="t" bIns="91425" lIns="91425" spcFirstLastPara="1" rIns="91425" wrap="square" tIns="91425">
            <a:normAutofit/>
          </a:bodyPr>
          <a:lstStyle/>
          <a:p>
            <a:pPr indent="-317500" lvl="0" marL="457200" rtl="0" algn="l">
              <a:spcBef>
                <a:spcPts val="300"/>
              </a:spcBef>
              <a:spcAft>
                <a:spcPts val="0"/>
              </a:spcAft>
              <a:buClr>
                <a:srgbClr val="303030"/>
              </a:buClr>
              <a:buSzPts val="1400"/>
              <a:buFont typeface="Arial"/>
              <a:buChar char="●"/>
            </a:pPr>
            <a:r>
              <a:rPr b="1" lang="en-GB" sz="1400">
                <a:solidFill>
                  <a:srgbClr val="303030"/>
                </a:solidFill>
                <a:highlight>
                  <a:srgbClr val="FFFFFF"/>
                </a:highlight>
                <a:latin typeface="Arial"/>
                <a:ea typeface="Arial"/>
                <a:cs typeface="Arial"/>
                <a:sym typeface="Arial"/>
              </a:rPr>
              <a:t>O(</a:t>
            </a:r>
            <a:r>
              <a:rPr lang="en-GB" sz="1600">
                <a:solidFill>
                  <a:srgbClr val="303030"/>
                </a:solidFill>
                <a:highlight>
                  <a:srgbClr val="FFFFFF"/>
                </a:highlight>
                <a:latin typeface="Arial"/>
                <a:ea typeface="Arial"/>
                <a:cs typeface="Arial"/>
                <a:sym typeface="Arial"/>
              </a:rPr>
              <a:t>E + VlogV</a:t>
            </a:r>
            <a:r>
              <a:rPr b="1" lang="en-GB" sz="1400">
                <a:solidFill>
                  <a:srgbClr val="303030"/>
                </a:solidFill>
                <a:highlight>
                  <a:srgbClr val="FFFFFF"/>
                </a:highlight>
                <a:latin typeface="Arial"/>
                <a:ea typeface="Arial"/>
                <a:cs typeface="Arial"/>
                <a:sym typeface="Arial"/>
              </a:rPr>
              <a:t>) using the </a:t>
            </a:r>
            <a:r>
              <a:rPr b="1" lang="en-GB" sz="1400">
                <a:solidFill>
                  <a:srgbClr val="303030"/>
                </a:solidFill>
                <a:highlight>
                  <a:srgbClr val="FFFFFF"/>
                </a:highlight>
                <a:latin typeface="Arial"/>
                <a:ea typeface="Arial"/>
                <a:cs typeface="Arial"/>
                <a:sym typeface="Arial"/>
              </a:rPr>
              <a:t>fibonacci</a:t>
            </a:r>
            <a:r>
              <a:rPr b="1" lang="en-GB" sz="1400">
                <a:solidFill>
                  <a:srgbClr val="303030"/>
                </a:solidFill>
                <a:highlight>
                  <a:srgbClr val="FFFFFF"/>
                </a:highlight>
                <a:latin typeface="Arial"/>
                <a:ea typeface="Arial"/>
                <a:cs typeface="Arial"/>
                <a:sym typeface="Arial"/>
              </a:rPr>
              <a:t> heap as helper data structure</a:t>
            </a:r>
            <a:endParaRPr b="1" sz="1400">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t/>
            </a:r>
            <a:endParaRPr b="1" sz="1400">
              <a:solidFill>
                <a:srgbClr val="303030"/>
              </a:solidFill>
              <a:highlight>
                <a:srgbClr val="FFFFFF"/>
              </a:highlight>
              <a:latin typeface="Arial"/>
              <a:ea typeface="Arial"/>
              <a:cs typeface="Arial"/>
              <a:sym typeface="Arial"/>
            </a:endParaRPr>
          </a:p>
          <a:p>
            <a:pPr indent="-320675" lvl="0" marL="457200" rtl="0" algn="l">
              <a:spcBef>
                <a:spcPts val="900"/>
              </a:spcBef>
              <a:spcAft>
                <a:spcPts val="0"/>
              </a:spcAft>
              <a:buClr>
                <a:srgbClr val="232629"/>
              </a:buClr>
              <a:buSzPts val="1450"/>
              <a:buFont typeface="Arial"/>
              <a:buChar char="●"/>
            </a:pPr>
            <a:r>
              <a:rPr lang="en-GB" sz="1450">
                <a:solidFill>
                  <a:srgbClr val="232629"/>
                </a:solidFill>
                <a:highlight>
                  <a:srgbClr val="FFFFFF"/>
                </a:highlight>
                <a:latin typeface="Arial"/>
                <a:ea typeface="Arial"/>
                <a:cs typeface="Arial"/>
                <a:sym typeface="Arial"/>
              </a:rPr>
              <a:t>A Fibonacci heap is a fairly complex priority queue that has excellent amortized asymptotic behavior on all its operations - insertion, find-min, and decrease-key all run in O(1) amortized time.</a:t>
            </a:r>
            <a:endParaRPr sz="1450">
              <a:solidFill>
                <a:srgbClr val="232629"/>
              </a:solidFill>
              <a:highlight>
                <a:srgbClr val="FFFFFF"/>
              </a:highlight>
              <a:latin typeface="Arial"/>
              <a:ea typeface="Arial"/>
              <a:cs typeface="Arial"/>
              <a:sym typeface="Arial"/>
            </a:endParaRPr>
          </a:p>
          <a:p>
            <a:pPr indent="0" lvl="0" marL="457200" rtl="0" algn="l">
              <a:spcBef>
                <a:spcPts val="900"/>
              </a:spcBef>
              <a:spcAft>
                <a:spcPts val="0"/>
              </a:spcAft>
              <a:buNone/>
            </a:pPr>
            <a:r>
              <a:t/>
            </a:r>
            <a:endParaRPr sz="1450">
              <a:solidFill>
                <a:srgbClr val="232629"/>
              </a:solidFill>
              <a:highlight>
                <a:srgbClr val="FFFFFF"/>
              </a:highlight>
              <a:latin typeface="Arial"/>
              <a:ea typeface="Arial"/>
              <a:cs typeface="Arial"/>
              <a:sym typeface="Arial"/>
            </a:endParaRPr>
          </a:p>
          <a:p>
            <a:pPr indent="-320675" lvl="0" marL="457200" rtl="0" algn="l">
              <a:spcBef>
                <a:spcPts val="900"/>
              </a:spcBef>
              <a:spcAft>
                <a:spcPts val="0"/>
              </a:spcAft>
              <a:buClr>
                <a:srgbClr val="232629"/>
              </a:buClr>
              <a:buSzPts val="1450"/>
              <a:buFont typeface="Arial"/>
              <a:buChar char="●"/>
            </a:pPr>
            <a:r>
              <a:rPr lang="en-GB" sz="1450">
                <a:solidFill>
                  <a:srgbClr val="232629"/>
                </a:solidFill>
                <a:highlight>
                  <a:srgbClr val="FFFFFF"/>
                </a:highlight>
                <a:latin typeface="Arial"/>
                <a:ea typeface="Arial"/>
                <a:cs typeface="Arial"/>
                <a:sym typeface="Arial"/>
              </a:rPr>
              <a:t>While delete and extract-min run in amortized O(logn) time.</a:t>
            </a:r>
            <a:endParaRPr b="1" sz="1700">
              <a:solidFill>
                <a:srgbClr val="303030"/>
              </a:solidFill>
              <a:highlight>
                <a:srgbClr val="FFFFFF"/>
              </a:highlight>
              <a:latin typeface="Arial"/>
              <a:ea typeface="Arial"/>
              <a:cs typeface="Arial"/>
              <a:sym typeface="Arial"/>
            </a:endParaRPr>
          </a:p>
          <a:p>
            <a:pPr indent="0" lvl="0" marL="0" marR="0" rtl="0" algn="l">
              <a:lnSpc>
                <a:spcPct val="115000"/>
              </a:lnSpc>
              <a:spcBef>
                <a:spcPts val="900"/>
              </a:spcBef>
              <a:spcAft>
                <a:spcPts val="0"/>
              </a:spcAft>
              <a:buNone/>
            </a:pPr>
            <a:r>
              <a:rPr lang="en-GB" sz="1600">
                <a:solidFill>
                  <a:srgbClr val="303030"/>
                </a:solidFill>
                <a:highlight>
                  <a:srgbClr val="FFFFFF"/>
                </a:highlight>
                <a:latin typeface="Arial"/>
                <a:ea typeface="Arial"/>
                <a:cs typeface="Arial"/>
                <a:sym typeface="Arial"/>
              </a:rPr>
              <a:t>.</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200" name="Google Shape;200;p32"/>
          <p:cNvSpPr txBox="1"/>
          <p:nvPr>
            <p:ph idx="1" type="body"/>
          </p:nvPr>
        </p:nvSpPr>
        <p:spPr>
          <a:xfrm>
            <a:off x="777750" y="1351575"/>
            <a:ext cx="6986100" cy="3514800"/>
          </a:xfrm>
          <a:prstGeom prst="rect">
            <a:avLst/>
          </a:prstGeom>
        </p:spPr>
        <p:txBody>
          <a:bodyPr anchorCtr="0" anchor="t" bIns="91425" lIns="91425" spcFirstLastPara="1" rIns="91425" wrap="square" tIns="91425">
            <a:normAutofit fontScale="32500"/>
          </a:bodyPr>
          <a:lstStyle/>
          <a:p>
            <a:pPr indent="0" lvl="0" marL="0" rtl="0" algn="l">
              <a:spcBef>
                <a:spcPts val="300"/>
              </a:spcBef>
              <a:spcAft>
                <a:spcPts val="0"/>
              </a:spcAft>
              <a:buNone/>
            </a:pPr>
            <a:r>
              <a:t/>
            </a:r>
            <a:endParaRPr b="1" sz="4169">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rPr b="1" lang="en-GB" sz="4169">
                <a:solidFill>
                  <a:srgbClr val="303030"/>
                </a:solidFill>
                <a:highlight>
                  <a:srgbClr val="FFFFFF"/>
                </a:highlight>
                <a:latin typeface="Arial"/>
                <a:ea typeface="Arial"/>
                <a:cs typeface="Arial"/>
                <a:sym typeface="Arial"/>
              </a:rPr>
              <a:t>O(</a:t>
            </a:r>
            <a:r>
              <a:rPr lang="en-GB" sz="4369">
                <a:solidFill>
                  <a:srgbClr val="303030"/>
                </a:solidFill>
                <a:highlight>
                  <a:srgbClr val="FFFFFF"/>
                </a:highlight>
                <a:latin typeface="Arial"/>
                <a:ea typeface="Arial"/>
                <a:cs typeface="Arial"/>
                <a:sym typeface="Arial"/>
              </a:rPr>
              <a:t>E + VlogV</a:t>
            </a:r>
            <a:r>
              <a:rPr b="1" lang="en-GB" sz="4169">
                <a:solidFill>
                  <a:srgbClr val="303030"/>
                </a:solidFill>
                <a:highlight>
                  <a:srgbClr val="FFFFFF"/>
                </a:highlight>
                <a:latin typeface="Arial"/>
                <a:ea typeface="Arial"/>
                <a:cs typeface="Arial"/>
                <a:sym typeface="Arial"/>
              </a:rPr>
              <a:t>) using the fibonacci heap as helper data structure</a:t>
            </a:r>
            <a:endParaRPr b="1" sz="4169">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t/>
            </a:r>
            <a:endParaRPr b="1" sz="1400">
              <a:solidFill>
                <a:srgbClr val="303030"/>
              </a:solidFill>
              <a:highlight>
                <a:srgbClr val="FFFFFF"/>
              </a:highlight>
              <a:latin typeface="Arial"/>
              <a:ea typeface="Arial"/>
              <a:cs typeface="Arial"/>
              <a:sym typeface="Arial"/>
            </a:endParaRPr>
          </a:p>
          <a:p>
            <a:pPr indent="-326412" lvl="0" marL="457200" rtl="0" algn="l">
              <a:spcBef>
                <a:spcPts val="900"/>
              </a:spcBef>
              <a:spcAft>
                <a:spcPts val="0"/>
              </a:spcAft>
              <a:buClr>
                <a:srgbClr val="232629"/>
              </a:buClr>
              <a:buSzPct val="106757"/>
              <a:buFont typeface="Arial"/>
              <a:buChar char="●"/>
            </a:pPr>
            <a:r>
              <a:rPr lang="en-GB" sz="4439">
                <a:solidFill>
                  <a:srgbClr val="232629"/>
                </a:solidFill>
                <a:highlight>
                  <a:srgbClr val="FFFFFF"/>
                </a:highlight>
                <a:latin typeface="Arial"/>
                <a:ea typeface="Arial"/>
                <a:cs typeface="Arial"/>
                <a:sym typeface="Arial"/>
              </a:rPr>
              <a:t>Prim's algorithm selects the edge with the lowest weight between the group of vertices already selected and the rest of the vertices.</a:t>
            </a:r>
            <a:endParaRPr sz="4439">
              <a:solidFill>
                <a:srgbClr val="232629"/>
              </a:solidFill>
              <a:highlight>
                <a:srgbClr val="FFFFFF"/>
              </a:highlight>
              <a:latin typeface="Arial"/>
              <a:ea typeface="Arial"/>
              <a:cs typeface="Arial"/>
              <a:sym typeface="Arial"/>
            </a:endParaRPr>
          </a:p>
          <a:p>
            <a:pPr indent="-326412" lvl="0" marL="457200" rtl="0" algn="l">
              <a:spcBef>
                <a:spcPts val="0"/>
              </a:spcBef>
              <a:spcAft>
                <a:spcPts val="0"/>
              </a:spcAft>
              <a:buClr>
                <a:srgbClr val="232629"/>
              </a:buClr>
              <a:buSzPct val="106757"/>
              <a:buFont typeface="Arial"/>
              <a:buChar char="●"/>
            </a:pPr>
            <a:r>
              <a:rPr lang="en-GB" sz="4439">
                <a:solidFill>
                  <a:srgbClr val="232629"/>
                </a:solidFill>
                <a:highlight>
                  <a:srgbClr val="FFFFFF"/>
                </a:highlight>
                <a:latin typeface="Arial"/>
                <a:ea typeface="Arial"/>
                <a:cs typeface="Arial"/>
                <a:sym typeface="Arial"/>
              </a:rPr>
              <a:t>So to implement Prim's algorithm, we need a minimum heap. Each time we select an edge we add the new vertex to the group of vertices we’ve already chosen, and all its adjacent edges go into the heap.</a:t>
            </a:r>
            <a:endParaRPr sz="4439">
              <a:solidFill>
                <a:srgbClr val="232629"/>
              </a:solidFill>
              <a:highlight>
                <a:srgbClr val="FFFFFF"/>
              </a:highlight>
              <a:latin typeface="Arial"/>
              <a:ea typeface="Arial"/>
              <a:cs typeface="Arial"/>
              <a:sym typeface="Arial"/>
            </a:endParaRPr>
          </a:p>
          <a:p>
            <a:pPr indent="-326412" lvl="0" marL="457200" rtl="0" algn="l">
              <a:spcBef>
                <a:spcPts val="0"/>
              </a:spcBef>
              <a:spcAft>
                <a:spcPts val="0"/>
              </a:spcAft>
              <a:buClr>
                <a:srgbClr val="232629"/>
              </a:buClr>
              <a:buSzPct val="106757"/>
              <a:buFont typeface="Arial"/>
              <a:buChar char="●"/>
            </a:pPr>
            <a:r>
              <a:rPr lang="en-GB" sz="4439">
                <a:solidFill>
                  <a:srgbClr val="232629"/>
                </a:solidFill>
                <a:highlight>
                  <a:srgbClr val="FFFFFF"/>
                </a:highlight>
                <a:latin typeface="Arial"/>
                <a:ea typeface="Arial"/>
                <a:cs typeface="Arial"/>
                <a:sym typeface="Arial"/>
              </a:rPr>
              <a:t>Then we choose the edge with the minimum value again from the heap.</a:t>
            </a:r>
            <a:endParaRPr sz="4439">
              <a:solidFill>
                <a:srgbClr val="232629"/>
              </a:solidFill>
              <a:highlight>
                <a:srgbClr val="FFFFFF"/>
              </a:highlight>
              <a:latin typeface="Arial"/>
              <a:ea typeface="Arial"/>
              <a:cs typeface="Arial"/>
              <a:sym typeface="Arial"/>
            </a:endParaRPr>
          </a:p>
          <a:p>
            <a:pPr indent="-326412" lvl="0" marL="457200" rtl="0" algn="l">
              <a:spcBef>
                <a:spcPts val="0"/>
              </a:spcBef>
              <a:spcAft>
                <a:spcPts val="0"/>
              </a:spcAft>
              <a:buClr>
                <a:srgbClr val="232629"/>
              </a:buClr>
              <a:buSzPct val="106757"/>
              <a:buFont typeface="Arial"/>
              <a:buChar char="●"/>
            </a:pPr>
            <a:r>
              <a:rPr lang="en-GB" sz="4439">
                <a:solidFill>
                  <a:srgbClr val="232629"/>
                </a:solidFill>
                <a:highlight>
                  <a:srgbClr val="FFFFFF"/>
                </a:highlight>
                <a:latin typeface="Arial"/>
                <a:ea typeface="Arial"/>
                <a:cs typeface="Arial"/>
                <a:sym typeface="Arial"/>
              </a:rPr>
              <a:t>So the time complexities we get are:</a:t>
            </a:r>
            <a:endParaRPr sz="4439">
              <a:solidFill>
                <a:srgbClr val="232629"/>
              </a:solidFill>
              <a:highlight>
                <a:srgbClr val="FFFFFF"/>
              </a:highlight>
              <a:latin typeface="Arial"/>
              <a:ea typeface="Arial"/>
              <a:cs typeface="Arial"/>
              <a:sym typeface="Arial"/>
            </a:endParaRPr>
          </a:p>
          <a:p>
            <a:pPr indent="0" lvl="0" marL="457200" rtl="0" algn="l">
              <a:spcBef>
                <a:spcPts val="300"/>
              </a:spcBef>
              <a:spcAft>
                <a:spcPts val="0"/>
              </a:spcAft>
              <a:buNone/>
            </a:pPr>
            <a:r>
              <a:t/>
            </a:r>
            <a:endParaRPr sz="1450">
              <a:solidFill>
                <a:srgbClr val="232629"/>
              </a:solidFill>
              <a:highlight>
                <a:srgbClr val="FFFFFF"/>
              </a:highlight>
              <a:latin typeface="Arial"/>
              <a:ea typeface="Arial"/>
              <a:cs typeface="Arial"/>
              <a:sym typeface="Arial"/>
            </a:endParaRPr>
          </a:p>
          <a:p>
            <a:pPr indent="0" lvl="0" marL="0" marR="0" rtl="0" algn="l">
              <a:lnSpc>
                <a:spcPct val="115000"/>
              </a:lnSpc>
              <a:spcBef>
                <a:spcPts val="900"/>
              </a:spcBef>
              <a:spcAft>
                <a:spcPts val="0"/>
              </a:spcAft>
              <a:buNone/>
            </a:pPr>
            <a:r>
              <a:rPr lang="en-GB" sz="1600">
                <a:solidFill>
                  <a:srgbClr val="303030"/>
                </a:solidFill>
                <a:highlight>
                  <a:srgbClr val="FFFFFF"/>
                </a:highlight>
                <a:latin typeface="Arial"/>
                <a:ea typeface="Arial"/>
                <a:cs typeface="Arial"/>
                <a:sym typeface="Arial"/>
              </a:rPr>
              <a:t>.</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206" name="Google Shape;206;p33"/>
          <p:cNvSpPr txBox="1"/>
          <p:nvPr>
            <p:ph idx="1" type="body"/>
          </p:nvPr>
        </p:nvSpPr>
        <p:spPr>
          <a:xfrm>
            <a:off x="777750" y="1351575"/>
            <a:ext cx="6986100" cy="351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300"/>
              </a:spcBef>
              <a:spcAft>
                <a:spcPts val="0"/>
              </a:spcAft>
              <a:buNone/>
            </a:pPr>
            <a:r>
              <a:rPr b="1" lang="en-GB" sz="6400">
                <a:solidFill>
                  <a:srgbClr val="303030"/>
                </a:solidFill>
                <a:highlight>
                  <a:srgbClr val="FFFFFF"/>
                </a:highlight>
                <a:latin typeface="Arial"/>
                <a:ea typeface="Arial"/>
                <a:cs typeface="Arial"/>
                <a:sym typeface="Arial"/>
              </a:rPr>
              <a:t>O(</a:t>
            </a:r>
            <a:r>
              <a:rPr lang="en-GB" sz="6400">
                <a:solidFill>
                  <a:srgbClr val="303030"/>
                </a:solidFill>
                <a:highlight>
                  <a:srgbClr val="FFFFFF"/>
                </a:highlight>
                <a:latin typeface="Arial"/>
                <a:ea typeface="Arial"/>
                <a:cs typeface="Arial"/>
                <a:sym typeface="Arial"/>
              </a:rPr>
              <a:t>E + VlogV</a:t>
            </a:r>
            <a:r>
              <a:rPr b="1" lang="en-GB" sz="6400">
                <a:solidFill>
                  <a:srgbClr val="303030"/>
                </a:solidFill>
                <a:highlight>
                  <a:srgbClr val="FFFFFF"/>
                </a:highlight>
                <a:latin typeface="Arial"/>
                <a:ea typeface="Arial"/>
                <a:cs typeface="Arial"/>
                <a:sym typeface="Arial"/>
              </a:rPr>
              <a:t>) using the fibonacci heap as helper data structure</a:t>
            </a:r>
            <a:endParaRPr b="1" sz="6400">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t/>
            </a:r>
            <a:endParaRPr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rPr lang="en-GB" sz="5239">
                <a:solidFill>
                  <a:srgbClr val="232629"/>
                </a:solidFill>
                <a:highlight>
                  <a:srgbClr val="FFFFFF"/>
                </a:highlight>
                <a:latin typeface="Arial"/>
                <a:ea typeface="Arial"/>
                <a:cs typeface="Arial"/>
                <a:sym typeface="Arial"/>
              </a:rPr>
              <a:t>Choosing minimum edge = O(time of removing minimum) = </a:t>
            </a:r>
            <a:r>
              <a:rPr b="1" lang="en-GB" sz="5239">
                <a:solidFill>
                  <a:srgbClr val="232629"/>
                </a:solidFill>
                <a:highlight>
                  <a:srgbClr val="FFFFFF"/>
                </a:highlight>
                <a:latin typeface="Arial"/>
                <a:ea typeface="Arial"/>
                <a:cs typeface="Arial"/>
                <a:sym typeface="Arial"/>
              </a:rPr>
              <a:t>O(log(E)) = O(log(V))</a:t>
            </a:r>
            <a:endParaRPr b="1"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t/>
            </a:r>
            <a:endParaRPr b="1"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rPr lang="en-GB" sz="5239">
                <a:solidFill>
                  <a:srgbClr val="232629"/>
                </a:solidFill>
                <a:highlight>
                  <a:srgbClr val="FFFFFF"/>
                </a:highlight>
                <a:latin typeface="Arial"/>
                <a:ea typeface="Arial"/>
                <a:cs typeface="Arial"/>
                <a:sym typeface="Arial"/>
              </a:rPr>
              <a:t>Inserting edges to heap = O(time of inserting item to heap) = </a:t>
            </a:r>
            <a:r>
              <a:rPr b="1" lang="en-GB" sz="5239">
                <a:solidFill>
                  <a:srgbClr val="232629"/>
                </a:solidFill>
                <a:highlight>
                  <a:srgbClr val="FFFFFF"/>
                </a:highlight>
                <a:latin typeface="Arial"/>
                <a:ea typeface="Arial"/>
                <a:cs typeface="Arial"/>
                <a:sym typeface="Arial"/>
              </a:rPr>
              <a:t>1</a:t>
            </a:r>
            <a:endParaRPr b="1" sz="5239">
              <a:solidFill>
                <a:srgbClr val="232629"/>
              </a:solidFill>
              <a:highlight>
                <a:srgbClr val="FFFFFF"/>
              </a:highlight>
              <a:latin typeface="Arial"/>
              <a:ea typeface="Arial"/>
              <a:cs typeface="Arial"/>
              <a:sym typeface="Arial"/>
            </a:endParaRPr>
          </a:p>
          <a:p>
            <a:pPr indent="0" lvl="0" marL="457200" rtl="0" algn="l">
              <a:spcBef>
                <a:spcPts val="0"/>
              </a:spcBef>
              <a:spcAft>
                <a:spcPts val="0"/>
              </a:spcAft>
              <a:buNone/>
            </a:pPr>
            <a:r>
              <a:t/>
            </a:r>
            <a:endParaRPr b="1"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rPr lang="en-GB" sz="5239">
                <a:solidFill>
                  <a:srgbClr val="232629"/>
                </a:solidFill>
                <a:highlight>
                  <a:srgbClr val="FFFFFF"/>
                </a:highlight>
                <a:latin typeface="Arial"/>
                <a:ea typeface="Arial"/>
                <a:cs typeface="Arial"/>
                <a:sym typeface="Arial"/>
              </a:rPr>
              <a:t>(Remember that E =~ V^2 ... so log(E) == log(V^2) == 2Log(V) = O(log(V))</a:t>
            </a:r>
            <a:endParaRPr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t/>
            </a:r>
            <a:endParaRPr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rPr lang="en-GB" sz="5239">
                <a:solidFill>
                  <a:srgbClr val="232629"/>
                </a:solidFill>
                <a:highlight>
                  <a:srgbClr val="FFFFFF"/>
                </a:highlight>
                <a:latin typeface="Arial"/>
                <a:ea typeface="Arial"/>
                <a:cs typeface="Arial"/>
                <a:sym typeface="Arial"/>
              </a:rPr>
              <a:t>So, in total we have E inserts, and V minimum choosings (It's a tree in the end).</a:t>
            </a:r>
            <a:endParaRPr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t/>
            </a:r>
            <a:endParaRPr sz="5239">
              <a:solidFill>
                <a:srgbClr val="232629"/>
              </a:solidFill>
              <a:highlight>
                <a:srgbClr val="FFFFFF"/>
              </a:highlight>
              <a:latin typeface="Arial"/>
              <a:ea typeface="Arial"/>
              <a:cs typeface="Arial"/>
              <a:sym typeface="Arial"/>
            </a:endParaRPr>
          </a:p>
          <a:p>
            <a:pPr indent="0" lvl="0" marL="0" rtl="0" algn="l">
              <a:spcBef>
                <a:spcPts val="0"/>
              </a:spcBef>
              <a:spcAft>
                <a:spcPts val="0"/>
              </a:spcAft>
              <a:buNone/>
            </a:pPr>
            <a:r>
              <a:rPr lang="en-GB" sz="5239">
                <a:solidFill>
                  <a:srgbClr val="232629"/>
                </a:solidFill>
                <a:highlight>
                  <a:srgbClr val="FFFFFF"/>
                </a:highlight>
                <a:latin typeface="Arial"/>
                <a:ea typeface="Arial"/>
                <a:cs typeface="Arial"/>
                <a:sym typeface="Arial"/>
              </a:rPr>
              <a:t>in Fibonacci heap we’ll  get:</a:t>
            </a:r>
            <a:endParaRPr sz="5239">
              <a:solidFill>
                <a:srgbClr val="232629"/>
              </a:solidFill>
              <a:highlight>
                <a:srgbClr val="FFFFFF"/>
              </a:highlight>
              <a:latin typeface="Arial"/>
              <a:ea typeface="Arial"/>
              <a:cs typeface="Arial"/>
              <a:sym typeface="Arial"/>
            </a:endParaRPr>
          </a:p>
          <a:p>
            <a:pPr indent="457200" lvl="0" marL="0" rtl="0" algn="l">
              <a:spcBef>
                <a:spcPts val="0"/>
              </a:spcBef>
              <a:spcAft>
                <a:spcPts val="0"/>
              </a:spcAft>
              <a:buNone/>
            </a:pPr>
            <a:r>
              <a:t/>
            </a:r>
            <a:endParaRPr b="1" sz="5239">
              <a:solidFill>
                <a:srgbClr val="232629"/>
              </a:solidFill>
              <a:highlight>
                <a:srgbClr val="FFFFFF"/>
              </a:highlight>
              <a:latin typeface="Arial"/>
              <a:ea typeface="Arial"/>
              <a:cs typeface="Arial"/>
              <a:sym typeface="Arial"/>
            </a:endParaRPr>
          </a:p>
          <a:p>
            <a:pPr indent="457200" lvl="0" marL="0" rtl="0" algn="l">
              <a:spcBef>
                <a:spcPts val="0"/>
              </a:spcBef>
              <a:spcAft>
                <a:spcPts val="0"/>
              </a:spcAft>
              <a:buNone/>
            </a:pPr>
            <a:r>
              <a:rPr b="1" lang="en-GB" sz="5239">
                <a:solidFill>
                  <a:srgbClr val="232629"/>
                </a:solidFill>
                <a:highlight>
                  <a:srgbClr val="FFFFFF"/>
                </a:highlight>
                <a:latin typeface="Arial"/>
                <a:ea typeface="Arial"/>
                <a:cs typeface="Arial"/>
                <a:sym typeface="Arial"/>
              </a:rPr>
              <a:t>O(Vlog(V) + E)</a:t>
            </a:r>
            <a:endParaRPr b="1" sz="5239">
              <a:solidFill>
                <a:srgbClr val="232629"/>
              </a:solidFill>
              <a:highlight>
                <a:srgbClr val="FFFFFF"/>
              </a:highlight>
              <a:latin typeface="Arial"/>
              <a:ea typeface="Arial"/>
              <a:cs typeface="Arial"/>
              <a:sym typeface="Arial"/>
            </a:endParaRPr>
          </a:p>
          <a:p>
            <a:pPr indent="0" lvl="0" marL="0" rtl="0" algn="l">
              <a:spcBef>
                <a:spcPts val="300"/>
              </a:spcBef>
              <a:spcAft>
                <a:spcPts val="0"/>
              </a:spcAft>
              <a:buNone/>
            </a:pPr>
            <a:r>
              <a:t/>
            </a:r>
            <a:endParaRPr b="1" sz="1600">
              <a:solidFill>
                <a:srgbClr val="303030"/>
              </a:solidFill>
              <a:highlight>
                <a:srgbClr val="FFFFFF"/>
              </a:highlight>
              <a:latin typeface="Arial"/>
              <a:ea typeface="Arial"/>
              <a:cs typeface="Arial"/>
              <a:sym typeface="Arial"/>
            </a:endParaRPr>
          </a:p>
          <a:p>
            <a:pPr indent="0" lvl="0" marL="0" rtl="0" algn="l">
              <a:spcBef>
                <a:spcPts val="900"/>
              </a:spcBef>
              <a:spcAft>
                <a:spcPts val="0"/>
              </a:spcAft>
              <a:buNone/>
            </a:pPr>
            <a:r>
              <a:t/>
            </a:r>
            <a:endParaRPr sz="4439">
              <a:solidFill>
                <a:srgbClr val="232629"/>
              </a:solidFill>
              <a:highlight>
                <a:srgbClr val="FFFFFF"/>
              </a:highlight>
              <a:latin typeface="Arial"/>
              <a:ea typeface="Arial"/>
              <a:cs typeface="Arial"/>
              <a:sym typeface="Arial"/>
            </a:endParaRPr>
          </a:p>
          <a:p>
            <a:pPr indent="0" lvl="0" marL="457200" rtl="0" algn="l">
              <a:spcBef>
                <a:spcPts val="300"/>
              </a:spcBef>
              <a:spcAft>
                <a:spcPts val="0"/>
              </a:spcAft>
              <a:buNone/>
            </a:pPr>
            <a:r>
              <a:t/>
            </a:r>
            <a:endParaRPr sz="1450">
              <a:solidFill>
                <a:srgbClr val="232629"/>
              </a:solidFill>
              <a:highlight>
                <a:srgbClr val="FFFFFF"/>
              </a:highlight>
              <a:latin typeface="Arial"/>
              <a:ea typeface="Arial"/>
              <a:cs typeface="Arial"/>
              <a:sym typeface="Arial"/>
            </a:endParaRPr>
          </a:p>
          <a:p>
            <a:pPr indent="0" lvl="0" marL="0" marR="0" rtl="0" algn="l">
              <a:lnSpc>
                <a:spcPct val="115000"/>
              </a:lnSpc>
              <a:spcBef>
                <a:spcPts val="900"/>
              </a:spcBef>
              <a:spcAft>
                <a:spcPts val="0"/>
              </a:spcAft>
              <a:buNone/>
            </a:pPr>
            <a:r>
              <a:rPr lang="en-GB" sz="1600">
                <a:solidFill>
                  <a:srgbClr val="303030"/>
                </a:solidFill>
                <a:highlight>
                  <a:srgbClr val="FFFFFF"/>
                </a:highlight>
                <a:latin typeface="Arial"/>
                <a:ea typeface="Arial"/>
                <a:cs typeface="Arial"/>
                <a:sym typeface="Arial"/>
              </a:rPr>
              <a:t>.</a:t>
            </a:r>
            <a:endParaRPr sz="1600">
              <a:solidFill>
                <a:srgbClr val="303030"/>
              </a:solidFill>
              <a:highlight>
                <a:srgbClr val="FFFFFF"/>
              </a:highlight>
              <a:latin typeface="Arial"/>
              <a:ea typeface="Arial"/>
              <a:cs typeface="Arial"/>
              <a:sym typeface="Arial"/>
            </a:endParaRPr>
          </a:p>
          <a:p>
            <a:pPr indent="0" lvl="0" marL="457200" rtl="0" algn="l">
              <a:spcBef>
                <a:spcPts val="9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1297500" y="653450"/>
            <a:ext cx="4372200" cy="9141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GB" sz="3400">
                <a:solidFill>
                  <a:schemeClr val="dk1"/>
                </a:solidFill>
                <a:latin typeface="Arial Rounded"/>
                <a:ea typeface="Arial Rounded"/>
                <a:cs typeface="Arial Rounded"/>
                <a:sym typeface="Arial Rounded"/>
              </a:rPr>
              <a:t>Results</a:t>
            </a:r>
            <a:endParaRPr sz="3400">
              <a:solidFill>
                <a:schemeClr val="dk1"/>
              </a:solidFill>
              <a:latin typeface="Arial Rounded"/>
              <a:ea typeface="Arial Rounded"/>
              <a:cs typeface="Arial Rounded"/>
              <a:sym typeface="Arial Rounded"/>
            </a:endParaRPr>
          </a:p>
        </p:txBody>
      </p:sp>
      <p:sp>
        <p:nvSpPr>
          <p:cNvPr id="212" name="Google Shape;212;p34"/>
          <p:cNvSpPr txBox="1"/>
          <p:nvPr/>
        </p:nvSpPr>
        <p:spPr>
          <a:xfrm>
            <a:off x="863500" y="1514275"/>
            <a:ext cx="3378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Lato"/>
                <a:ea typeface="Lato"/>
                <a:cs typeface="Lato"/>
                <a:sym typeface="Lato"/>
              </a:rPr>
              <a:t>Visualizer</a:t>
            </a:r>
            <a:endParaRPr b="1" sz="1700">
              <a:latin typeface="Lato"/>
              <a:ea typeface="Lato"/>
              <a:cs typeface="Lato"/>
              <a:sym typeface="Lato"/>
            </a:endParaRPr>
          </a:p>
        </p:txBody>
      </p:sp>
      <p:sp>
        <p:nvSpPr>
          <p:cNvPr id="213" name="Google Shape;213;p34"/>
          <p:cNvSpPr txBox="1"/>
          <p:nvPr/>
        </p:nvSpPr>
        <p:spPr>
          <a:xfrm>
            <a:off x="1013675" y="2077425"/>
            <a:ext cx="7058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For this part we’ll be showing you the demo rather than explaining </a:t>
            </a:r>
            <a:r>
              <a:rPr lang="en-GB">
                <a:latin typeface="Lato"/>
                <a:ea typeface="Lato"/>
                <a:cs typeface="Lato"/>
                <a:sym typeface="Lato"/>
              </a:rPr>
              <a:t>through</a:t>
            </a:r>
            <a:r>
              <a:rPr lang="en-GB">
                <a:latin typeface="Lato"/>
                <a:ea typeface="Lato"/>
                <a:cs typeface="Lato"/>
                <a:sym typeface="Lato"/>
              </a:rPr>
              <a:t> the images..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ctrTitle"/>
          </p:nvPr>
        </p:nvSpPr>
        <p:spPr>
          <a:xfrm>
            <a:off x="1057200" y="1756050"/>
            <a:ext cx="4065900" cy="8157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GB" sz="4100">
                <a:solidFill>
                  <a:schemeClr val="dk1"/>
                </a:solidFill>
                <a:latin typeface="Arial Rounded"/>
                <a:ea typeface="Arial Rounded"/>
                <a:cs typeface="Arial Rounded"/>
                <a:sym typeface="Arial Rounded"/>
              </a:rPr>
              <a:t>Thank You !</a:t>
            </a:r>
            <a:endParaRPr b="1" sz="4100">
              <a:solidFill>
                <a:schemeClr val="dk1"/>
              </a:solidFill>
              <a:latin typeface="Arial Rounded"/>
              <a:ea typeface="Arial Rounded"/>
              <a:cs typeface="Arial Rounded"/>
              <a:sym typeface="Arial R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128750" y="394200"/>
            <a:ext cx="6886500" cy="1412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Team Members </a:t>
            </a:r>
            <a:endParaRPr b="1"/>
          </a:p>
        </p:txBody>
      </p:sp>
      <p:sp>
        <p:nvSpPr>
          <p:cNvPr id="118" name="Google Shape;118;p19"/>
          <p:cNvSpPr txBox="1"/>
          <p:nvPr>
            <p:ph idx="1" type="body"/>
          </p:nvPr>
        </p:nvSpPr>
        <p:spPr>
          <a:xfrm>
            <a:off x="3091950" y="2311838"/>
            <a:ext cx="6886500" cy="219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a:solidFill>
                  <a:schemeClr val="dk1"/>
                </a:solidFill>
              </a:rPr>
              <a:t>Vishal Kumar Verma  -  191IT258</a:t>
            </a:r>
            <a:endParaRPr>
              <a:solidFill>
                <a:schemeClr val="dk1"/>
              </a:solidFill>
            </a:endParaRPr>
          </a:p>
          <a:p>
            <a:pPr indent="-330200" lvl="0" marL="457200" rtl="0" algn="l">
              <a:spcBef>
                <a:spcPts val="0"/>
              </a:spcBef>
              <a:spcAft>
                <a:spcPts val="0"/>
              </a:spcAft>
              <a:buSzPts val="1600"/>
              <a:buChar char="❖"/>
            </a:pPr>
            <a:r>
              <a:rPr lang="en-GB">
                <a:solidFill>
                  <a:schemeClr val="dk1"/>
                </a:solidFill>
              </a:rPr>
              <a:t>Ashok Kumar - 191IT210</a:t>
            </a:r>
            <a:endParaRPr>
              <a:solidFill>
                <a:schemeClr val="dk1"/>
              </a:solidFill>
            </a:endParaRPr>
          </a:p>
          <a:p>
            <a:pPr indent="-330200" lvl="0" marL="457200" rtl="0" algn="l">
              <a:spcBef>
                <a:spcPts val="0"/>
              </a:spcBef>
              <a:spcAft>
                <a:spcPts val="0"/>
              </a:spcAft>
              <a:buSzPts val="1600"/>
              <a:buChar char="❖"/>
            </a:pPr>
            <a:r>
              <a:rPr lang="en-GB">
                <a:solidFill>
                  <a:schemeClr val="dk1"/>
                </a:solidFill>
              </a:rPr>
              <a:t>Anand Kumar - 191IT104</a:t>
            </a:r>
            <a:endParaRPr>
              <a:solidFill>
                <a:schemeClr val="dk1"/>
              </a:solidFill>
            </a:endParaRPr>
          </a:p>
        </p:txBody>
      </p:sp>
      <p:pic>
        <p:nvPicPr>
          <p:cNvPr id="119" name="Google Shape;119;p19"/>
          <p:cNvPicPr preferRelativeResize="0"/>
          <p:nvPr/>
        </p:nvPicPr>
        <p:blipFill>
          <a:blip r:embed="rId3">
            <a:alphaModFix/>
          </a:blip>
          <a:stretch>
            <a:fillRect/>
          </a:stretch>
        </p:blipFill>
        <p:spPr>
          <a:xfrm>
            <a:off x="0" y="0"/>
            <a:ext cx="9177899" cy="43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295200" y="170975"/>
            <a:ext cx="6745200" cy="81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latin typeface="Arial Rounded"/>
                <a:ea typeface="Arial Rounded"/>
                <a:cs typeface="Arial Rounded"/>
                <a:sym typeface="Arial Rounded"/>
              </a:rPr>
              <a:t> </a:t>
            </a:r>
            <a:r>
              <a:rPr lang="en-GB" sz="2800">
                <a:latin typeface="Arial Rounded"/>
                <a:ea typeface="Arial Rounded"/>
                <a:cs typeface="Arial Rounded"/>
                <a:sym typeface="Arial Rounded"/>
              </a:rPr>
              <a:t>Problem</a:t>
            </a:r>
            <a:r>
              <a:rPr lang="en-GB" sz="2800">
                <a:latin typeface="Arial Rounded"/>
                <a:ea typeface="Arial Rounded"/>
                <a:cs typeface="Arial Rounded"/>
                <a:sym typeface="Arial Rounded"/>
              </a:rPr>
              <a:t> </a:t>
            </a:r>
            <a:r>
              <a:rPr lang="en-GB" sz="2800">
                <a:latin typeface="Arial Rounded"/>
                <a:ea typeface="Arial Rounded"/>
                <a:cs typeface="Arial Rounded"/>
                <a:sym typeface="Arial Rounded"/>
              </a:rPr>
              <a:t>Statement</a:t>
            </a:r>
            <a:endParaRPr sz="2800">
              <a:latin typeface="Arial Rounded"/>
              <a:ea typeface="Arial Rounded"/>
              <a:cs typeface="Arial Rounded"/>
              <a:sym typeface="Arial Rounded"/>
            </a:endParaRPr>
          </a:p>
        </p:txBody>
      </p:sp>
      <p:sp>
        <p:nvSpPr>
          <p:cNvPr id="125" name="Google Shape;125;p20"/>
          <p:cNvSpPr txBox="1"/>
          <p:nvPr>
            <p:ph idx="1" type="body"/>
          </p:nvPr>
        </p:nvSpPr>
        <p:spPr>
          <a:xfrm>
            <a:off x="751825" y="1313175"/>
            <a:ext cx="5814000" cy="3129000"/>
          </a:xfrm>
          <a:prstGeom prst="rect">
            <a:avLst/>
          </a:prstGeom>
        </p:spPr>
        <p:txBody>
          <a:bodyPr anchorCtr="0" anchor="t" bIns="91425" lIns="91425" spcFirstLastPara="1" rIns="91425" wrap="square" tIns="91425">
            <a:normAutofit/>
          </a:bodyPr>
          <a:lstStyle/>
          <a:p>
            <a:pPr indent="-330200" lvl="0" marL="457200" marR="0" rtl="0" algn="l">
              <a:lnSpc>
                <a:spcPct val="150000"/>
              </a:lnSpc>
              <a:spcBef>
                <a:spcPts val="0"/>
              </a:spcBef>
              <a:spcAft>
                <a:spcPts val="0"/>
              </a:spcAft>
              <a:buSzPts val="1600"/>
              <a:buChar char="●"/>
            </a:pPr>
            <a:r>
              <a:rPr lang="en-GB"/>
              <a:t>Finding the minimum spanning tree of graph is difficult task and understanding the predefined algorithm for finding the minimum spanning tree takes good amount of time and attention.</a:t>
            </a:r>
            <a:endParaRPr/>
          </a:p>
          <a:p>
            <a:pPr indent="-330200" lvl="0" marL="457200" marR="0" rtl="0" algn="l">
              <a:lnSpc>
                <a:spcPct val="150000"/>
              </a:lnSpc>
              <a:spcBef>
                <a:spcPts val="0"/>
              </a:spcBef>
              <a:spcAft>
                <a:spcPts val="0"/>
              </a:spcAft>
              <a:buSzPts val="1600"/>
              <a:buChar char="●"/>
            </a:pPr>
            <a:r>
              <a:rPr lang="en-GB"/>
              <a:t>Visualising the MST algorithm is of prime importance in order to understand them well.</a:t>
            </a:r>
            <a:endParaRPr/>
          </a:p>
          <a:p>
            <a:pPr indent="-330200" lvl="0" marL="457200" marR="0" rtl="0" algn="l">
              <a:lnSpc>
                <a:spcPct val="150000"/>
              </a:lnSpc>
              <a:spcBef>
                <a:spcPts val="0"/>
              </a:spcBef>
              <a:spcAft>
                <a:spcPts val="0"/>
              </a:spcAft>
              <a:buSzPts val="1600"/>
              <a:buChar char="●"/>
            </a:pPr>
            <a:r>
              <a:rPr lang="en-GB"/>
              <a:t>So We have made a visualizer for the Prim’s algorithm</a:t>
            </a:r>
            <a:endParaRPr/>
          </a:p>
        </p:txBody>
      </p:sp>
      <p:pic>
        <p:nvPicPr>
          <p:cNvPr id="126" name="Google Shape;126;p20"/>
          <p:cNvPicPr preferRelativeResize="0"/>
          <p:nvPr/>
        </p:nvPicPr>
        <p:blipFill>
          <a:blip r:embed="rId3">
            <a:alphaModFix/>
          </a:blip>
          <a:stretch>
            <a:fillRect/>
          </a:stretch>
        </p:blipFill>
        <p:spPr>
          <a:xfrm>
            <a:off x="751825" y="904200"/>
            <a:ext cx="989975" cy="76200"/>
          </a:xfrm>
          <a:prstGeom prst="rect">
            <a:avLst/>
          </a:prstGeom>
          <a:noFill/>
          <a:ln>
            <a:noFill/>
          </a:ln>
        </p:spPr>
      </p:pic>
      <p:pic>
        <p:nvPicPr>
          <p:cNvPr id="127" name="Google Shape;127;p20"/>
          <p:cNvPicPr preferRelativeResize="0"/>
          <p:nvPr/>
        </p:nvPicPr>
        <p:blipFill>
          <a:blip r:embed="rId4">
            <a:alphaModFix/>
          </a:blip>
          <a:stretch>
            <a:fillRect/>
          </a:stretch>
        </p:blipFill>
        <p:spPr>
          <a:xfrm>
            <a:off x="0" y="0"/>
            <a:ext cx="9177899" cy="43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1393700" y="395925"/>
            <a:ext cx="7407000" cy="66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GB"/>
              <a:t>Objective</a:t>
            </a:r>
            <a:endParaRPr b="1"/>
          </a:p>
        </p:txBody>
      </p:sp>
      <p:sp>
        <p:nvSpPr>
          <p:cNvPr id="133" name="Google Shape;133;p21"/>
          <p:cNvSpPr txBox="1"/>
          <p:nvPr>
            <p:ph idx="1" type="body"/>
          </p:nvPr>
        </p:nvSpPr>
        <p:spPr>
          <a:xfrm>
            <a:off x="1001075" y="1398725"/>
            <a:ext cx="7407000" cy="3172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a:t>In this project we worked upon Prim’s algorithm to find the minimum spanning tree of a graph.</a:t>
            </a:r>
            <a:endParaRPr/>
          </a:p>
          <a:p>
            <a:pPr indent="-330200" lvl="0" marL="457200" rtl="0" algn="l">
              <a:spcBef>
                <a:spcPts val="1600"/>
              </a:spcBef>
              <a:spcAft>
                <a:spcPts val="0"/>
              </a:spcAft>
              <a:buSzPts val="1600"/>
              <a:buChar char="●"/>
            </a:pPr>
            <a:r>
              <a:rPr lang="en-GB"/>
              <a:t>We have made a visualizer for the algorithm using the OpenGL </a:t>
            </a:r>
            <a:r>
              <a:rPr lang="en-GB"/>
              <a:t>graphic library in C++.</a:t>
            </a:r>
            <a:endParaRPr/>
          </a:p>
          <a:p>
            <a:pPr indent="-330200" lvl="0" marL="457200" rtl="0" algn="l">
              <a:spcBef>
                <a:spcPts val="1600"/>
              </a:spcBef>
              <a:spcAft>
                <a:spcPts val="1600"/>
              </a:spcAft>
              <a:buSzPts val="1600"/>
              <a:buChar char="●"/>
            </a:pPr>
            <a:r>
              <a:rPr lang="en-GB"/>
              <a:t>Also we have done theoretical analysis  of </a:t>
            </a:r>
            <a:r>
              <a:rPr lang="en-GB"/>
              <a:t>Prim's</a:t>
            </a:r>
            <a:r>
              <a:rPr lang="en-GB"/>
              <a:t> algorithm in terms of its complexity, advantages and limitations.</a:t>
            </a:r>
            <a:endParaRPr/>
          </a:p>
        </p:txBody>
      </p:sp>
      <p:pic>
        <p:nvPicPr>
          <p:cNvPr id="134" name="Google Shape;134;p21"/>
          <p:cNvPicPr preferRelativeResize="0"/>
          <p:nvPr/>
        </p:nvPicPr>
        <p:blipFill>
          <a:blip r:embed="rId3">
            <a:alphaModFix/>
          </a:blip>
          <a:stretch>
            <a:fillRect/>
          </a:stretch>
        </p:blipFill>
        <p:spPr>
          <a:xfrm>
            <a:off x="751825" y="904200"/>
            <a:ext cx="989975" cy="76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272525" y="628475"/>
            <a:ext cx="43722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lang="en-GB" sz="3200">
                <a:solidFill>
                  <a:schemeClr val="dk1"/>
                </a:solidFill>
              </a:rPr>
              <a:t> Proposed Architecture</a:t>
            </a:r>
            <a:endParaRPr sz="3200">
              <a:solidFill>
                <a:schemeClr val="dk1"/>
              </a:solidFill>
            </a:endParaRPr>
          </a:p>
        </p:txBody>
      </p:sp>
      <p:sp>
        <p:nvSpPr>
          <p:cNvPr id="140" name="Google Shape;140;p22"/>
          <p:cNvSpPr txBox="1"/>
          <p:nvPr>
            <p:ph idx="1" type="body"/>
          </p:nvPr>
        </p:nvSpPr>
        <p:spPr>
          <a:xfrm>
            <a:off x="532625" y="1265700"/>
            <a:ext cx="7579800" cy="387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GB" sz="1600">
                <a:solidFill>
                  <a:srgbClr val="111111"/>
                </a:solidFill>
              </a:rPr>
              <a:t>Our proposed architecture comprises of two parts </a:t>
            </a:r>
            <a:endParaRPr sz="1600">
              <a:solidFill>
                <a:srgbClr val="111111"/>
              </a:solidFill>
            </a:endParaRPr>
          </a:p>
          <a:p>
            <a:pPr indent="-330200" lvl="0" marL="457200" rtl="0" algn="l">
              <a:lnSpc>
                <a:spcPct val="105000"/>
              </a:lnSpc>
              <a:spcBef>
                <a:spcPts val="1200"/>
              </a:spcBef>
              <a:spcAft>
                <a:spcPts val="0"/>
              </a:spcAft>
              <a:buClr>
                <a:srgbClr val="111111"/>
              </a:buClr>
              <a:buSzPts val="1600"/>
              <a:buAutoNum type="alphaUcParenBoth"/>
            </a:pPr>
            <a:r>
              <a:rPr b="1" lang="en-GB" sz="1600">
                <a:solidFill>
                  <a:srgbClr val="111111"/>
                </a:solidFill>
              </a:rPr>
              <a:t>Prim's algorithm implementation</a:t>
            </a:r>
            <a:endParaRPr b="1" sz="1600">
              <a:solidFill>
                <a:srgbClr val="111111"/>
              </a:solidFill>
            </a:endParaRPr>
          </a:p>
          <a:p>
            <a:pPr indent="0" lvl="0" marL="0" rtl="0" algn="l">
              <a:lnSpc>
                <a:spcPct val="105000"/>
              </a:lnSpc>
              <a:spcBef>
                <a:spcPts val="1200"/>
              </a:spcBef>
              <a:spcAft>
                <a:spcPts val="0"/>
              </a:spcAft>
              <a:buSzPts val="1018"/>
              <a:buNone/>
            </a:pPr>
            <a:r>
              <a:rPr lang="en-GB" sz="1600">
                <a:solidFill>
                  <a:srgbClr val="111111"/>
                </a:solidFill>
              </a:rPr>
              <a:t>Prims algorithm is a greedy algorithm which starts with empty Spanning tree .</a:t>
            </a:r>
            <a:endParaRPr sz="1600">
              <a:solidFill>
                <a:srgbClr val="111111"/>
              </a:solidFill>
            </a:endParaRPr>
          </a:p>
          <a:p>
            <a:pPr indent="0" lvl="0" marL="0" marR="0" rtl="0" algn="l">
              <a:lnSpc>
                <a:spcPct val="105000"/>
              </a:lnSpc>
              <a:spcBef>
                <a:spcPts val="1200"/>
              </a:spcBef>
              <a:spcAft>
                <a:spcPts val="0"/>
              </a:spcAft>
              <a:buNone/>
            </a:pPr>
            <a:r>
              <a:rPr lang="en-GB" sz="1600">
                <a:solidFill>
                  <a:srgbClr val="111111"/>
                </a:solidFill>
              </a:rPr>
              <a:t>The algorithm may informally be described as performing the following steps:</a:t>
            </a:r>
            <a:endParaRPr sz="1600">
              <a:solidFill>
                <a:srgbClr val="111111"/>
              </a:solidFill>
            </a:endParaRPr>
          </a:p>
          <a:p>
            <a:pPr indent="-330200" lvl="0" marL="457200" marR="0" rtl="0" algn="l">
              <a:lnSpc>
                <a:spcPct val="200000"/>
              </a:lnSpc>
              <a:spcBef>
                <a:spcPts val="1200"/>
              </a:spcBef>
              <a:spcAft>
                <a:spcPts val="0"/>
              </a:spcAft>
              <a:buClr>
                <a:srgbClr val="111111"/>
              </a:buClr>
              <a:buSzPts val="1600"/>
              <a:buAutoNum type="arabicPeriod"/>
            </a:pPr>
            <a:r>
              <a:rPr lang="en-GB" sz="1600">
                <a:solidFill>
                  <a:srgbClr val="111111"/>
                </a:solidFill>
              </a:rPr>
              <a:t>Initialize a tree with a single vertex, chosen arbitrarily from the graph.</a:t>
            </a:r>
            <a:endParaRPr sz="1600">
              <a:solidFill>
                <a:srgbClr val="111111"/>
              </a:solidFill>
            </a:endParaRPr>
          </a:p>
          <a:p>
            <a:pPr indent="-330200" lvl="0" marL="457200" marR="0" rtl="0" algn="l">
              <a:lnSpc>
                <a:spcPct val="200000"/>
              </a:lnSpc>
              <a:spcBef>
                <a:spcPts val="0"/>
              </a:spcBef>
              <a:spcAft>
                <a:spcPts val="0"/>
              </a:spcAft>
              <a:buClr>
                <a:srgbClr val="111111"/>
              </a:buClr>
              <a:buSzPts val="1600"/>
              <a:buAutoNum type="arabicPeriod"/>
            </a:pPr>
            <a:r>
              <a:rPr lang="en-GB" sz="1600">
                <a:solidFill>
                  <a:srgbClr val="111111"/>
                </a:solidFill>
              </a:rPr>
              <a:t>Grow the tree by one edge: of the edges that connect the tree to vertices not yet in the tree, find the minimum-weight edge,and transfer it to the tree.</a:t>
            </a:r>
            <a:endParaRPr sz="1600">
              <a:solidFill>
                <a:srgbClr val="111111"/>
              </a:solidFill>
            </a:endParaRPr>
          </a:p>
          <a:p>
            <a:pPr indent="-330200" lvl="0" marL="457200" marR="0" rtl="0" algn="l">
              <a:lnSpc>
                <a:spcPct val="200000"/>
              </a:lnSpc>
              <a:spcBef>
                <a:spcPts val="0"/>
              </a:spcBef>
              <a:spcAft>
                <a:spcPts val="0"/>
              </a:spcAft>
              <a:buClr>
                <a:srgbClr val="111111"/>
              </a:buClr>
              <a:buSzPts val="1600"/>
              <a:buAutoNum type="arabicPeriod"/>
            </a:pPr>
            <a:r>
              <a:rPr lang="en-GB" sz="1600">
                <a:solidFill>
                  <a:srgbClr val="111111"/>
                </a:solidFill>
              </a:rPr>
              <a:t>Repeat step 2 (until all vertices are in the tree)</a:t>
            </a:r>
            <a:r>
              <a:rPr lang="en-GB" sz="1600">
                <a:solidFill>
                  <a:srgbClr val="111111"/>
                </a:solidFill>
                <a:highlight>
                  <a:srgbClr val="FFFFFF"/>
                </a:highlight>
                <a:latin typeface="Meiryo"/>
                <a:ea typeface="Meiryo"/>
                <a:cs typeface="Meiryo"/>
                <a:sym typeface="Meiryo"/>
              </a:rPr>
              <a:t>.</a:t>
            </a:r>
            <a:endParaRPr sz="1600">
              <a:solidFill>
                <a:srgbClr val="11111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272525" y="628475"/>
            <a:ext cx="43722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lang="en-GB" sz="3200">
                <a:solidFill>
                  <a:schemeClr val="dk1"/>
                </a:solidFill>
              </a:rPr>
              <a:t> Proposed Architecture</a:t>
            </a:r>
            <a:endParaRPr sz="3200">
              <a:solidFill>
                <a:schemeClr val="dk1"/>
              </a:solidFill>
            </a:endParaRPr>
          </a:p>
        </p:txBody>
      </p:sp>
      <p:sp>
        <p:nvSpPr>
          <p:cNvPr id="146" name="Google Shape;146;p23"/>
          <p:cNvSpPr txBox="1"/>
          <p:nvPr>
            <p:ph idx="1" type="body"/>
          </p:nvPr>
        </p:nvSpPr>
        <p:spPr>
          <a:xfrm>
            <a:off x="532625" y="1265700"/>
            <a:ext cx="7579800" cy="387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rgbClr val="111111"/>
              </a:solidFill>
              <a:highlight>
                <a:schemeClr val="lt1"/>
              </a:highlight>
            </a:endParaRPr>
          </a:p>
          <a:p>
            <a:pPr indent="0" lvl="0" marL="0" rtl="0" algn="l">
              <a:lnSpc>
                <a:spcPct val="115000"/>
              </a:lnSpc>
              <a:spcBef>
                <a:spcPts val="1200"/>
              </a:spcBef>
              <a:spcAft>
                <a:spcPts val="0"/>
              </a:spcAft>
              <a:buNone/>
            </a:pPr>
            <a:r>
              <a:rPr lang="en-GB" sz="1600">
                <a:solidFill>
                  <a:srgbClr val="111111"/>
                </a:solidFill>
                <a:highlight>
                  <a:schemeClr val="lt1"/>
                </a:highlight>
              </a:rPr>
              <a:t>4.	</a:t>
            </a:r>
            <a:r>
              <a:rPr lang="en-GB" sz="1600">
                <a:solidFill>
                  <a:srgbClr val="111111"/>
                </a:solidFill>
                <a:highlight>
                  <a:schemeClr val="lt1"/>
                </a:highlight>
              </a:rPr>
              <a:t>While adding edges to the tree we ensures that its weight </a:t>
            </a:r>
            <a:endParaRPr sz="1600">
              <a:solidFill>
                <a:srgbClr val="111111"/>
              </a:solidFill>
              <a:highlight>
                <a:schemeClr val="lt1"/>
              </a:highlight>
            </a:endParaRPr>
          </a:p>
          <a:p>
            <a:pPr indent="457200" lvl="0" marL="0" rtl="0" algn="l">
              <a:lnSpc>
                <a:spcPct val="115000"/>
              </a:lnSpc>
              <a:spcBef>
                <a:spcPts val="1200"/>
              </a:spcBef>
              <a:spcAft>
                <a:spcPts val="0"/>
              </a:spcAft>
              <a:buNone/>
            </a:pPr>
            <a:r>
              <a:rPr lang="en-GB" sz="1600">
                <a:solidFill>
                  <a:srgbClr val="111111"/>
                </a:solidFill>
                <a:highlight>
                  <a:schemeClr val="lt1"/>
                </a:highlight>
              </a:rPr>
              <a:t>is minimum and it  doesn’t form a cycle.</a:t>
            </a:r>
            <a:endParaRPr sz="1600">
              <a:solidFill>
                <a:srgbClr val="111111"/>
              </a:solidFill>
              <a:highlight>
                <a:schemeClr val="lt1"/>
              </a:highlight>
            </a:endParaRPr>
          </a:p>
          <a:p>
            <a:pPr indent="0" lvl="0" marL="0" rtl="0" algn="l">
              <a:lnSpc>
                <a:spcPct val="115000"/>
              </a:lnSpc>
              <a:spcBef>
                <a:spcPts val="1200"/>
              </a:spcBef>
              <a:spcAft>
                <a:spcPts val="0"/>
              </a:spcAft>
              <a:buNone/>
            </a:pPr>
            <a:r>
              <a:rPr lang="en-GB" sz="1600">
                <a:solidFill>
                  <a:srgbClr val="111111"/>
                </a:solidFill>
                <a:highlight>
                  <a:schemeClr val="lt1"/>
                </a:highlight>
              </a:rPr>
              <a:t>5.	This way we’ll get the minimum spanning tree.</a:t>
            </a:r>
            <a:endParaRPr sz="1600">
              <a:solidFill>
                <a:srgbClr val="111111"/>
              </a:solidFill>
              <a:highlight>
                <a:schemeClr val="lt1"/>
              </a:highlight>
            </a:endParaRPr>
          </a:p>
          <a:p>
            <a:pPr indent="0" lvl="0" marL="0" rtl="0" algn="l">
              <a:lnSpc>
                <a:spcPct val="115000"/>
              </a:lnSpc>
              <a:spcBef>
                <a:spcPts val="1200"/>
              </a:spcBef>
              <a:spcAft>
                <a:spcPts val="0"/>
              </a:spcAft>
              <a:buNone/>
            </a:pPr>
            <a:r>
              <a:rPr lang="en-GB" sz="1600">
                <a:solidFill>
                  <a:srgbClr val="111111"/>
                </a:solidFill>
                <a:highlight>
                  <a:schemeClr val="lt1"/>
                </a:highlight>
              </a:rPr>
              <a:t>	</a:t>
            </a:r>
            <a:endParaRPr sz="1600">
              <a:solidFill>
                <a:srgbClr val="111111"/>
              </a:solidFill>
              <a:highlight>
                <a:schemeClr val="lt1"/>
              </a:highlight>
            </a:endParaRPr>
          </a:p>
          <a:p>
            <a:pPr indent="0" lvl="0" marL="0" rtl="0" algn="l">
              <a:lnSpc>
                <a:spcPct val="115000"/>
              </a:lnSpc>
              <a:spcBef>
                <a:spcPts val="1200"/>
              </a:spcBef>
              <a:spcAft>
                <a:spcPts val="0"/>
              </a:spcAft>
              <a:buNone/>
            </a:pPr>
            <a:r>
              <a:rPr lang="en-GB" sz="1600">
                <a:solidFill>
                  <a:srgbClr val="111111"/>
                </a:solidFill>
                <a:highlight>
                  <a:schemeClr val="lt1"/>
                </a:highlight>
              </a:rPr>
              <a:t>	There are different different implementations of prim’s algorithm which are used depending on the different data structures used for carrying out subtask in the algorithm but the idea remains same in almost all implementations.</a:t>
            </a:r>
            <a:endParaRPr sz="1600">
              <a:solidFill>
                <a:srgbClr val="111111"/>
              </a:solidFill>
              <a:highlight>
                <a:schemeClr val="lt1"/>
              </a:highlight>
            </a:endParaRPr>
          </a:p>
          <a:p>
            <a:pPr indent="0" lvl="0" marL="0" rtl="0" algn="l">
              <a:lnSpc>
                <a:spcPct val="115000"/>
              </a:lnSpc>
              <a:spcBef>
                <a:spcPts val="1200"/>
              </a:spcBef>
              <a:spcAft>
                <a:spcPts val="1200"/>
              </a:spcAft>
              <a:buNone/>
            </a:pPr>
            <a:r>
              <a:t/>
            </a:r>
            <a:endParaRPr sz="1600">
              <a:solidFill>
                <a:srgbClr val="11111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272525" y="628475"/>
            <a:ext cx="43722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lang="en-GB" sz="3200">
                <a:solidFill>
                  <a:schemeClr val="dk1"/>
                </a:solidFill>
              </a:rPr>
              <a:t> Proposed Architecture</a:t>
            </a:r>
            <a:endParaRPr sz="3200">
              <a:solidFill>
                <a:schemeClr val="dk1"/>
              </a:solidFill>
            </a:endParaRPr>
          </a:p>
        </p:txBody>
      </p:sp>
      <p:sp>
        <p:nvSpPr>
          <p:cNvPr id="152" name="Google Shape;152;p24"/>
          <p:cNvSpPr txBox="1"/>
          <p:nvPr>
            <p:ph idx="1" type="body"/>
          </p:nvPr>
        </p:nvSpPr>
        <p:spPr>
          <a:xfrm>
            <a:off x="595200" y="1390700"/>
            <a:ext cx="7579800" cy="3342300"/>
          </a:xfrm>
          <a:prstGeom prst="rect">
            <a:avLst/>
          </a:prstGeom>
        </p:spPr>
        <p:txBody>
          <a:bodyPr anchorCtr="0" anchor="t" bIns="91425" lIns="91425" spcFirstLastPara="1" rIns="91425" wrap="square" tIns="91425">
            <a:noAutofit/>
          </a:bodyPr>
          <a:lstStyle/>
          <a:p>
            <a:pPr indent="0" lvl="0" marL="457200" marR="0" rtl="0" algn="l">
              <a:lnSpc>
                <a:spcPct val="200000"/>
              </a:lnSpc>
              <a:spcBef>
                <a:spcPts val="0"/>
              </a:spcBef>
              <a:spcAft>
                <a:spcPts val="0"/>
              </a:spcAft>
              <a:buNone/>
            </a:pPr>
            <a:r>
              <a:rPr b="1" lang="en-GB" sz="1600">
                <a:solidFill>
                  <a:srgbClr val="434343"/>
                </a:solidFill>
              </a:rPr>
              <a:t>(B) Making a </a:t>
            </a:r>
            <a:r>
              <a:rPr b="1" lang="en-GB" sz="1600">
                <a:solidFill>
                  <a:srgbClr val="434343"/>
                </a:solidFill>
              </a:rPr>
              <a:t>Visualizer</a:t>
            </a:r>
            <a:r>
              <a:rPr b="1" lang="en-GB" sz="1600">
                <a:solidFill>
                  <a:srgbClr val="434343"/>
                </a:solidFill>
              </a:rPr>
              <a:t> for it.</a:t>
            </a:r>
            <a:endParaRPr b="1" sz="1600">
              <a:solidFill>
                <a:srgbClr val="434343"/>
              </a:solidFill>
            </a:endParaRPr>
          </a:p>
          <a:p>
            <a:pPr indent="-330200" lvl="0" marL="457200" marR="0" rtl="0" algn="l">
              <a:lnSpc>
                <a:spcPct val="200000"/>
              </a:lnSpc>
              <a:spcBef>
                <a:spcPts val="1200"/>
              </a:spcBef>
              <a:spcAft>
                <a:spcPts val="0"/>
              </a:spcAft>
              <a:buClr>
                <a:srgbClr val="111111"/>
              </a:buClr>
              <a:buSzPts val="1600"/>
              <a:buChar char="●"/>
            </a:pPr>
            <a:r>
              <a:rPr lang="en-GB" sz="1600">
                <a:solidFill>
                  <a:srgbClr val="111111"/>
                </a:solidFill>
              </a:rPr>
              <a:t>For making the visualizer we have used OpenGL graphic library of C++ which is an API that provides easier ways to make animations and drawing graphics on systems.</a:t>
            </a:r>
            <a:endParaRPr sz="1600">
              <a:solidFill>
                <a:srgbClr val="111111"/>
              </a:solidFill>
            </a:endParaRPr>
          </a:p>
          <a:p>
            <a:pPr indent="-330200" lvl="0" marL="457200" marR="0" rtl="0" algn="l">
              <a:lnSpc>
                <a:spcPct val="200000"/>
              </a:lnSpc>
              <a:spcBef>
                <a:spcPts val="0"/>
              </a:spcBef>
              <a:spcAft>
                <a:spcPts val="0"/>
              </a:spcAft>
              <a:buClr>
                <a:srgbClr val="111111"/>
              </a:buClr>
              <a:buSzPts val="1600"/>
              <a:buChar char="●"/>
            </a:pPr>
            <a:r>
              <a:rPr lang="en-GB" sz="1600">
                <a:solidFill>
                  <a:srgbClr val="111111"/>
                </a:solidFill>
              </a:rPr>
              <a:t>We’ve used the adjacency matrix representation of the graph for implementing the visualizer just to keep it simple. </a:t>
            </a:r>
            <a:endParaRPr sz="1600">
              <a:solidFill>
                <a:srgbClr val="111111"/>
              </a:solidFill>
            </a:endParaRPr>
          </a:p>
          <a:p>
            <a:pPr indent="0" lvl="0" marL="457200" marR="0" rtl="0" algn="l">
              <a:lnSpc>
                <a:spcPct val="200000"/>
              </a:lnSpc>
              <a:spcBef>
                <a:spcPts val="1200"/>
              </a:spcBef>
              <a:spcAft>
                <a:spcPts val="1200"/>
              </a:spcAft>
              <a:buNone/>
            </a:pPr>
            <a:r>
              <a:t/>
            </a:r>
            <a:endParaRPr b="1" sz="16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272525" y="628475"/>
            <a:ext cx="43722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lang="en-GB" sz="3200">
                <a:solidFill>
                  <a:schemeClr val="dk1"/>
                </a:solidFill>
              </a:rPr>
              <a:t> Proposed Architecture</a:t>
            </a:r>
            <a:endParaRPr sz="3200">
              <a:solidFill>
                <a:schemeClr val="dk1"/>
              </a:solidFill>
            </a:endParaRPr>
          </a:p>
        </p:txBody>
      </p:sp>
      <p:sp>
        <p:nvSpPr>
          <p:cNvPr id="158" name="Google Shape;158;p25"/>
          <p:cNvSpPr txBox="1"/>
          <p:nvPr>
            <p:ph idx="1" type="body"/>
          </p:nvPr>
        </p:nvSpPr>
        <p:spPr>
          <a:xfrm>
            <a:off x="595200" y="1390700"/>
            <a:ext cx="7579800" cy="3342300"/>
          </a:xfrm>
          <a:prstGeom prst="rect">
            <a:avLst/>
          </a:prstGeom>
        </p:spPr>
        <p:txBody>
          <a:bodyPr anchorCtr="0" anchor="t" bIns="91425" lIns="91425" spcFirstLastPara="1" rIns="91425" wrap="square" tIns="91425">
            <a:noAutofit/>
          </a:bodyPr>
          <a:lstStyle/>
          <a:p>
            <a:pPr indent="0" lvl="0" marL="457200" rtl="0" algn="l">
              <a:lnSpc>
                <a:spcPct val="150000"/>
              </a:lnSpc>
              <a:spcBef>
                <a:spcPts val="1000"/>
              </a:spcBef>
              <a:spcAft>
                <a:spcPts val="0"/>
              </a:spcAft>
              <a:buNone/>
            </a:pPr>
            <a:r>
              <a:t/>
            </a:r>
            <a:endParaRPr sz="1600">
              <a:solidFill>
                <a:srgbClr val="111111"/>
              </a:solidFill>
            </a:endParaRPr>
          </a:p>
          <a:p>
            <a:pPr indent="-330200" lvl="0" marL="457200" rtl="0" algn="l">
              <a:lnSpc>
                <a:spcPct val="150000"/>
              </a:lnSpc>
              <a:spcBef>
                <a:spcPts val="1200"/>
              </a:spcBef>
              <a:spcAft>
                <a:spcPts val="0"/>
              </a:spcAft>
              <a:buSzPts val="1600"/>
              <a:buChar char="●"/>
            </a:pPr>
            <a:r>
              <a:rPr lang="en-GB" sz="1600">
                <a:solidFill>
                  <a:srgbClr val="111111"/>
                </a:solidFill>
              </a:rPr>
              <a:t>It is basically a window that would pop up after running the program and there we can define our nodes and weighted edges and finally run prim’s algorithm to find the MST</a:t>
            </a:r>
            <a:r>
              <a:rPr b="1" lang="en-GB" sz="1600">
                <a:solidFill>
                  <a:srgbClr val="434343"/>
                </a:solidFill>
              </a:rPr>
              <a:t>. </a:t>
            </a:r>
            <a:endParaRPr b="1" sz="1600">
              <a:solidFill>
                <a:srgbClr val="434343"/>
              </a:solidFill>
            </a:endParaRPr>
          </a:p>
          <a:p>
            <a:pPr indent="-330200" lvl="0" marL="457200" rtl="0" algn="l">
              <a:lnSpc>
                <a:spcPct val="150000"/>
              </a:lnSpc>
              <a:spcBef>
                <a:spcPts val="0"/>
              </a:spcBef>
              <a:spcAft>
                <a:spcPts val="0"/>
              </a:spcAft>
              <a:buClr>
                <a:srgbClr val="434343"/>
              </a:buClr>
              <a:buSzPts val="1600"/>
              <a:buChar char="●"/>
            </a:pPr>
            <a:r>
              <a:rPr lang="en-GB" sz="1600">
                <a:solidFill>
                  <a:srgbClr val="111111"/>
                </a:solidFill>
              </a:rPr>
              <a:t>When we run our Prim's algorithm the visualizer shows the path taken and various information related to the path in an animated form.</a:t>
            </a:r>
            <a:endParaRPr b="1" sz="1600">
              <a:solidFill>
                <a:srgbClr val="434343"/>
              </a:solidFill>
            </a:endParaRPr>
          </a:p>
          <a:p>
            <a:pPr indent="0" lvl="0" marL="0" marR="0" rtl="0" algn="l">
              <a:lnSpc>
                <a:spcPct val="200000"/>
              </a:lnSpc>
              <a:spcBef>
                <a:spcPts val="1200"/>
              </a:spcBef>
              <a:spcAft>
                <a:spcPts val="1200"/>
              </a:spcAft>
              <a:buNone/>
            </a:pPr>
            <a:r>
              <a:t/>
            </a:r>
            <a:endParaRPr b="1" sz="16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1297500" y="653450"/>
            <a:ext cx="43722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400">
                <a:solidFill>
                  <a:schemeClr val="dk1"/>
                </a:solidFill>
                <a:latin typeface="Arial Rounded"/>
                <a:ea typeface="Arial Rounded"/>
                <a:cs typeface="Arial Rounded"/>
                <a:sym typeface="Arial Rounded"/>
              </a:rPr>
              <a:t>Results and Analysis</a:t>
            </a:r>
            <a:endParaRPr b="1" sz="3400">
              <a:solidFill>
                <a:schemeClr val="dk1"/>
              </a:solidFill>
              <a:latin typeface="Arial Rounded"/>
              <a:ea typeface="Arial Rounded"/>
              <a:cs typeface="Arial Rounded"/>
              <a:sym typeface="Arial Rounded"/>
            </a:endParaRPr>
          </a:p>
        </p:txBody>
      </p:sp>
      <p:sp>
        <p:nvSpPr>
          <p:cNvPr id="164" name="Google Shape;164;p26"/>
          <p:cNvSpPr txBox="1"/>
          <p:nvPr>
            <p:ph idx="1" type="body"/>
          </p:nvPr>
        </p:nvSpPr>
        <p:spPr>
          <a:xfrm>
            <a:off x="777750" y="1807150"/>
            <a:ext cx="6986100" cy="305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111111"/>
                </a:solidFill>
              </a:rPr>
              <a:t>Analysis of </a:t>
            </a:r>
            <a:r>
              <a:rPr lang="en-GB" sz="1600">
                <a:solidFill>
                  <a:srgbClr val="111111"/>
                </a:solidFill>
              </a:rPr>
              <a:t>Prim's</a:t>
            </a:r>
            <a:r>
              <a:rPr lang="en-GB" sz="1600">
                <a:solidFill>
                  <a:srgbClr val="111111"/>
                </a:solidFill>
              </a:rPr>
              <a:t> algorithm</a:t>
            </a:r>
            <a:endParaRPr sz="1600">
              <a:solidFill>
                <a:srgbClr val="111111"/>
              </a:solidFill>
            </a:endParaRPr>
          </a:p>
          <a:p>
            <a:pPr indent="-330200" lvl="0" marL="457200" rtl="0" algn="l">
              <a:lnSpc>
                <a:spcPct val="150000"/>
              </a:lnSpc>
              <a:spcBef>
                <a:spcPts val="120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The tree that we are making or growing always remains connected.</a:t>
            </a:r>
            <a:endParaRPr sz="1600">
              <a:solidFill>
                <a:srgbClr val="30303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Prim’s Algorithm grows a solution from a random vertex by adding the next cheapest vertex to the existing tree.</a:t>
            </a:r>
            <a:endParaRPr sz="1600">
              <a:solidFill>
                <a:srgbClr val="30303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303030"/>
              </a:buClr>
              <a:buSzPts val="1600"/>
              <a:buFont typeface="Arial"/>
              <a:buChar char="●"/>
            </a:pPr>
            <a:r>
              <a:rPr lang="en-GB" sz="1600">
                <a:solidFill>
                  <a:srgbClr val="303030"/>
                </a:solidFill>
                <a:highlight>
                  <a:srgbClr val="FFFFFF"/>
                </a:highlight>
                <a:latin typeface="Arial"/>
                <a:ea typeface="Arial"/>
                <a:cs typeface="Arial"/>
                <a:sym typeface="Arial"/>
              </a:rPr>
              <a:t>The various implementations differ by time complexity depending on the </a:t>
            </a:r>
            <a:r>
              <a:rPr lang="en-GB" sz="1600">
                <a:solidFill>
                  <a:srgbClr val="303030"/>
                </a:solidFill>
                <a:highlight>
                  <a:srgbClr val="FFFFFF"/>
                </a:highlight>
                <a:latin typeface="Arial"/>
                <a:ea typeface="Arial"/>
                <a:cs typeface="Arial"/>
                <a:sym typeface="Arial"/>
              </a:rPr>
              <a:t>helper</a:t>
            </a:r>
            <a:r>
              <a:rPr lang="en-GB" sz="1600">
                <a:solidFill>
                  <a:srgbClr val="303030"/>
                </a:solidFill>
                <a:highlight>
                  <a:srgbClr val="FFFFFF"/>
                </a:highlight>
                <a:latin typeface="Arial"/>
                <a:ea typeface="Arial"/>
                <a:cs typeface="Arial"/>
                <a:sym typeface="Arial"/>
              </a:rPr>
              <a:t> data structure used.</a:t>
            </a:r>
            <a:endParaRPr sz="1600">
              <a:solidFill>
                <a:srgbClr val="30303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600">
              <a:solidFill>
                <a:srgbClr val="30303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