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5121275" cy="127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>
        <p:scale>
          <a:sx n="135" d="100"/>
          <a:sy n="135" d="100"/>
        </p:scale>
        <p:origin x="2748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160" y="209404"/>
            <a:ext cx="3840956" cy="44546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160" y="672047"/>
            <a:ext cx="3840956" cy="308922"/>
          </a:xfrm>
        </p:spPr>
        <p:txBody>
          <a:bodyPr/>
          <a:lstStyle>
            <a:lvl1pPr marL="0" indent="0" algn="ctr">
              <a:buNone/>
              <a:defRPr sz="448"/>
            </a:lvl1pPr>
            <a:lvl2pPr marL="85314" indent="0" algn="ctr">
              <a:buNone/>
              <a:defRPr sz="373"/>
            </a:lvl2pPr>
            <a:lvl3pPr marL="170627" indent="0" algn="ctr">
              <a:buNone/>
              <a:defRPr sz="336"/>
            </a:lvl3pPr>
            <a:lvl4pPr marL="255941" indent="0" algn="ctr">
              <a:buNone/>
              <a:defRPr sz="299"/>
            </a:lvl4pPr>
            <a:lvl5pPr marL="341254" indent="0" algn="ctr">
              <a:buNone/>
              <a:defRPr sz="299"/>
            </a:lvl5pPr>
            <a:lvl6pPr marL="426568" indent="0" algn="ctr">
              <a:buNone/>
              <a:defRPr sz="299"/>
            </a:lvl6pPr>
            <a:lvl7pPr marL="511881" indent="0" algn="ctr">
              <a:buNone/>
              <a:defRPr sz="299"/>
            </a:lvl7pPr>
            <a:lvl8pPr marL="597195" indent="0" algn="ctr">
              <a:buNone/>
              <a:defRPr sz="299"/>
            </a:lvl8pPr>
            <a:lvl9pPr marL="682508" indent="0" algn="ctr">
              <a:buNone/>
              <a:defRPr sz="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912" y="68123"/>
            <a:ext cx="1104275" cy="108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88" y="68123"/>
            <a:ext cx="3248809" cy="1084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20" y="318993"/>
            <a:ext cx="4417100" cy="532247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420" y="856275"/>
            <a:ext cx="4417100" cy="279896"/>
          </a:xfrm>
        </p:spPr>
        <p:txBody>
          <a:bodyPr/>
          <a:lstStyle>
            <a:lvl1pPr marL="0" indent="0">
              <a:buNone/>
              <a:defRPr sz="448">
                <a:solidFill>
                  <a:schemeClr val="tx1">
                    <a:tint val="82000"/>
                  </a:schemeClr>
                </a:solidFill>
              </a:defRPr>
            </a:lvl1pPr>
            <a:lvl2pPr marL="85314" indent="0">
              <a:buNone/>
              <a:defRPr sz="373">
                <a:solidFill>
                  <a:schemeClr val="tx1">
                    <a:tint val="82000"/>
                  </a:schemeClr>
                </a:solidFill>
              </a:defRPr>
            </a:lvl2pPr>
            <a:lvl3pPr marL="170627" indent="0">
              <a:buNone/>
              <a:defRPr sz="336">
                <a:solidFill>
                  <a:schemeClr val="tx1">
                    <a:tint val="82000"/>
                  </a:schemeClr>
                </a:solidFill>
              </a:defRPr>
            </a:lvl3pPr>
            <a:lvl4pPr marL="255941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4pPr>
            <a:lvl5pPr marL="341254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5pPr>
            <a:lvl6pPr marL="426568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6pPr>
            <a:lvl7pPr marL="511881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7pPr>
            <a:lvl8pPr marL="597195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8pPr>
            <a:lvl9pPr marL="682508" indent="0">
              <a:buNone/>
              <a:defRPr sz="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88" y="340614"/>
            <a:ext cx="2176542" cy="811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645" y="340614"/>
            <a:ext cx="2176542" cy="811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68123"/>
            <a:ext cx="4417100" cy="2473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55" y="313661"/>
            <a:ext cx="2166539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55" y="467382"/>
            <a:ext cx="2166539" cy="6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645" y="313661"/>
            <a:ext cx="2177209" cy="153721"/>
          </a:xfrm>
        </p:spPr>
        <p:txBody>
          <a:bodyPr anchor="b"/>
          <a:lstStyle>
            <a:lvl1pPr marL="0" indent="0">
              <a:buNone/>
              <a:defRPr sz="448" b="1"/>
            </a:lvl1pPr>
            <a:lvl2pPr marL="85314" indent="0">
              <a:buNone/>
              <a:defRPr sz="373" b="1"/>
            </a:lvl2pPr>
            <a:lvl3pPr marL="170627" indent="0">
              <a:buNone/>
              <a:defRPr sz="336" b="1"/>
            </a:lvl3pPr>
            <a:lvl4pPr marL="255941" indent="0">
              <a:buNone/>
              <a:defRPr sz="299" b="1"/>
            </a:lvl4pPr>
            <a:lvl5pPr marL="341254" indent="0">
              <a:buNone/>
              <a:defRPr sz="299" b="1"/>
            </a:lvl5pPr>
            <a:lvl6pPr marL="426568" indent="0">
              <a:buNone/>
              <a:defRPr sz="299" b="1"/>
            </a:lvl6pPr>
            <a:lvl7pPr marL="511881" indent="0">
              <a:buNone/>
              <a:defRPr sz="299" b="1"/>
            </a:lvl7pPr>
            <a:lvl8pPr marL="597195" indent="0">
              <a:buNone/>
              <a:defRPr sz="299" b="1"/>
            </a:lvl8pPr>
            <a:lvl9pPr marL="682508" indent="0">
              <a:buNone/>
              <a:defRPr sz="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645" y="467382"/>
            <a:ext cx="2177209" cy="6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3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85302"/>
            <a:ext cx="1651744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09" y="184228"/>
            <a:ext cx="2592645" cy="909292"/>
          </a:xfrm>
        </p:spPr>
        <p:txBody>
          <a:bodyPr/>
          <a:lstStyle>
            <a:lvl1pPr>
              <a:defRPr sz="597"/>
            </a:lvl1pPr>
            <a:lvl2pPr>
              <a:defRPr sz="522"/>
            </a:lvl2pPr>
            <a:lvl3pPr>
              <a:defRPr sz="448"/>
            </a:lvl3pPr>
            <a:lvl4pPr>
              <a:defRPr sz="373"/>
            </a:lvl4pPr>
            <a:lvl5pPr>
              <a:defRPr sz="373"/>
            </a:lvl5pPr>
            <a:lvl6pPr>
              <a:defRPr sz="373"/>
            </a:lvl6pPr>
            <a:lvl7pPr>
              <a:defRPr sz="373"/>
            </a:lvl7pPr>
            <a:lvl8pPr>
              <a:defRPr sz="373"/>
            </a:lvl8pPr>
            <a:lvl9pPr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55" y="383857"/>
            <a:ext cx="1651744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5" y="85302"/>
            <a:ext cx="1651744" cy="298556"/>
          </a:xfrm>
        </p:spPr>
        <p:txBody>
          <a:bodyPr anchor="b"/>
          <a:lstStyle>
            <a:lvl1pPr>
              <a:defRPr sz="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7209" y="184228"/>
            <a:ext cx="2592645" cy="909292"/>
          </a:xfrm>
        </p:spPr>
        <p:txBody>
          <a:bodyPr anchor="t"/>
          <a:lstStyle>
            <a:lvl1pPr marL="0" indent="0">
              <a:buNone/>
              <a:defRPr sz="597"/>
            </a:lvl1pPr>
            <a:lvl2pPr marL="85314" indent="0">
              <a:buNone/>
              <a:defRPr sz="522"/>
            </a:lvl2pPr>
            <a:lvl3pPr marL="170627" indent="0">
              <a:buNone/>
              <a:defRPr sz="448"/>
            </a:lvl3pPr>
            <a:lvl4pPr marL="255941" indent="0">
              <a:buNone/>
              <a:defRPr sz="373"/>
            </a:lvl4pPr>
            <a:lvl5pPr marL="341254" indent="0">
              <a:buNone/>
              <a:defRPr sz="373"/>
            </a:lvl5pPr>
            <a:lvl6pPr marL="426568" indent="0">
              <a:buNone/>
              <a:defRPr sz="373"/>
            </a:lvl6pPr>
            <a:lvl7pPr marL="511881" indent="0">
              <a:buNone/>
              <a:defRPr sz="373"/>
            </a:lvl7pPr>
            <a:lvl8pPr marL="597195" indent="0">
              <a:buNone/>
              <a:defRPr sz="373"/>
            </a:lvl8pPr>
            <a:lvl9pPr marL="682508" indent="0">
              <a:buNone/>
              <a:defRPr sz="3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55" y="383857"/>
            <a:ext cx="1651744" cy="711144"/>
          </a:xfrm>
        </p:spPr>
        <p:txBody>
          <a:bodyPr/>
          <a:lstStyle>
            <a:lvl1pPr marL="0" indent="0">
              <a:buNone/>
              <a:defRPr sz="299"/>
            </a:lvl1pPr>
            <a:lvl2pPr marL="85314" indent="0">
              <a:buNone/>
              <a:defRPr sz="261"/>
            </a:lvl2pPr>
            <a:lvl3pPr marL="170627" indent="0">
              <a:buNone/>
              <a:defRPr sz="224"/>
            </a:lvl3pPr>
            <a:lvl4pPr marL="255941" indent="0">
              <a:buNone/>
              <a:defRPr sz="187"/>
            </a:lvl4pPr>
            <a:lvl5pPr marL="341254" indent="0">
              <a:buNone/>
              <a:defRPr sz="187"/>
            </a:lvl5pPr>
            <a:lvl6pPr marL="426568" indent="0">
              <a:buNone/>
              <a:defRPr sz="187"/>
            </a:lvl6pPr>
            <a:lvl7pPr marL="511881" indent="0">
              <a:buNone/>
              <a:defRPr sz="187"/>
            </a:lvl7pPr>
            <a:lvl8pPr marL="597195" indent="0">
              <a:buNone/>
              <a:defRPr sz="187"/>
            </a:lvl8pPr>
            <a:lvl9pPr marL="682508" indent="0">
              <a:buNone/>
              <a:defRPr sz="1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2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88" y="68123"/>
            <a:ext cx="4417100" cy="247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88" y="340614"/>
            <a:ext cx="4417100" cy="81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88" y="1185930"/>
            <a:ext cx="1152287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423" y="1185930"/>
            <a:ext cx="1728430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900" y="1185930"/>
            <a:ext cx="1152287" cy="68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0627" rtl="0" eaLnBrk="1" latinLnBrk="0" hangingPunct="1">
        <a:lnSpc>
          <a:spcPct val="90000"/>
        </a:lnSpc>
        <a:spcBef>
          <a:spcPct val="0"/>
        </a:spcBef>
        <a:buNone/>
        <a:defRPr sz="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57" indent="-42657" algn="l" defTabSz="17062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522" kern="1200">
          <a:solidFill>
            <a:schemeClr val="tx1"/>
          </a:solidFill>
          <a:latin typeface="+mn-lt"/>
          <a:ea typeface="+mn-ea"/>
          <a:cs typeface="+mn-cs"/>
        </a:defRPr>
      </a:lvl1pPr>
      <a:lvl2pPr marL="127970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2pPr>
      <a:lvl3pPr marL="21328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3pPr>
      <a:lvl4pPr marL="298597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8391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69224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54538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639851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725165" indent="-42657" algn="l" defTabSz="170627" rtl="0" eaLnBrk="1" latinLnBrk="0" hangingPunct="1">
        <a:lnSpc>
          <a:spcPct val="90000"/>
        </a:lnSpc>
        <a:spcBef>
          <a:spcPts val="93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1pPr>
      <a:lvl2pPr marL="8531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2pPr>
      <a:lvl3pPr marL="170627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3pPr>
      <a:lvl4pPr marL="25594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4pPr>
      <a:lvl5pPr marL="341254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5pPr>
      <a:lvl6pPr marL="42656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6pPr>
      <a:lvl7pPr marL="511881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7pPr>
      <a:lvl8pPr marL="597195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8pPr>
      <a:lvl9pPr marL="682508" algn="l" defTabSz="170627" rtl="0" eaLnBrk="1" latinLnBrk="0" hangingPunct="1">
        <a:defRPr sz="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DCE2499-31D7-C633-2F74-DDEA45F4201A}"/>
              </a:ext>
            </a:extLst>
          </p:cNvPr>
          <p:cNvGrpSpPr/>
          <p:nvPr/>
        </p:nvGrpSpPr>
        <p:grpSpPr>
          <a:xfrm>
            <a:off x="28352" y="5804"/>
            <a:ext cx="5031058" cy="1266633"/>
            <a:chOff x="-252413" y="17170"/>
            <a:chExt cx="5031058" cy="1266633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D8B06D2A-776B-3141-DB8E-AE8A97979503}"/>
                </a:ext>
              </a:extLst>
            </p:cNvPr>
            <p:cNvGrpSpPr/>
            <p:nvPr/>
          </p:nvGrpSpPr>
          <p:grpSpPr>
            <a:xfrm>
              <a:off x="-68093" y="183356"/>
              <a:ext cx="645415" cy="797629"/>
              <a:chOff x="964310" y="-2291"/>
              <a:chExt cx="883486" cy="1110996"/>
            </a:xfrm>
          </p:grpSpPr>
          <p:pic>
            <p:nvPicPr>
              <p:cNvPr id="216" name="Picture 215" descr="A person's face with a white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3BEC961-893B-7CBD-F10C-6E6E02020D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9" r="19264"/>
              <a:stretch/>
            </p:blipFill>
            <p:spPr>
              <a:xfrm>
                <a:off x="964310" y="-2291"/>
                <a:ext cx="883486" cy="1110996"/>
              </a:xfrm>
              <a:prstGeom prst="rect">
                <a:avLst/>
              </a:prstGeom>
            </p:spPr>
          </p:pic>
          <p:sp>
            <p:nvSpPr>
              <p:cNvPr id="217" name="Cross 216">
                <a:extLst>
                  <a:ext uri="{FF2B5EF4-FFF2-40B4-BE49-F238E27FC236}">
                    <a16:creationId xmlns:a16="http://schemas.microsoft.com/office/drawing/2014/main" id="{343F0C84-1AF9-7E78-FFCA-A7204F8786F1}"/>
                  </a:ext>
                </a:extLst>
              </p:cNvPr>
              <p:cNvSpPr/>
              <p:nvPr/>
            </p:nvSpPr>
            <p:spPr>
              <a:xfrm>
                <a:off x="1373797" y="850522"/>
                <a:ext cx="27432" cy="27432"/>
              </a:xfrm>
              <a:prstGeom prst="plus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Isosceles Triangle 217">
                <a:extLst>
                  <a:ext uri="{FF2B5EF4-FFF2-40B4-BE49-F238E27FC236}">
                    <a16:creationId xmlns:a16="http://schemas.microsoft.com/office/drawing/2014/main" id="{6F392E02-D9EF-1432-2515-307EF443A102}"/>
                  </a:ext>
                </a:extLst>
              </p:cNvPr>
              <p:cNvSpPr/>
              <p:nvPr/>
            </p:nvSpPr>
            <p:spPr>
              <a:xfrm>
                <a:off x="1373958" y="452038"/>
                <a:ext cx="36576" cy="36576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Diamond 218">
                <a:extLst>
                  <a:ext uri="{FF2B5EF4-FFF2-40B4-BE49-F238E27FC236}">
                    <a16:creationId xmlns:a16="http://schemas.microsoft.com/office/drawing/2014/main" id="{73B2B4DA-C90C-007A-1163-7A415F5B4F45}"/>
                  </a:ext>
                </a:extLst>
              </p:cNvPr>
              <p:cNvSpPr/>
              <p:nvPr/>
            </p:nvSpPr>
            <p:spPr>
              <a:xfrm>
                <a:off x="1006441" y="432132"/>
                <a:ext cx="36576" cy="36576"/>
              </a:xfrm>
              <a:prstGeom prst="diamond">
                <a:avLst/>
              </a:prstGeom>
              <a:solidFill>
                <a:srgbClr val="2C2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Diamond 219">
                <a:extLst>
                  <a:ext uri="{FF2B5EF4-FFF2-40B4-BE49-F238E27FC236}">
                    <a16:creationId xmlns:a16="http://schemas.microsoft.com/office/drawing/2014/main" id="{1617535D-659D-CD5A-E336-DAC73B62204D}"/>
                  </a:ext>
                </a:extLst>
              </p:cNvPr>
              <p:cNvSpPr/>
              <p:nvPr/>
            </p:nvSpPr>
            <p:spPr>
              <a:xfrm>
                <a:off x="1762787" y="426120"/>
                <a:ext cx="36576" cy="36576"/>
              </a:xfrm>
              <a:prstGeom prst="diamond">
                <a:avLst/>
              </a:prstGeom>
              <a:solidFill>
                <a:srgbClr val="2C26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F80DC99-1CA8-9499-63E6-57C001BDB1F7}"/>
                  </a:ext>
                </a:extLst>
              </p:cNvPr>
              <p:cNvSpPr/>
              <p:nvPr/>
            </p:nvSpPr>
            <p:spPr>
              <a:xfrm>
                <a:off x="1137214" y="609564"/>
                <a:ext cx="30140" cy="249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36AD327-E1DD-70C4-55CF-4E3000FD79A0}"/>
                  </a:ext>
                </a:extLst>
              </p:cNvPr>
              <p:cNvSpPr/>
              <p:nvPr/>
            </p:nvSpPr>
            <p:spPr>
              <a:xfrm>
                <a:off x="1659405" y="594553"/>
                <a:ext cx="30140" cy="249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Pentagon 222">
                <a:extLst>
                  <a:ext uri="{FF2B5EF4-FFF2-40B4-BE49-F238E27FC236}">
                    <a16:creationId xmlns:a16="http://schemas.microsoft.com/office/drawing/2014/main" id="{521BFD64-B69B-5473-3AA7-2C4E2901EDB8}"/>
                  </a:ext>
                </a:extLst>
              </p:cNvPr>
              <p:cNvSpPr/>
              <p:nvPr/>
            </p:nvSpPr>
            <p:spPr>
              <a:xfrm>
                <a:off x="1218249" y="440239"/>
                <a:ext cx="28956" cy="24238"/>
              </a:xfrm>
              <a:prstGeom prst="pent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Pentagon 223">
                <a:extLst>
                  <a:ext uri="{FF2B5EF4-FFF2-40B4-BE49-F238E27FC236}">
                    <a16:creationId xmlns:a16="http://schemas.microsoft.com/office/drawing/2014/main" id="{719A0EF9-0990-D2C3-B0D4-55C1C3D72845}"/>
                  </a:ext>
                </a:extLst>
              </p:cNvPr>
              <p:cNvSpPr/>
              <p:nvPr/>
            </p:nvSpPr>
            <p:spPr>
              <a:xfrm>
                <a:off x="1549190" y="440239"/>
                <a:ext cx="28956" cy="24238"/>
              </a:xfrm>
              <a:prstGeom prst="pentag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D57853B-7A5A-AD93-EBB6-54D4B4B48930}"/>
                  </a:ext>
                </a:extLst>
              </p:cNvPr>
              <p:cNvSpPr/>
              <p:nvPr/>
            </p:nvSpPr>
            <p:spPr>
              <a:xfrm>
                <a:off x="1228115" y="329400"/>
                <a:ext cx="28956" cy="242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A80AD4B-49D5-1D98-6131-D48CE41F571A}"/>
                  </a:ext>
                </a:extLst>
              </p:cNvPr>
              <p:cNvSpPr/>
              <p:nvPr/>
            </p:nvSpPr>
            <p:spPr>
              <a:xfrm>
                <a:off x="1534534" y="333000"/>
                <a:ext cx="28956" cy="242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1D441E60-4743-4750-9FB6-2371C61FF2DF}"/>
                </a:ext>
              </a:extLst>
            </p:cNvPr>
            <p:cNvSpPr/>
            <p:nvPr/>
          </p:nvSpPr>
          <p:spPr>
            <a:xfrm>
              <a:off x="-252413" y="30971"/>
              <a:ext cx="1738118" cy="1244585"/>
            </a:xfrm>
            <a:prstGeom prst="round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31 1">
              <a:extLst>
                <a:ext uri="{FF2B5EF4-FFF2-40B4-BE49-F238E27FC236}">
                  <a16:creationId xmlns:a16="http://schemas.microsoft.com/office/drawing/2014/main" id="{5B85A9FF-B06F-1DE4-AD67-E92FE0D81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60" y="30971"/>
              <a:ext cx="35586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1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Step 1</a:t>
              </a:r>
              <a:endParaRPr lang="en-US" sz="1100" dirty="0"/>
            </a:p>
          </p:txBody>
        </p:sp>
        <p:sp>
          <p:nvSpPr>
            <p:cNvPr id="199" name="Rectangle 31 2">
              <a:extLst>
                <a:ext uri="{FF2B5EF4-FFF2-40B4-BE49-F238E27FC236}">
                  <a16:creationId xmlns:a16="http://schemas.microsoft.com/office/drawing/2014/main" id="{D7EDDA75-2C58-9FBB-1559-15D39BC2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041" y="925083"/>
              <a:ext cx="9572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Face Represent- </a:t>
              </a:r>
              <a:r>
                <a:rPr lang="en-US" altLang="en-US" sz="11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ation</a:t>
              </a:r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with PCA</a:t>
              </a:r>
              <a:endParaRPr lang="en-US" altLang="en-US" sz="11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EA1AD34-120E-CFA7-340E-ED11905F089C}"/>
                </a:ext>
              </a:extLst>
            </p:cNvPr>
            <p:cNvSpPr txBox="1"/>
            <p:nvPr/>
          </p:nvSpPr>
          <p:spPr>
            <a:xfrm>
              <a:off x="471821" y="357447"/>
              <a:ext cx="422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pic>
          <p:nvPicPr>
            <p:cNvPr id="201" name="Graphic 200">
              <a:extLst>
                <a:ext uri="{FF2B5EF4-FFF2-40B4-BE49-F238E27FC236}">
                  <a16:creationId xmlns:a16="http://schemas.microsoft.com/office/drawing/2014/main" id="{B21EFDE8-F22E-437C-3243-99ED0C918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9547" t="43365" r="40908" b="43310"/>
            <a:stretch/>
          </p:blipFill>
          <p:spPr>
            <a:xfrm>
              <a:off x="693146" y="183356"/>
              <a:ext cx="771212" cy="744076"/>
            </a:xfrm>
            <a:prstGeom prst="rect">
              <a:avLst/>
            </a:prstGeom>
          </p:spPr>
        </p:pic>
        <p:sp>
          <p:nvSpPr>
            <p:cNvPr id="202" name="Rectangle 31 2">
              <a:extLst>
                <a:ext uri="{FF2B5EF4-FFF2-40B4-BE49-F238E27FC236}">
                  <a16:creationId xmlns:a16="http://schemas.microsoft.com/office/drawing/2014/main" id="{81E85F0D-6565-65FB-C09B-0094D9CF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722" y="922686"/>
              <a:ext cx="6636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Mask </a:t>
              </a:r>
            </a:p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deployment</a:t>
              </a:r>
              <a:endParaRPr lang="en-US" altLang="en-US" sz="1100" dirty="0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A00F19EC-253E-F5AF-5ADA-653C3A785286}"/>
                </a:ext>
              </a:extLst>
            </p:cNvPr>
            <p:cNvSpPr/>
            <p:nvPr/>
          </p:nvSpPr>
          <p:spPr>
            <a:xfrm>
              <a:off x="1559584" y="30971"/>
              <a:ext cx="1074069" cy="1244585"/>
            </a:xfrm>
            <a:prstGeom prst="round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31 1">
              <a:extLst>
                <a:ext uri="{FF2B5EF4-FFF2-40B4-BE49-F238E27FC236}">
                  <a16:creationId xmlns:a16="http://schemas.microsoft.com/office/drawing/2014/main" id="{DEF509AC-5A1B-F3D4-C1E7-99ED50071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974" y="17170"/>
              <a:ext cx="35586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1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Step 2</a:t>
              </a:r>
              <a:endParaRPr lang="en-US" sz="1100" dirty="0"/>
            </a:p>
          </p:txBody>
        </p:sp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97D5BD44-889B-FD70-43C0-611F0A9C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4584" y="224252"/>
              <a:ext cx="1027927" cy="858022"/>
            </a:xfrm>
            <a:prstGeom prst="rect">
              <a:avLst/>
            </a:prstGeom>
          </p:spPr>
        </p:pic>
        <p:sp>
          <p:nvSpPr>
            <p:cNvPr id="206" name="Rectangle 31 2">
              <a:extLst>
                <a:ext uri="{FF2B5EF4-FFF2-40B4-BE49-F238E27FC236}">
                  <a16:creationId xmlns:a16="http://schemas.microsoft.com/office/drawing/2014/main" id="{BD45A45C-8E97-DD44-A586-9F87E624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19" y="937001"/>
              <a:ext cx="62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Flow network</a:t>
              </a:r>
              <a:endParaRPr lang="en-US" altLang="en-US" sz="1100" dirty="0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9EB2E8D8-97A5-DB24-06B0-42D32231804F}"/>
                </a:ext>
              </a:extLst>
            </p:cNvPr>
            <p:cNvSpPr/>
            <p:nvPr/>
          </p:nvSpPr>
          <p:spPr>
            <a:xfrm>
              <a:off x="2710291" y="29632"/>
              <a:ext cx="1074069" cy="1244585"/>
            </a:xfrm>
            <a:prstGeom prst="round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31 1">
              <a:extLst>
                <a:ext uri="{FF2B5EF4-FFF2-40B4-BE49-F238E27FC236}">
                  <a16:creationId xmlns:a16="http://schemas.microsoft.com/office/drawing/2014/main" id="{D58AAD80-24BA-4FE7-BB59-E24F00449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81" y="30971"/>
              <a:ext cx="35586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en-US" altLang="en-US" sz="11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Step 3</a:t>
              </a:r>
              <a:endParaRPr lang="en-US" sz="1100" dirty="0"/>
            </a:p>
          </p:txBody>
        </p:sp>
        <p:sp>
          <p:nvSpPr>
            <p:cNvPr id="209" name="Rectangle 31 2">
              <a:extLst>
                <a:ext uri="{FF2B5EF4-FFF2-40B4-BE49-F238E27FC236}">
                  <a16:creationId xmlns:a16="http://schemas.microsoft.com/office/drawing/2014/main" id="{21512F9D-FAE1-FFF2-DCB6-C729CF50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728" y="945249"/>
              <a:ext cx="779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Analytical flow model</a:t>
              </a:r>
              <a:endParaRPr lang="en-US" altLang="en-US" sz="1100" dirty="0"/>
            </a:p>
          </p:txBody>
        </p: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5E23FB40-4328-1F3C-63F8-A07DDF89F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2255" y="224252"/>
              <a:ext cx="811579" cy="693900"/>
            </a:xfrm>
            <a:prstGeom prst="rect">
              <a:avLst/>
            </a:prstGeom>
          </p:spPr>
        </p:pic>
        <p:sp>
          <p:nvSpPr>
            <p:cNvPr id="211" name="Arrow: Right 210">
              <a:extLst>
                <a:ext uri="{FF2B5EF4-FFF2-40B4-BE49-F238E27FC236}">
                  <a16:creationId xmlns:a16="http://schemas.microsoft.com/office/drawing/2014/main" id="{A1B862F5-016C-D2E6-8A5E-EDFD843F4F97}"/>
                </a:ext>
              </a:extLst>
            </p:cNvPr>
            <p:cNvSpPr/>
            <p:nvPr/>
          </p:nvSpPr>
          <p:spPr>
            <a:xfrm>
              <a:off x="1391764" y="535406"/>
              <a:ext cx="315906" cy="3827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row: Right 211">
              <a:extLst>
                <a:ext uri="{FF2B5EF4-FFF2-40B4-BE49-F238E27FC236}">
                  <a16:creationId xmlns:a16="http://schemas.microsoft.com/office/drawing/2014/main" id="{62294FD5-AE42-079A-8E33-0E1D063E25D5}"/>
                </a:ext>
              </a:extLst>
            </p:cNvPr>
            <p:cNvSpPr/>
            <p:nvPr/>
          </p:nvSpPr>
          <p:spPr>
            <a:xfrm>
              <a:off x="2565461" y="491751"/>
              <a:ext cx="315906" cy="3827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AACA2E7C-F810-D0C0-61A2-B861602F3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548" r="12500"/>
            <a:stretch/>
          </p:blipFill>
          <p:spPr>
            <a:xfrm>
              <a:off x="4094175" y="209923"/>
              <a:ext cx="629515" cy="684732"/>
            </a:xfrm>
            <a:prstGeom prst="rect">
              <a:avLst/>
            </a:prstGeom>
          </p:spPr>
        </p:pic>
        <p:sp>
          <p:nvSpPr>
            <p:cNvPr id="214" name="Rectangle 31 2">
              <a:extLst>
                <a:ext uri="{FF2B5EF4-FFF2-40B4-BE49-F238E27FC236}">
                  <a16:creationId xmlns:a16="http://schemas.microsoft.com/office/drawing/2014/main" id="{BD677CFF-201A-E5F8-95A6-27A83921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586" y="916466"/>
              <a:ext cx="7790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Leakages </a:t>
              </a:r>
            </a:p>
            <a:p>
              <a:pPr algn="ctr" defTabSz="914400"/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quantification</a:t>
              </a:r>
              <a:endParaRPr lang="en-US" altLang="en-US" sz="2800" dirty="0"/>
            </a:p>
          </p:txBody>
        </p:sp>
        <p:sp>
          <p:nvSpPr>
            <p:cNvPr id="215" name="Arrow: Right 214">
              <a:extLst>
                <a:ext uri="{FF2B5EF4-FFF2-40B4-BE49-F238E27FC236}">
                  <a16:creationId xmlns:a16="http://schemas.microsoft.com/office/drawing/2014/main" id="{D8D63B85-C7DA-19BA-02FF-7537D224787E}"/>
                </a:ext>
              </a:extLst>
            </p:cNvPr>
            <p:cNvSpPr/>
            <p:nvPr/>
          </p:nvSpPr>
          <p:spPr>
            <a:xfrm>
              <a:off x="3733800" y="461890"/>
              <a:ext cx="315906" cy="3827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0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3</cp:revision>
  <dcterms:created xsi:type="dcterms:W3CDTF">2024-09-30T17:36:47Z</dcterms:created>
  <dcterms:modified xsi:type="dcterms:W3CDTF">2024-09-30T17:46:36Z</dcterms:modified>
</cp:coreProperties>
</file>