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550275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1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785" y="868013"/>
            <a:ext cx="6412706" cy="1846521"/>
          </a:xfrm>
        </p:spPr>
        <p:txBody>
          <a:bodyPr anchor="b"/>
          <a:lstStyle>
            <a:lvl1pPr algn="ctr"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785" y="2785743"/>
            <a:ext cx="6412706" cy="1280533"/>
          </a:xfrm>
        </p:spPr>
        <p:txBody>
          <a:bodyPr/>
          <a:lstStyle>
            <a:lvl1pPr marL="0" indent="0" algn="ctr">
              <a:buNone/>
              <a:defRPr sz="1683"/>
            </a:lvl1pPr>
            <a:lvl2pPr marL="320634" indent="0" algn="ctr">
              <a:buNone/>
              <a:defRPr sz="1403"/>
            </a:lvl2pPr>
            <a:lvl3pPr marL="641269" indent="0" algn="ctr">
              <a:buNone/>
              <a:defRPr sz="1262"/>
            </a:lvl3pPr>
            <a:lvl4pPr marL="961903" indent="0" algn="ctr">
              <a:buNone/>
              <a:defRPr sz="1122"/>
            </a:lvl4pPr>
            <a:lvl5pPr marL="1282537" indent="0" algn="ctr">
              <a:buNone/>
              <a:defRPr sz="1122"/>
            </a:lvl5pPr>
            <a:lvl6pPr marL="1603172" indent="0" algn="ctr">
              <a:buNone/>
              <a:defRPr sz="1122"/>
            </a:lvl6pPr>
            <a:lvl7pPr marL="1923806" indent="0" algn="ctr">
              <a:buNone/>
              <a:defRPr sz="1122"/>
            </a:lvl7pPr>
            <a:lvl8pPr marL="2244441" indent="0" algn="ctr">
              <a:buNone/>
              <a:defRPr sz="1122"/>
            </a:lvl8pPr>
            <a:lvl9pPr marL="2565075" indent="0" algn="ctr">
              <a:buNone/>
              <a:defRPr sz="11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18791" y="282380"/>
            <a:ext cx="1843653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831" y="282380"/>
            <a:ext cx="5424081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78" y="1322277"/>
            <a:ext cx="7374612" cy="2206249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78" y="3549398"/>
            <a:ext cx="7374612" cy="1160214"/>
          </a:xfrm>
        </p:spPr>
        <p:txBody>
          <a:bodyPr/>
          <a:lstStyle>
            <a:lvl1pPr marL="0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1pPr>
            <a:lvl2pPr marL="320634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2pPr>
            <a:lvl3pPr marL="641269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90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4pPr>
            <a:lvl5pPr marL="1282537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5pPr>
            <a:lvl6pPr marL="1603172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6pPr>
            <a:lvl7pPr marL="1923806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7pPr>
            <a:lvl8pPr marL="2244441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8pPr>
            <a:lvl9pPr marL="2565075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831" y="1411902"/>
            <a:ext cx="3633867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8577" y="1411902"/>
            <a:ext cx="3633867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45" y="282380"/>
            <a:ext cx="7374612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945" y="1300177"/>
            <a:ext cx="3617167" cy="63719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34" indent="0">
              <a:buNone/>
              <a:defRPr sz="1403" b="1"/>
            </a:lvl2pPr>
            <a:lvl3pPr marL="641269" indent="0">
              <a:buNone/>
              <a:defRPr sz="1262" b="1"/>
            </a:lvl3pPr>
            <a:lvl4pPr marL="961903" indent="0">
              <a:buNone/>
              <a:defRPr sz="1122" b="1"/>
            </a:lvl4pPr>
            <a:lvl5pPr marL="1282537" indent="0">
              <a:buNone/>
              <a:defRPr sz="1122" b="1"/>
            </a:lvl5pPr>
            <a:lvl6pPr marL="1603172" indent="0">
              <a:buNone/>
              <a:defRPr sz="1122" b="1"/>
            </a:lvl6pPr>
            <a:lvl7pPr marL="1923806" indent="0">
              <a:buNone/>
              <a:defRPr sz="1122" b="1"/>
            </a:lvl7pPr>
            <a:lvl8pPr marL="2244441" indent="0">
              <a:buNone/>
              <a:defRPr sz="1122" b="1"/>
            </a:lvl8pPr>
            <a:lvl9pPr marL="2565075" indent="0">
              <a:buNone/>
              <a:defRPr sz="11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945" y="1937374"/>
            <a:ext cx="3617167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8576" y="1300177"/>
            <a:ext cx="3634981" cy="63719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34" indent="0">
              <a:buNone/>
              <a:defRPr sz="1403" b="1"/>
            </a:lvl2pPr>
            <a:lvl3pPr marL="641269" indent="0">
              <a:buNone/>
              <a:defRPr sz="1262" b="1"/>
            </a:lvl3pPr>
            <a:lvl4pPr marL="961903" indent="0">
              <a:buNone/>
              <a:defRPr sz="1122" b="1"/>
            </a:lvl4pPr>
            <a:lvl5pPr marL="1282537" indent="0">
              <a:buNone/>
              <a:defRPr sz="1122" b="1"/>
            </a:lvl5pPr>
            <a:lvl6pPr marL="1603172" indent="0">
              <a:buNone/>
              <a:defRPr sz="1122" b="1"/>
            </a:lvl6pPr>
            <a:lvl7pPr marL="1923806" indent="0">
              <a:buNone/>
              <a:defRPr sz="1122" b="1"/>
            </a:lvl7pPr>
            <a:lvl8pPr marL="2244441" indent="0">
              <a:buNone/>
              <a:defRPr sz="1122" b="1"/>
            </a:lvl8pPr>
            <a:lvl9pPr marL="2565075" indent="0">
              <a:buNone/>
              <a:defRPr sz="11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8576" y="1937374"/>
            <a:ext cx="3634981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45" y="353589"/>
            <a:ext cx="2757686" cy="1237562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980" y="763655"/>
            <a:ext cx="4328577" cy="3769163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945" y="1591151"/>
            <a:ext cx="2757686" cy="2947805"/>
          </a:xfrm>
        </p:spPr>
        <p:txBody>
          <a:bodyPr/>
          <a:lstStyle>
            <a:lvl1pPr marL="0" indent="0">
              <a:buNone/>
              <a:defRPr sz="1122"/>
            </a:lvl1pPr>
            <a:lvl2pPr marL="320634" indent="0">
              <a:buNone/>
              <a:defRPr sz="982"/>
            </a:lvl2pPr>
            <a:lvl3pPr marL="641269" indent="0">
              <a:buNone/>
              <a:defRPr sz="842"/>
            </a:lvl3pPr>
            <a:lvl4pPr marL="961903" indent="0">
              <a:buNone/>
              <a:defRPr sz="701"/>
            </a:lvl4pPr>
            <a:lvl5pPr marL="1282537" indent="0">
              <a:buNone/>
              <a:defRPr sz="701"/>
            </a:lvl5pPr>
            <a:lvl6pPr marL="1603172" indent="0">
              <a:buNone/>
              <a:defRPr sz="701"/>
            </a:lvl6pPr>
            <a:lvl7pPr marL="1923806" indent="0">
              <a:buNone/>
              <a:defRPr sz="701"/>
            </a:lvl7pPr>
            <a:lvl8pPr marL="2244441" indent="0">
              <a:buNone/>
              <a:defRPr sz="701"/>
            </a:lvl8pPr>
            <a:lvl9pPr marL="2565075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45" y="353589"/>
            <a:ext cx="2757686" cy="1237562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4980" y="763655"/>
            <a:ext cx="4328577" cy="3769163"/>
          </a:xfrm>
        </p:spPr>
        <p:txBody>
          <a:bodyPr anchor="t"/>
          <a:lstStyle>
            <a:lvl1pPr marL="0" indent="0">
              <a:buNone/>
              <a:defRPr sz="2244"/>
            </a:lvl1pPr>
            <a:lvl2pPr marL="320634" indent="0">
              <a:buNone/>
              <a:defRPr sz="1964"/>
            </a:lvl2pPr>
            <a:lvl3pPr marL="641269" indent="0">
              <a:buNone/>
              <a:defRPr sz="1683"/>
            </a:lvl3pPr>
            <a:lvl4pPr marL="961903" indent="0">
              <a:buNone/>
              <a:defRPr sz="1403"/>
            </a:lvl4pPr>
            <a:lvl5pPr marL="1282537" indent="0">
              <a:buNone/>
              <a:defRPr sz="1403"/>
            </a:lvl5pPr>
            <a:lvl6pPr marL="1603172" indent="0">
              <a:buNone/>
              <a:defRPr sz="1403"/>
            </a:lvl6pPr>
            <a:lvl7pPr marL="1923806" indent="0">
              <a:buNone/>
              <a:defRPr sz="1403"/>
            </a:lvl7pPr>
            <a:lvl8pPr marL="2244441" indent="0">
              <a:buNone/>
              <a:defRPr sz="1403"/>
            </a:lvl8pPr>
            <a:lvl9pPr marL="2565075" indent="0">
              <a:buNone/>
              <a:defRPr sz="14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945" y="1591151"/>
            <a:ext cx="2757686" cy="2947805"/>
          </a:xfrm>
        </p:spPr>
        <p:txBody>
          <a:bodyPr/>
          <a:lstStyle>
            <a:lvl1pPr marL="0" indent="0">
              <a:buNone/>
              <a:defRPr sz="1122"/>
            </a:lvl1pPr>
            <a:lvl2pPr marL="320634" indent="0">
              <a:buNone/>
              <a:defRPr sz="982"/>
            </a:lvl2pPr>
            <a:lvl3pPr marL="641269" indent="0">
              <a:buNone/>
              <a:defRPr sz="842"/>
            </a:lvl3pPr>
            <a:lvl4pPr marL="961903" indent="0">
              <a:buNone/>
              <a:defRPr sz="701"/>
            </a:lvl4pPr>
            <a:lvl5pPr marL="1282537" indent="0">
              <a:buNone/>
              <a:defRPr sz="701"/>
            </a:lvl5pPr>
            <a:lvl6pPr marL="1603172" indent="0">
              <a:buNone/>
              <a:defRPr sz="701"/>
            </a:lvl6pPr>
            <a:lvl7pPr marL="1923806" indent="0">
              <a:buNone/>
              <a:defRPr sz="701"/>
            </a:lvl7pPr>
            <a:lvl8pPr marL="2244441" indent="0">
              <a:buNone/>
              <a:defRPr sz="701"/>
            </a:lvl8pPr>
            <a:lvl9pPr marL="2565075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32" y="282380"/>
            <a:ext cx="7374612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32" y="1411902"/>
            <a:ext cx="7374612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7831" y="4915873"/>
            <a:ext cx="1923812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D092-44D9-456D-9431-A5FB19D0310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2279" y="4915873"/>
            <a:ext cx="2885718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38632" y="4915873"/>
            <a:ext cx="1923812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F3EE-9BBA-44B8-ADD3-83A5497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1269" rtl="0" eaLnBrk="1" latinLnBrk="0" hangingPunct="1">
        <a:lnSpc>
          <a:spcPct val="90000"/>
        </a:lnSpc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317" indent="-160317" algn="l" defTabSz="641269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4" kern="1200">
          <a:solidFill>
            <a:schemeClr val="tx1"/>
          </a:solidFill>
          <a:latin typeface="+mn-lt"/>
          <a:ea typeface="+mn-ea"/>
          <a:cs typeface="+mn-cs"/>
        </a:defRPr>
      </a:lvl1pPr>
      <a:lvl2pPr marL="480952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2pPr>
      <a:lvl3pPr marL="801586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122220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855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3489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4123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4758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5392" indent="-160317" algn="l" defTabSz="641269" rtl="0" eaLnBrk="1" latinLnBrk="0" hangingPunct="1">
        <a:lnSpc>
          <a:spcPct val="90000"/>
        </a:lnSpc>
        <a:spcBef>
          <a:spcPts val="351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34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69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903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537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172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806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441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5075" algn="l" defTabSz="641269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emf"/><Relationship Id="rId18" Type="http://schemas.openxmlformats.org/officeDocument/2006/relationships/image" Target="../media/image15.emf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7" Type="http://schemas.openxmlformats.org/officeDocument/2006/relationships/image" Target="../media/image1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5" Type="http://schemas.openxmlformats.org/officeDocument/2006/relationships/image" Target="../media/image22.png"/><Relationship Id="rId16" Type="http://schemas.openxmlformats.org/officeDocument/2006/relationships/image" Target="../media/image13.emf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emf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emf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emf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6459D4-899B-3A7D-678A-451B8EE36156}"/>
              </a:ext>
            </a:extLst>
          </p:cNvPr>
          <p:cNvGrpSpPr/>
          <p:nvPr/>
        </p:nvGrpSpPr>
        <p:grpSpPr>
          <a:xfrm>
            <a:off x="4695039" y="804332"/>
            <a:ext cx="1672491" cy="1444752"/>
            <a:chOff x="2162010" y="736525"/>
            <a:chExt cx="1672491" cy="143572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F18B12-E202-45F9-D3A0-627503FB3EFB}"/>
                </a:ext>
              </a:extLst>
            </p:cNvPr>
            <p:cNvSpPr/>
            <p:nvPr/>
          </p:nvSpPr>
          <p:spPr>
            <a:xfrm>
              <a:off x="2162010" y="736646"/>
              <a:ext cx="520942" cy="14356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F324BF-E6A4-579F-671E-384D95862677}"/>
                </a:ext>
              </a:extLst>
            </p:cNvPr>
            <p:cNvSpPr/>
            <p:nvPr/>
          </p:nvSpPr>
          <p:spPr>
            <a:xfrm>
              <a:off x="2727133" y="736525"/>
              <a:ext cx="528322" cy="1435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B462D8-5FD2-601D-E3AC-EC115926422E}"/>
                </a:ext>
              </a:extLst>
            </p:cNvPr>
            <p:cNvSpPr/>
            <p:nvPr/>
          </p:nvSpPr>
          <p:spPr>
            <a:xfrm>
              <a:off x="3313559" y="736537"/>
              <a:ext cx="520942" cy="1435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3766B16-D000-12B5-C9E0-632583C124C0}"/>
              </a:ext>
            </a:extLst>
          </p:cNvPr>
          <p:cNvSpPr/>
          <p:nvPr/>
        </p:nvSpPr>
        <p:spPr>
          <a:xfrm>
            <a:off x="2364494" y="3436378"/>
            <a:ext cx="540639" cy="1444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2D049-40C1-6571-72F0-EA8F021D5028}"/>
              </a:ext>
            </a:extLst>
          </p:cNvPr>
          <p:cNvSpPr/>
          <p:nvPr/>
        </p:nvSpPr>
        <p:spPr>
          <a:xfrm>
            <a:off x="2963238" y="3436256"/>
            <a:ext cx="556594" cy="144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21E32-2AA9-E9E2-1328-E8E7C2F7E730}"/>
              </a:ext>
            </a:extLst>
          </p:cNvPr>
          <p:cNvSpPr/>
          <p:nvPr/>
        </p:nvSpPr>
        <p:spPr>
          <a:xfrm>
            <a:off x="3569835" y="3436268"/>
            <a:ext cx="556117" cy="1444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D1D2EC-2B11-34E3-3AB6-D98FBC278B5A}"/>
              </a:ext>
            </a:extLst>
          </p:cNvPr>
          <p:cNvGrpSpPr/>
          <p:nvPr/>
        </p:nvGrpSpPr>
        <p:grpSpPr>
          <a:xfrm>
            <a:off x="4704359" y="3457694"/>
            <a:ext cx="1672491" cy="1444752"/>
            <a:chOff x="2162010" y="736525"/>
            <a:chExt cx="1672491" cy="143572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4B76EC-7DA8-F47D-8BE7-CE371D895D1A}"/>
                </a:ext>
              </a:extLst>
            </p:cNvPr>
            <p:cNvSpPr/>
            <p:nvPr/>
          </p:nvSpPr>
          <p:spPr>
            <a:xfrm>
              <a:off x="2162010" y="736646"/>
              <a:ext cx="520942" cy="14356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B1A690-8284-F92F-A90A-6F91B304B7E6}"/>
                </a:ext>
              </a:extLst>
            </p:cNvPr>
            <p:cNvSpPr/>
            <p:nvPr/>
          </p:nvSpPr>
          <p:spPr>
            <a:xfrm>
              <a:off x="2727133" y="736525"/>
              <a:ext cx="528322" cy="1435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377241-3A0F-15EF-7E8C-BA252D68D40E}"/>
                </a:ext>
              </a:extLst>
            </p:cNvPr>
            <p:cNvSpPr/>
            <p:nvPr/>
          </p:nvSpPr>
          <p:spPr>
            <a:xfrm>
              <a:off x="3313559" y="736537"/>
              <a:ext cx="520942" cy="1435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484C-28DC-D745-221D-4470748E49B6}"/>
              </a:ext>
            </a:extLst>
          </p:cNvPr>
          <p:cNvSpPr/>
          <p:nvPr/>
        </p:nvSpPr>
        <p:spPr>
          <a:xfrm>
            <a:off x="6532470" y="799685"/>
            <a:ext cx="540639" cy="1444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0EBF1-31EF-84C7-C90E-BAB928407FC4}"/>
              </a:ext>
            </a:extLst>
          </p:cNvPr>
          <p:cNvSpPr/>
          <p:nvPr/>
        </p:nvSpPr>
        <p:spPr>
          <a:xfrm>
            <a:off x="7131214" y="799563"/>
            <a:ext cx="556594" cy="144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80A4-CB45-3F21-3BD2-F20DFA6B6290}"/>
              </a:ext>
            </a:extLst>
          </p:cNvPr>
          <p:cNvSpPr/>
          <p:nvPr/>
        </p:nvSpPr>
        <p:spPr>
          <a:xfrm>
            <a:off x="7737811" y="799575"/>
            <a:ext cx="556117" cy="1444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21B2A7-EC8B-5792-0B53-A080EFEB2EB8}"/>
              </a:ext>
            </a:extLst>
          </p:cNvPr>
          <p:cNvSpPr/>
          <p:nvPr/>
        </p:nvSpPr>
        <p:spPr>
          <a:xfrm>
            <a:off x="6533809" y="3447283"/>
            <a:ext cx="540639" cy="1444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C4ED9-EEC5-8ACF-FD5B-B4ED071F89E2}"/>
              </a:ext>
            </a:extLst>
          </p:cNvPr>
          <p:cNvSpPr/>
          <p:nvPr/>
        </p:nvSpPr>
        <p:spPr>
          <a:xfrm>
            <a:off x="7132553" y="3447161"/>
            <a:ext cx="556594" cy="144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A96EF-516E-4C8E-3839-A0881B0155C8}"/>
              </a:ext>
            </a:extLst>
          </p:cNvPr>
          <p:cNvSpPr/>
          <p:nvPr/>
        </p:nvSpPr>
        <p:spPr>
          <a:xfrm>
            <a:off x="7739150" y="3447173"/>
            <a:ext cx="556117" cy="1444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BDF2B-EBCB-E9BA-20FD-C7C6B28F0F31}"/>
              </a:ext>
            </a:extLst>
          </p:cNvPr>
          <p:cNvSpPr/>
          <p:nvPr/>
        </p:nvSpPr>
        <p:spPr>
          <a:xfrm>
            <a:off x="2362514" y="795677"/>
            <a:ext cx="540639" cy="1444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8BA74A-5CD1-5C6F-808D-5073F51E802C}"/>
              </a:ext>
            </a:extLst>
          </p:cNvPr>
          <p:cNvSpPr/>
          <p:nvPr/>
        </p:nvSpPr>
        <p:spPr>
          <a:xfrm>
            <a:off x="2961258" y="795555"/>
            <a:ext cx="556594" cy="144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C3422-9717-3F6C-BB8A-2FD6C6442351}"/>
              </a:ext>
            </a:extLst>
          </p:cNvPr>
          <p:cNvSpPr/>
          <p:nvPr/>
        </p:nvSpPr>
        <p:spPr>
          <a:xfrm>
            <a:off x="3567855" y="795567"/>
            <a:ext cx="556117" cy="1444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A86F7A-EB37-A0FA-A0F8-04EEAA068629}"/>
              </a:ext>
            </a:extLst>
          </p:cNvPr>
          <p:cNvGrpSpPr/>
          <p:nvPr/>
        </p:nvGrpSpPr>
        <p:grpSpPr>
          <a:xfrm>
            <a:off x="437238" y="790348"/>
            <a:ext cx="1859421" cy="1453896"/>
            <a:chOff x="2066881" y="736525"/>
            <a:chExt cx="1859421" cy="14357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6EDA4E-DD70-A969-F205-3632066E4CF9}"/>
                </a:ext>
              </a:extLst>
            </p:cNvPr>
            <p:cNvSpPr/>
            <p:nvPr/>
          </p:nvSpPr>
          <p:spPr>
            <a:xfrm>
              <a:off x="2162010" y="736646"/>
              <a:ext cx="520942" cy="14356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28B6E3-5A07-F0EF-6323-E7A227CEB228}"/>
                </a:ext>
              </a:extLst>
            </p:cNvPr>
            <p:cNvSpPr/>
            <p:nvPr/>
          </p:nvSpPr>
          <p:spPr>
            <a:xfrm>
              <a:off x="2727133" y="736525"/>
              <a:ext cx="528322" cy="1435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FC2109-574E-CA99-9212-A89A2C4A8E98}"/>
                </a:ext>
              </a:extLst>
            </p:cNvPr>
            <p:cNvSpPr/>
            <p:nvPr/>
          </p:nvSpPr>
          <p:spPr>
            <a:xfrm>
              <a:off x="3313559" y="736537"/>
              <a:ext cx="520942" cy="1435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DE88CA1-4517-8CF1-4822-20979DF90911}"/>
                    </a:ext>
                  </a:extLst>
                </p:cNvPr>
                <p:cNvSpPr/>
                <p:nvPr/>
              </p:nvSpPr>
              <p:spPr>
                <a:xfrm>
                  <a:off x="2066881" y="2004524"/>
                  <a:ext cx="738889" cy="1403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4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Chin</m:t>
                        </m:r>
                      </m:oMath>
                    </m:oMathPara>
                  </a14:m>
                  <a:endParaRPr lang="en-US" sz="94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D28F8AE-A850-72F5-8E3A-BDEB1CC68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81" y="2004524"/>
                  <a:ext cx="738889" cy="140378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444A257-3CF8-8E11-5590-2BEC3E8D35C7}"/>
                    </a:ext>
                  </a:extLst>
                </p:cNvPr>
                <p:cNvSpPr/>
                <p:nvPr/>
              </p:nvSpPr>
              <p:spPr>
                <a:xfrm>
                  <a:off x="2664364" y="2002328"/>
                  <a:ext cx="738889" cy="1403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4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Cheeks</m:t>
                        </m:r>
                      </m:oMath>
                    </m:oMathPara>
                  </a14:m>
                  <a:endParaRPr lang="en-US" sz="94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019368A-2832-C199-7167-0743814F3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364" y="2002328"/>
                  <a:ext cx="738889" cy="140378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2DE80F8-90B4-150E-8FEE-47BFEB548301}"/>
                    </a:ext>
                  </a:extLst>
                </p:cNvPr>
                <p:cNvSpPr/>
                <p:nvPr/>
              </p:nvSpPr>
              <p:spPr>
                <a:xfrm>
                  <a:off x="3187413" y="2002328"/>
                  <a:ext cx="738889" cy="1403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4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Nose</m:t>
                        </m:r>
                      </m:oMath>
                    </m:oMathPara>
                  </a14:m>
                  <a:endParaRPr lang="en-US" sz="94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EBB308B-EE19-BD99-DF38-BB44217D4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413" y="2002328"/>
                  <a:ext cx="738889" cy="140378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7B52DA-D0CC-8FAC-CD4D-C109274BE82E}"/>
              </a:ext>
            </a:extLst>
          </p:cNvPr>
          <p:cNvGrpSpPr/>
          <p:nvPr/>
        </p:nvGrpSpPr>
        <p:grpSpPr>
          <a:xfrm>
            <a:off x="532929" y="3445130"/>
            <a:ext cx="1672491" cy="1444752"/>
            <a:chOff x="2162010" y="736525"/>
            <a:chExt cx="1672491" cy="14357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0712B-539E-1ABC-B7B9-6BE895E3F138}"/>
                </a:ext>
              </a:extLst>
            </p:cNvPr>
            <p:cNvSpPr/>
            <p:nvPr/>
          </p:nvSpPr>
          <p:spPr>
            <a:xfrm>
              <a:off x="2162010" y="736646"/>
              <a:ext cx="520942" cy="14356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AD98C0-B4FC-8F6B-39ED-DC679839B92B}"/>
                </a:ext>
              </a:extLst>
            </p:cNvPr>
            <p:cNvSpPr/>
            <p:nvPr/>
          </p:nvSpPr>
          <p:spPr>
            <a:xfrm>
              <a:off x="2727133" y="736525"/>
              <a:ext cx="528322" cy="14356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A35252-CA10-1A5E-5457-AA988D35EA57}"/>
                </a:ext>
              </a:extLst>
            </p:cNvPr>
            <p:cNvSpPr/>
            <p:nvPr/>
          </p:nvSpPr>
          <p:spPr>
            <a:xfrm>
              <a:off x="3313559" y="736537"/>
              <a:ext cx="520942" cy="1435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16867-BEE8-F973-7D35-5204B41F57D5}"/>
                  </a:ext>
                </a:extLst>
              </p:cNvPr>
              <p:cNvSpPr txBox="1"/>
              <p:nvPr/>
            </p:nvSpPr>
            <p:spPr>
              <a:xfrm>
                <a:off x="2062576" y="507905"/>
                <a:ext cx="194280" cy="265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26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12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16867-BEE8-F973-7D35-5204B41F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76" y="507905"/>
                <a:ext cx="194280" cy="265586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00289C-0309-6C13-5E4E-BDC237BF845B}"/>
                  </a:ext>
                </a:extLst>
              </p:cNvPr>
              <p:cNvSpPr/>
              <p:nvPr/>
            </p:nvSpPr>
            <p:spPr>
              <a:xfrm>
                <a:off x="1867318" y="384042"/>
                <a:ext cx="738889" cy="142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4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Nose</m:t>
                      </m:r>
                    </m:oMath>
                  </m:oMathPara>
                </a14:m>
                <a:endParaRPr lang="en-US" sz="94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00289C-0309-6C13-5E4E-BDC237BF8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18" y="384042"/>
                <a:ext cx="738889" cy="142711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B13820-8499-AD38-778B-B445F287C146}"/>
              </a:ext>
            </a:extLst>
          </p:cNvPr>
          <p:cNvCxnSpPr/>
          <p:nvPr/>
        </p:nvCxnSpPr>
        <p:spPr>
          <a:xfrm>
            <a:off x="1649623" y="548898"/>
            <a:ext cx="118872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3DAAEF-0F47-51F7-DD23-44119D57DFC0}"/>
              </a:ext>
            </a:extLst>
          </p:cNvPr>
          <p:cNvSpPr txBox="1"/>
          <p:nvPr/>
        </p:nvSpPr>
        <p:spPr>
          <a:xfrm>
            <a:off x="1409989" y="561644"/>
            <a:ext cx="448552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819C-22C8-27B6-D2EF-5CEABCD9E667}"/>
              </a:ext>
            </a:extLst>
          </p:cNvPr>
          <p:cNvSpPr txBox="1"/>
          <p:nvPr/>
        </p:nvSpPr>
        <p:spPr>
          <a:xfrm>
            <a:off x="2721189" y="551560"/>
            <a:ext cx="389485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5272422-AE25-222D-53AB-69328053985F}"/>
                  </a:ext>
                </a:extLst>
              </p:cNvPr>
              <p:cNvSpPr/>
              <p:nvPr/>
            </p:nvSpPr>
            <p:spPr>
              <a:xfrm>
                <a:off x="1823489" y="3040154"/>
                <a:ext cx="738889" cy="142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4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Zygomatic</m:t>
                      </m:r>
                    </m:oMath>
                  </m:oMathPara>
                </a14:m>
                <a:endParaRPr lang="en-US" sz="94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94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</a:t>
                </a: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5272422-AE25-222D-53AB-693280539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9" y="3040154"/>
                <a:ext cx="738889" cy="142711"/>
              </a:xfrm>
              <a:prstGeom prst="rect">
                <a:avLst/>
              </a:prstGeom>
              <a:blipFill>
                <a:blip r:embed="rId9"/>
                <a:stretch>
                  <a:fillRect t="-47826" b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3618F82-22EF-ED00-A351-EDEA15F96642}"/>
                  </a:ext>
                </a:extLst>
              </p:cNvPr>
              <p:cNvSpPr/>
              <p:nvPr/>
            </p:nvSpPr>
            <p:spPr>
              <a:xfrm>
                <a:off x="6071964" y="3035920"/>
                <a:ext cx="738889" cy="142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4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Cheek</m:t>
                      </m:r>
                    </m:oMath>
                  </m:oMathPara>
                </a14:m>
                <a:endParaRPr lang="en-US" sz="94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3618F82-22EF-ED00-A351-EDEA15F9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964" y="3035920"/>
                <a:ext cx="738889" cy="142711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65D08A-7ED3-70DF-6B40-67922FA34BEC}"/>
                  </a:ext>
                </a:extLst>
              </p:cNvPr>
              <p:cNvSpPr/>
              <p:nvPr/>
            </p:nvSpPr>
            <p:spPr>
              <a:xfrm>
                <a:off x="6132032" y="332553"/>
                <a:ext cx="738889" cy="142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4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Chin</m:t>
                      </m:r>
                    </m:oMath>
                  </m:oMathPara>
                </a14:m>
                <a:endParaRPr lang="en-US" sz="94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65D08A-7ED3-70DF-6B40-67922FA34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32" y="332553"/>
                <a:ext cx="738889" cy="142711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941489AC-C914-70BE-F286-54E3174DC95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66" y="642613"/>
            <a:ext cx="2428875" cy="19776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C5D5F1-AF82-ECDB-B388-789422317C0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5" y="3288247"/>
            <a:ext cx="2428875" cy="19687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38B0D77-D8EE-D443-0871-71F243B1C32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7635" y="3292172"/>
            <a:ext cx="2428875" cy="19240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CEC49F-5D7A-9A8E-5F94-5F82C2F5D35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841" y="644345"/>
            <a:ext cx="2428875" cy="19240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2A03148-43D6-F877-68DF-EA9018136CB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6013" y="3299389"/>
            <a:ext cx="2428875" cy="19687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B71DEA-2617-6EE9-2AD2-43CC8DB2EF8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0152" y="651347"/>
            <a:ext cx="2428875" cy="19687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D0CFCD-89D1-F709-482B-74398B00E84D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992" y="651351"/>
            <a:ext cx="2428875" cy="1924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E95EE4-D61F-8C3C-9EED-E8F29EC76C94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8387" y="3303658"/>
            <a:ext cx="2419350" cy="1924050"/>
          </a:xfrm>
          <a:prstGeom prst="rect">
            <a:avLst/>
          </a:prstGeom>
        </p:spPr>
      </p:pic>
      <p:pic>
        <p:nvPicPr>
          <p:cNvPr id="2" name="Picture 1" descr="A person with a red line around his face">
            <a:extLst>
              <a:ext uri="{FF2B5EF4-FFF2-40B4-BE49-F238E27FC236}">
                <a16:creationId xmlns:a16="http://schemas.microsoft.com/office/drawing/2014/main" id="{3F64D4C0-911C-B622-9A6C-7B496789E9D7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r="4076"/>
          <a:stretch/>
        </p:blipFill>
        <p:spPr>
          <a:xfrm rot="16200000">
            <a:off x="976175" y="74489"/>
            <a:ext cx="720486" cy="640080"/>
          </a:xfrm>
          <a:prstGeom prst="rect">
            <a:avLst/>
          </a:prstGeom>
        </p:spPr>
      </p:pic>
      <p:pic>
        <p:nvPicPr>
          <p:cNvPr id="3" name="Picture 2" descr="A person with a red line around his face">
            <a:extLst>
              <a:ext uri="{FF2B5EF4-FFF2-40B4-BE49-F238E27FC236}">
                <a16:creationId xmlns:a16="http://schemas.microsoft.com/office/drawing/2014/main" id="{BACF9572-2E72-BFAD-CD6A-E2CDAAA119A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4811"/>
          <a:stretch/>
        </p:blipFill>
        <p:spPr>
          <a:xfrm rot="16200000">
            <a:off x="2941063" y="73792"/>
            <a:ext cx="721937" cy="640080"/>
          </a:xfrm>
          <a:prstGeom prst="rect">
            <a:avLst/>
          </a:prstGeom>
        </p:spPr>
      </p:pic>
      <p:pic>
        <p:nvPicPr>
          <p:cNvPr id="60" name="Picture 59" descr="A person with a red line around his face">
            <a:extLst>
              <a:ext uri="{FF2B5EF4-FFF2-40B4-BE49-F238E27FC236}">
                <a16:creationId xmlns:a16="http://schemas.microsoft.com/office/drawing/2014/main" id="{ABE5F92F-A54A-DD76-EC43-A536E34A086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"/>
          <a:stretch/>
        </p:blipFill>
        <p:spPr>
          <a:xfrm rot="16200000">
            <a:off x="5226920" y="93172"/>
            <a:ext cx="703866" cy="640080"/>
          </a:xfrm>
          <a:prstGeom prst="rect">
            <a:avLst/>
          </a:prstGeom>
        </p:spPr>
      </p:pic>
      <p:pic>
        <p:nvPicPr>
          <p:cNvPr id="61" name="Picture 60" descr="A person with a red line around his face">
            <a:extLst>
              <a:ext uri="{FF2B5EF4-FFF2-40B4-BE49-F238E27FC236}">
                <a16:creationId xmlns:a16="http://schemas.microsoft.com/office/drawing/2014/main" id="{4D52E54D-FA46-3217-C1CA-F52B5C11263A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" r="5265"/>
          <a:stretch/>
        </p:blipFill>
        <p:spPr>
          <a:xfrm rot="16200000">
            <a:off x="7031169" y="76723"/>
            <a:ext cx="736923" cy="640080"/>
          </a:xfrm>
          <a:prstGeom prst="rect">
            <a:avLst/>
          </a:prstGeom>
        </p:spPr>
      </p:pic>
      <p:pic>
        <p:nvPicPr>
          <p:cNvPr id="62" name="Picture 61" descr="A person with a red line around his face&#10;&#10;Description automatically generated">
            <a:extLst>
              <a:ext uri="{FF2B5EF4-FFF2-40B4-BE49-F238E27FC236}">
                <a16:creationId xmlns:a16="http://schemas.microsoft.com/office/drawing/2014/main" id="{9D01FBCE-560F-4A2E-7311-E6D718601B0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2"/>
          <a:stretch/>
        </p:blipFill>
        <p:spPr>
          <a:xfrm rot="16200000">
            <a:off x="5202762" y="2717330"/>
            <a:ext cx="749168" cy="640080"/>
          </a:xfrm>
          <a:prstGeom prst="rect">
            <a:avLst/>
          </a:prstGeom>
        </p:spPr>
      </p:pic>
      <p:pic>
        <p:nvPicPr>
          <p:cNvPr id="63" name="Picture 62" descr="A person's face with a red line">
            <a:extLst>
              <a:ext uri="{FF2B5EF4-FFF2-40B4-BE49-F238E27FC236}">
                <a16:creationId xmlns:a16="http://schemas.microsoft.com/office/drawing/2014/main" id="{4AA869E0-FB9C-1702-FC5D-B78579B9DEEE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1"/>
          <a:stretch/>
        </p:blipFill>
        <p:spPr>
          <a:xfrm rot="16200000">
            <a:off x="7033237" y="2715297"/>
            <a:ext cx="752548" cy="640080"/>
          </a:xfrm>
          <a:prstGeom prst="rect">
            <a:avLst/>
          </a:prstGeom>
        </p:spPr>
      </p:pic>
      <p:pic>
        <p:nvPicPr>
          <p:cNvPr id="64" name="Picture 63" descr="A person with a red line around his face">
            <a:extLst>
              <a:ext uri="{FF2B5EF4-FFF2-40B4-BE49-F238E27FC236}">
                <a16:creationId xmlns:a16="http://schemas.microsoft.com/office/drawing/2014/main" id="{DB7CB45A-A11F-C9D2-9CA5-FBAA7AC045A4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"/>
          <a:stretch/>
        </p:blipFill>
        <p:spPr>
          <a:xfrm rot="16200000">
            <a:off x="2871723" y="2710577"/>
            <a:ext cx="735665" cy="640080"/>
          </a:xfrm>
          <a:prstGeom prst="rect">
            <a:avLst/>
          </a:prstGeom>
        </p:spPr>
      </p:pic>
      <p:pic>
        <p:nvPicPr>
          <p:cNvPr id="67" name="Picture 66" descr="A person with a red line around his face">
            <a:extLst>
              <a:ext uri="{FF2B5EF4-FFF2-40B4-BE49-F238E27FC236}">
                <a16:creationId xmlns:a16="http://schemas.microsoft.com/office/drawing/2014/main" id="{87230FD6-28A0-22C9-4510-9532A3911B07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5"/>
          <a:stretch/>
        </p:blipFill>
        <p:spPr>
          <a:xfrm rot="16200000">
            <a:off x="1053175" y="2712203"/>
            <a:ext cx="73241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9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325</TotalTime>
  <Words>12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Anand</dc:creator>
  <cp:lastModifiedBy>Akshay Anand</cp:lastModifiedBy>
  <cp:revision>4</cp:revision>
  <dcterms:created xsi:type="dcterms:W3CDTF">2024-04-28T18:18:30Z</dcterms:created>
  <dcterms:modified xsi:type="dcterms:W3CDTF">2024-09-11T22:14:20Z</dcterms:modified>
</cp:coreProperties>
</file>