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814175" cy="2633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44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6772" y="431019"/>
            <a:ext cx="8860631" cy="916905"/>
          </a:xfrm>
        </p:spPr>
        <p:txBody>
          <a:bodyPr anchor="b"/>
          <a:lstStyle>
            <a:lvl1pPr algn="ctr"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6772" y="1383283"/>
            <a:ext cx="8860631" cy="635859"/>
          </a:xfrm>
        </p:spPr>
        <p:txBody>
          <a:bodyPr/>
          <a:lstStyle>
            <a:lvl1pPr marL="0" indent="0" algn="ctr">
              <a:buNone/>
              <a:defRPr sz="922"/>
            </a:lvl1pPr>
            <a:lvl2pPr marL="175565" indent="0" algn="ctr">
              <a:buNone/>
              <a:defRPr sz="768"/>
            </a:lvl2pPr>
            <a:lvl3pPr marL="351130" indent="0" algn="ctr">
              <a:buNone/>
              <a:defRPr sz="691"/>
            </a:lvl3pPr>
            <a:lvl4pPr marL="526694" indent="0" algn="ctr">
              <a:buNone/>
              <a:defRPr sz="614"/>
            </a:lvl4pPr>
            <a:lvl5pPr marL="702259" indent="0" algn="ctr">
              <a:buNone/>
              <a:defRPr sz="614"/>
            </a:lvl5pPr>
            <a:lvl6pPr marL="877824" indent="0" algn="ctr">
              <a:buNone/>
              <a:defRPr sz="614"/>
            </a:lvl6pPr>
            <a:lvl7pPr marL="1053389" indent="0" algn="ctr">
              <a:buNone/>
              <a:defRPr sz="614"/>
            </a:lvl7pPr>
            <a:lvl8pPr marL="1228954" indent="0" algn="ctr">
              <a:buNone/>
              <a:defRPr sz="614"/>
            </a:lvl8pPr>
            <a:lvl9pPr marL="1404518" indent="0" algn="ctr">
              <a:buNone/>
              <a:defRPr sz="6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9192-6230-41CC-9CD5-D3644029366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D814-4D15-42C1-BB9C-B05FAFD1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2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9192-6230-41CC-9CD5-D3644029366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D814-4D15-42C1-BB9C-B05FAFD1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54519" y="140218"/>
            <a:ext cx="2547431" cy="22319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225" y="140218"/>
            <a:ext cx="7494617" cy="22319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9192-6230-41CC-9CD5-D3644029366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D814-4D15-42C1-BB9C-B05FAFD1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4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9192-6230-41CC-9CD5-D3644029366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D814-4D15-42C1-BB9C-B05FAFD1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4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071" y="656587"/>
            <a:ext cx="10189726" cy="109553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071" y="1762482"/>
            <a:ext cx="10189726" cy="576114"/>
          </a:xfrm>
        </p:spPr>
        <p:txBody>
          <a:bodyPr/>
          <a:lstStyle>
            <a:lvl1pPr marL="0" indent="0">
              <a:buNone/>
              <a:defRPr sz="922">
                <a:solidFill>
                  <a:schemeClr val="tx1">
                    <a:tint val="75000"/>
                  </a:schemeClr>
                </a:solidFill>
              </a:defRPr>
            </a:lvl1pPr>
            <a:lvl2pPr marL="175565" indent="0">
              <a:buNone/>
              <a:defRPr sz="768">
                <a:solidFill>
                  <a:schemeClr val="tx1">
                    <a:tint val="75000"/>
                  </a:schemeClr>
                </a:solidFill>
              </a:defRPr>
            </a:lvl2pPr>
            <a:lvl3pPr marL="351130" indent="0">
              <a:buNone/>
              <a:defRPr sz="691">
                <a:solidFill>
                  <a:schemeClr val="tx1">
                    <a:tint val="75000"/>
                  </a:schemeClr>
                </a:solidFill>
              </a:defRPr>
            </a:lvl3pPr>
            <a:lvl4pPr marL="526694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4pPr>
            <a:lvl5pPr marL="702259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5pPr>
            <a:lvl6pPr marL="877824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6pPr>
            <a:lvl7pPr marL="1053389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7pPr>
            <a:lvl8pPr marL="1228954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8pPr>
            <a:lvl9pPr marL="1404518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9192-6230-41CC-9CD5-D3644029366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D814-4D15-42C1-BB9C-B05FAFD1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225" y="701091"/>
            <a:ext cx="5021024" cy="16710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0926" y="701091"/>
            <a:ext cx="5021024" cy="16710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9192-6230-41CC-9CD5-D3644029366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D814-4D15-42C1-BB9C-B05FAFD1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63" y="140218"/>
            <a:ext cx="10189726" cy="5090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764" y="645613"/>
            <a:ext cx="4997949" cy="316405"/>
          </a:xfrm>
        </p:spPr>
        <p:txBody>
          <a:bodyPr anchor="b"/>
          <a:lstStyle>
            <a:lvl1pPr marL="0" indent="0">
              <a:buNone/>
              <a:defRPr sz="922" b="1"/>
            </a:lvl1pPr>
            <a:lvl2pPr marL="175565" indent="0">
              <a:buNone/>
              <a:defRPr sz="768" b="1"/>
            </a:lvl2pPr>
            <a:lvl3pPr marL="351130" indent="0">
              <a:buNone/>
              <a:defRPr sz="691" b="1"/>
            </a:lvl3pPr>
            <a:lvl4pPr marL="526694" indent="0">
              <a:buNone/>
              <a:defRPr sz="614" b="1"/>
            </a:lvl4pPr>
            <a:lvl5pPr marL="702259" indent="0">
              <a:buNone/>
              <a:defRPr sz="614" b="1"/>
            </a:lvl5pPr>
            <a:lvl6pPr marL="877824" indent="0">
              <a:buNone/>
              <a:defRPr sz="614" b="1"/>
            </a:lvl6pPr>
            <a:lvl7pPr marL="1053389" indent="0">
              <a:buNone/>
              <a:defRPr sz="614" b="1"/>
            </a:lvl7pPr>
            <a:lvl8pPr marL="1228954" indent="0">
              <a:buNone/>
              <a:defRPr sz="614" b="1"/>
            </a:lvl8pPr>
            <a:lvl9pPr marL="1404518" indent="0">
              <a:buNone/>
              <a:defRPr sz="6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3764" y="962019"/>
            <a:ext cx="4997949" cy="1414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0926" y="645613"/>
            <a:ext cx="5022563" cy="316405"/>
          </a:xfrm>
        </p:spPr>
        <p:txBody>
          <a:bodyPr anchor="b"/>
          <a:lstStyle>
            <a:lvl1pPr marL="0" indent="0">
              <a:buNone/>
              <a:defRPr sz="922" b="1"/>
            </a:lvl1pPr>
            <a:lvl2pPr marL="175565" indent="0">
              <a:buNone/>
              <a:defRPr sz="768" b="1"/>
            </a:lvl2pPr>
            <a:lvl3pPr marL="351130" indent="0">
              <a:buNone/>
              <a:defRPr sz="691" b="1"/>
            </a:lvl3pPr>
            <a:lvl4pPr marL="526694" indent="0">
              <a:buNone/>
              <a:defRPr sz="614" b="1"/>
            </a:lvl4pPr>
            <a:lvl5pPr marL="702259" indent="0">
              <a:buNone/>
              <a:defRPr sz="614" b="1"/>
            </a:lvl5pPr>
            <a:lvl6pPr marL="877824" indent="0">
              <a:buNone/>
              <a:defRPr sz="614" b="1"/>
            </a:lvl6pPr>
            <a:lvl7pPr marL="1053389" indent="0">
              <a:buNone/>
              <a:defRPr sz="614" b="1"/>
            </a:lvl7pPr>
            <a:lvl8pPr marL="1228954" indent="0">
              <a:buNone/>
              <a:defRPr sz="614" b="1"/>
            </a:lvl8pPr>
            <a:lvl9pPr marL="1404518" indent="0">
              <a:buNone/>
              <a:defRPr sz="6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0926" y="962019"/>
            <a:ext cx="5022563" cy="1414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9192-6230-41CC-9CD5-D3644029366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D814-4D15-42C1-BB9C-B05FAFD1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9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9192-6230-41CC-9CD5-D3644029366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D814-4D15-42C1-BB9C-B05FAFD1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9192-6230-41CC-9CD5-D3644029366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D814-4D15-42C1-BB9C-B05FAFD1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64" y="175578"/>
            <a:ext cx="3810379" cy="614521"/>
          </a:xfrm>
        </p:spPr>
        <p:txBody>
          <a:bodyPr anchor="b"/>
          <a:lstStyle>
            <a:lvl1pPr>
              <a:defRPr sz="12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563" y="379199"/>
            <a:ext cx="5980926" cy="1871608"/>
          </a:xfrm>
        </p:spPr>
        <p:txBody>
          <a:bodyPr/>
          <a:lstStyle>
            <a:lvl1pPr>
              <a:defRPr sz="1229"/>
            </a:lvl1pPr>
            <a:lvl2pPr>
              <a:defRPr sz="1075"/>
            </a:lvl2pPr>
            <a:lvl3pPr>
              <a:defRPr sz="922"/>
            </a:lvl3pPr>
            <a:lvl4pPr>
              <a:defRPr sz="768"/>
            </a:lvl4pPr>
            <a:lvl5pPr>
              <a:defRPr sz="768"/>
            </a:lvl5pPr>
            <a:lvl6pPr>
              <a:defRPr sz="768"/>
            </a:lvl6pPr>
            <a:lvl7pPr>
              <a:defRPr sz="768"/>
            </a:lvl7pPr>
            <a:lvl8pPr>
              <a:defRPr sz="768"/>
            </a:lvl8pPr>
            <a:lvl9pPr>
              <a:defRPr sz="7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764" y="790099"/>
            <a:ext cx="3810379" cy="1463756"/>
          </a:xfrm>
        </p:spPr>
        <p:txBody>
          <a:bodyPr/>
          <a:lstStyle>
            <a:lvl1pPr marL="0" indent="0">
              <a:buNone/>
              <a:defRPr sz="614"/>
            </a:lvl1pPr>
            <a:lvl2pPr marL="175565" indent="0">
              <a:buNone/>
              <a:defRPr sz="538"/>
            </a:lvl2pPr>
            <a:lvl3pPr marL="351130" indent="0">
              <a:buNone/>
              <a:defRPr sz="461"/>
            </a:lvl3pPr>
            <a:lvl4pPr marL="526694" indent="0">
              <a:buNone/>
              <a:defRPr sz="384"/>
            </a:lvl4pPr>
            <a:lvl5pPr marL="702259" indent="0">
              <a:buNone/>
              <a:defRPr sz="384"/>
            </a:lvl5pPr>
            <a:lvl6pPr marL="877824" indent="0">
              <a:buNone/>
              <a:defRPr sz="384"/>
            </a:lvl6pPr>
            <a:lvl7pPr marL="1053389" indent="0">
              <a:buNone/>
              <a:defRPr sz="384"/>
            </a:lvl7pPr>
            <a:lvl8pPr marL="1228954" indent="0">
              <a:buNone/>
              <a:defRPr sz="384"/>
            </a:lvl8pPr>
            <a:lvl9pPr marL="1404518" indent="0">
              <a:buNone/>
              <a:defRPr sz="3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9192-6230-41CC-9CD5-D3644029366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D814-4D15-42C1-BB9C-B05FAFD1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764" y="175578"/>
            <a:ext cx="3810379" cy="614521"/>
          </a:xfrm>
        </p:spPr>
        <p:txBody>
          <a:bodyPr anchor="b"/>
          <a:lstStyle>
            <a:lvl1pPr>
              <a:defRPr sz="12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2563" y="379199"/>
            <a:ext cx="5980926" cy="1871608"/>
          </a:xfrm>
        </p:spPr>
        <p:txBody>
          <a:bodyPr anchor="t"/>
          <a:lstStyle>
            <a:lvl1pPr marL="0" indent="0">
              <a:buNone/>
              <a:defRPr sz="1229"/>
            </a:lvl1pPr>
            <a:lvl2pPr marL="175565" indent="0">
              <a:buNone/>
              <a:defRPr sz="1075"/>
            </a:lvl2pPr>
            <a:lvl3pPr marL="351130" indent="0">
              <a:buNone/>
              <a:defRPr sz="922"/>
            </a:lvl3pPr>
            <a:lvl4pPr marL="526694" indent="0">
              <a:buNone/>
              <a:defRPr sz="768"/>
            </a:lvl4pPr>
            <a:lvl5pPr marL="702259" indent="0">
              <a:buNone/>
              <a:defRPr sz="768"/>
            </a:lvl5pPr>
            <a:lvl6pPr marL="877824" indent="0">
              <a:buNone/>
              <a:defRPr sz="768"/>
            </a:lvl6pPr>
            <a:lvl7pPr marL="1053389" indent="0">
              <a:buNone/>
              <a:defRPr sz="768"/>
            </a:lvl7pPr>
            <a:lvl8pPr marL="1228954" indent="0">
              <a:buNone/>
              <a:defRPr sz="768"/>
            </a:lvl8pPr>
            <a:lvl9pPr marL="1404518" indent="0">
              <a:buNone/>
              <a:defRPr sz="7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764" y="790099"/>
            <a:ext cx="3810379" cy="1463756"/>
          </a:xfrm>
        </p:spPr>
        <p:txBody>
          <a:bodyPr/>
          <a:lstStyle>
            <a:lvl1pPr marL="0" indent="0">
              <a:buNone/>
              <a:defRPr sz="614"/>
            </a:lvl1pPr>
            <a:lvl2pPr marL="175565" indent="0">
              <a:buNone/>
              <a:defRPr sz="538"/>
            </a:lvl2pPr>
            <a:lvl3pPr marL="351130" indent="0">
              <a:buNone/>
              <a:defRPr sz="461"/>
            </a:lvl3pPr>
            <a:lvl4pPr marL="526694" indent="0">
              <a:buNone/>
              <a:defRPr sz="384"/>
            </a:lvl4pPr>
            <a:lvl5pPr marL="702259" indent="0">
              <a:buNone/>
              <a:defRPr sz="384"/>
            </a:lvl5pPr>
            <a:lvl6pPr marL="877824" indent="0">
              <a:buNone/>
              <a:defRPr sz="384"/>
            </a:lvl6pPr>
            <a:lvl7pPr marL="1053389" indent="0">
              <a:buNone/>
              <a:defRPr sz="384"/>
            </a:lvl7pPr>
            <a:lvl8pPr marL="1228954" indent="0">
              <a:buNone/>
              <a:defRPr sz="384"/>
            </a:lvl8pPr>
            <a:lvl9pPr marL="1404518" indent="0">
              <a:buNone/>
              <a:defRPr sz="3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39192-6230-41CC-9CD5-D3644029366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AD814-4D15-42C1-BB9C-B05FAFD1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3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225" y="140218"/>
            <a:ext cx="10189726" cy="509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225" y="701091"/>
            <a:ext cx="10189726" cy="1671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225" y="2441016"/>
            <a:ext cx="2658189" cy="140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39192-6230-41CC-9CD5-D36440293660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3446" y="2441016"/>
            <a:ext cx="3987284" cy="140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761" y="2441016"/>
            <a:ext cx="2658189" cy="140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AD814-4D15-42C1-BB9C-B05FAFD12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3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1130" rtl="0" eaLnBrk="1" latinLnBrk="0" hangingPunct="1">
        <a:lnSpc>
          <a:spcPct val="90000"/>
        </a:lnSpc>
        <a:spcBef>
          <a:spcPct val="0"/>
        </a:spcBef>
        <a:buNone/>
        <a:defRPr sz="16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7782" indent="-87782" algn="l" defTabSz="351130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1pPr>
      <a:lvl2pPr marL="263347" indent="-87782" algn="l" defTabSz="351130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922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" indent="-87782" algn="l" defTabSz="351130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3pPr>
      <a:lvl4pPr marL="614477" indent="-87782" algn="l" defTabSz="351130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691" kern="1200">
          <a:solidFill>
            <a:schemeClr val="tx1"/>
          </a:solidFill>
          <a:latin typeface="+mn-lt"/>
          <a:ea typeface="+mn-ea"/>
          <a:cs typeface="+mn-cs"/>
        </a:defRPr>
      </a:lvl4pPr>
      <a:lvl5pPr marL="790042" indent="-87782" algn="l" defTabSz="351130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691" kern="1200">
          <a:solidFill>
            <a:schemeClr val="tx1"/>
          </a:solidFill>
          <a:latin typeface="+mn-lt"/>
          <a:ea typeface="+mn-ea"/>
          <a:cs typeface="+mn-cs"/>
        </a:defRPr>
      </a:lvl5pPr>
      <a:lvl6pPr marL="965606" indent="-87782" algn="l" defTabSz="351130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691" kern="1200">
          <a:solidFill>
            <a:schemeClr val="tx1"/>
          </a:solidFill>
          <a:latin typeface="+mn-lt"/>
          <a:ea typeface="+mn-ea"/>
          <a:cs typeface="+mn-cs"/>
        </a:defRPr>
      </a:lvl6pPr>
      <a:lvl7pPr marL="1141171" indent="-87782" algn="l" defTabSz="351130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691" kern="1200">
          <a:solidFill>
            <a:schemeClr val="tx1"/>
          </a:solidFill>
          <a:latin typeface="+mn-lt"/>
          <a:ea typeface="+mn-ea"/>
          <a:cs typeface="+mn-cs"/>
        </a:defRPr>
      </a:lvl7pPr>
      <a:lvl8pPr marL="1316736" indent="-87782" algn="l" defTabSz="351130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691" kern="1200">
          <a:solidFill>
            <a:schemeClr val="tx1"/>
          </a:solidFill>
          <a:latin typeface="+mn-lt"/>
          <a:ea typeface="+mn-ea"/>
          <a:cs typeface="+mn-cs"/>
        </a:defRPr>
      </a:lvl8pPr>
      <a:lvl9pPr marL="1492301" indent="-87782" algn="l" defTabSz="351130" rtl="0" eaLnBrk="1" latinLnBrk="0" hangingPunct="1">
        <a:lnSpc>
          <a:spcPct val="90000"/>
        </a:lnSpc>
        <a:spcBef>
          <a:spcPts val="192"/>
        </a:spcBef>
        <a:buFont typeface="Arial" panose="020B0604020202020204" pitchFamily="34" charset="0"/>
        <a:buChar char="•"/>
        <a:defRPr sz="6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1130" rtl="0" eaLnBrk="1" latinLnBrk="0" hangingPunct="1">
        <a:defRPr sz="691" kern="1200">
          <a:solidFill>
            <a:schemeClr val="tx1"/>
          </a:solidFill>
          <a:latin typeface="+mn-lt"/>
          <a:ea typeface="+mn-ea"/>
          <a:cs typeface="+mn-cs"/>
        </a:defRPr>
      </a:lvl1pPr>
      <a:lvl2pPr marL="175565" algn="l" defTabSz="351130" rtl="0" eaLnBrk="1" latinLnBrk="0" hangingPunct="1">
        <a:defRPr sz="691" kern="1200">
          <a:solidFill>
            <a:schemeClr val="tx1"/>
          </a:solidFill>
          <a:latin typeface="+mn-lt"/>
          <a:ea typeface="+mn-ea"/>
          <a:cs typeface="+mn-cs"/>
        </a:defRPr>
      </a:lvl2pPr>
      <a:lvl3pPr marL="351130" algn="l" defTabSz="351130" rtl="0" eaLnBrk="1" latinLnBrk="0" hangingPunct="1">
        <a:defRPr sz="691" kern="1200">
          <a:solidFill>
            <a:schemeClr val="tx1"/>
          </a:solidFill>
          <a:latin typeface="+mn-lt"/>
          <a:ea typeface="+mn-ea"/>
          <a:cs typeface="+mn-cs"/>
        </a:defRPr>
      </a:lvl3pPr>
      <a:lvl4pPr marL="526694" algn="l" defTabSz="351130" rtl="0" eaLnBrk="1" latinLnBrk="0" hangingPunct="1">
        <a:defRPr sz="691" kern="1200">
          <a:solidFill>
            <a:schemeClr val="tx1"/>
          </a:solidFill>
          <a:latin typeface="+mn-lt"/>
          <a:ea typeface="+mn-ea"/>
          <a:cs typeface="+mn-cs"/>
        </a:defRPr>
      </a:lvl4pPr>
      <a:lvl5pPr marL="702259" algn="l" defTabSz="351130" rtl="0" eaLnBrk="1" latinLnBrk="0" hangingPunct="1">
        <a:defRPr sz="691" kern="1200">
          <a:solidFill>
            <a:schemeClr val="tx1"/>
          </a:solidFill>
          <a:latin typeface="+mn-lt"/>
          <a:ea typeface="+mn-ea"/>
          <a:cs typeface="+mn-cs"/>
        </a:defRPr>
      </a:lvl5pPr>
      <a:lvl6pPr marL="877824" algn="l" defTabSz="351130" rtl="0" eaLnBrk="1" latinLnBrk="0" hangingPunct="1">
        <a:defRPr sz="691" kern="1200">
          <a:solidFill>
            <a:schemeClr val="tx1"/>
          </a:solidFill>
          <a:latin typeface="+mn-lt"/>
          <a:ea typeface="+mn-ea"/>
          <a:cs typeface="+mn-cs"/>
        </a:defRPr>
      </a:lvl6pPr>
      <a:lvl7pPr marL="1053389" algn="l" defTabSz="351130" rtl="0" eaLnBrk="1" latinLnBrk="0" hangingPunct="1">
        <a:defRPr sz="691" kern="1200">
          <a:solidFill>
            <a:schemeClr val="tx1"/>
          </a:solidFill>
          <a:latin typeface="+mn-lt"/>
          <a:ea typeface="+mn-ea"/>
          <a:cs typeface="+mn-cs"/>
        </a:defRPr>
      </a:lvl7pPr>
      <a:lvl8pPr marL="1228954" algn="l" defTabSz="351130" rtl="0" eaLnBrk="1" latinLnBrk="0" hangingPunct="1">
        <a:defRPr sz="691" kern="1200">
          <a:solidFill>
            <a:schemeClr val="tx1"/>
          </a:solidFill>
          <a:latin typeface="+mn-lt"/>
          <a:ea typeface="+mn-ea"/>
          <a:cs typeface="+mn-cs"/>
        </a:defRPr>
      </a:lvl8pPr>
      <a:lvl9pPr marL="1404518" algn="l" defTabSz="351130" rtl="0" eaLnBrk="1" latinLnBrk="0" hangingPunct="1">
        <a:defRPr sz="6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9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502246-54FB-AE74-F25D-8F85933E2AB6}"/>
              </a:ext>
            </a:extLst>
          </p:cNvPr>
          <p:cNvGrpSpPr/>
          <p:nvPr/>
        </p:nvGrpSpPr>
        <p:grpSpPr>
          <a:xfrm>
            <a:off x="0" y="52899"/>
            <a:ext cx="11810038" cy="2637272"/>
            <a:chOff x="478800" y="233722"/>
            <a:chExt cx="11810038" cy="263727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02FF380-3EAC-BE03-3343-0648F1B9FCD3}"/>
                </a:ext>
              </a:extLst>
            </p:cNvPr>
            <p:cNvCxnSpPr/>
            <p:nvPr/>
          </p:nvCxnSpPr>
          <p:spPr>
            <a:xfrm>
              <a:off x="478800" y="2736001"/>
              <a:ext cx="47548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F7C738-4567-6C40-3F96-EB83D177A892}"/>
                </a:ext>
              </a:extLst>
            </p:cNvPr>
            <p:cNvSpPr txBox="1"/>
            <p:nvPr/>
          </p:nvSpPr>
          <p:spPr>
            <a:xfrm>
              <a:off x="5396171" y="2563217"/>
              <a:ext cx="1383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more channels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32E1EF2-3067-2EDF-0FF8-2D9FC7318034}"/>
                </a:ext>
              </a:extLst>
            </p:cNvPr>
            <p:cNvCxnSpPr/>
            <p:nvPr/>
          </p:nvCxnSpPr>
          <p:spPr>
            <a:xfrm>
              <a:off x="6838762" y="2713776"/>
              <a:ext cx="49377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6510EF-E0B8-63F5-5E95-8B3CE4CA8D4C}"/>
                </a:ext>
              </a:extLst>
            </p:cNvPr>
            <p:cNvSpPr txBox="1"/>
            <p:nvPr/>
          </p:nvSpPr>
          <p:spPr>
            <a:xfrm>
              <a:off x="1509929" y="2101614"/>
              <a:ext cx="1508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 of channel: 36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B9EA54-8E88-2A05-F8EB-34EA19020231}"/>
                </a:ext>
              </a:extLst>
            </p:cNvPr>
            <p:cNvSpPr txBox="1"/>
            <p:nvPr/>
          </p:nvSpPr>
          <p:spPr>
            <a:xfrm>
              <a:off x="5387705" y="2101613"/>
              <a:ext cx="1508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 of channel: 48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EB50BD-EB0B-8BCF-51C1-CE8AC58F34C1}"/>
                </a:ext>
              </a:extLst>
            </p:cNvPr>
            <p:cNvSpPr txBox="1"/>
            <p:nvPr/>
          </p:nvSpPr>
          <p:spPr>
            <a:xfrm>
              <a:off x="9461035" y="2101613"/>
              <a:ext cx="1508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 of channel: 56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FDBCC9-8CB7-22AC-B9D0-C2D76ADAAD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500" r="12500"/>
            <a:stretch/>
          </p:blipFill>
          <p:spPr>
            <a:xfrm>
              <a:off x="1323273" y="317125"/>
              <a:ext cx="1828800" cy="18288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1CB8460-CFD8-75D6-333E-E048F0D0D7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500" r="12500"/>
            <a:stretch/>
          </p:blipFill>
          <p:spPr>
            <a:xfrm>
              <a:off x="5298089" y="327349"/>
              <a:ext cx="1828800" cy="18288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B14FD9-0DBD-1567-2FFB-82CB7C42E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500" r="12500"/>
            <a:stretch/>
          </p:blipFill>
          <p:spPr>
            <a:xfrm>
              <a:off x="9272904" y="349670"/>
              <a:ext cx="1828800" cy="1828800"/>
            </a:xfrm>
            <a:prstGeom prst="rect">
              <a:avLst/>
            </a:prstGeom>
          </p:spPr>
        </p:pic>
        <p:pic>
          <p:nvPicPr>
            <p:cNvPr id="14" name="Picture 13" descr="Chart&#10;&#10;Description automatically generated">
              <a:extLst>
                <a:ext uri="{FF2B5EF4-FFF2-40B4-BE49-F238E27FC236}">
                  <a16:creationId xmlns:a16="http://schemas.microsoft.com/office/drawing/2014/main" id="{CFC5E5F9-141E-8A91-A52D-968914F5F1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96" t="4470" r="56775" b="88349"/>
            <a:stretch/>
          </p:blipFill>
          <p:spPr>
            <a:xfrm rot="16200000">
              <a:off x="10742350" y="1166496"/>
              <a:ext cx="1749430" cy="2339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BF8D8EB-98EE-6856-5107-A43ED1918096}"/>
                    </a:ext>
                  </a:extLst>
                </p:cNvPr>
                <p:cNvSpPr txBox="1"/>
                <p:nvPr/>
              </p:nvSpPr>
              <p:spPr>
                <a:xfrm>
                  <a:off x="11199322" y="2151586"/>
                  <a:ext cx="10895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9C4E3A0-5693-EF18-0D73-ED78122331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9322" y="2151586"/>
                  <a:ext cx="1089516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F47FD30-7BAC-C446-7861-F727E2A7FC1F}"/>
                </a:ext>
              </a:extLst>
            </p:cNvPr>
            <p:cNvGrpSpPr/>
            <p:nvPr/>
          </p:nvGrpSpPr>
          <p:grpSpPr>
            <a:xfrm rot="5400000" flipH="1" flipV="1">
              <a:off x="11203321" y="1146111"/>
              <a:ext cx="1483132" cy="392513"/>
              <a:chOff x="7888621" y="3779615"/>
              <a:chExt cx="1483132" cy="3925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D027494-94A1-6A47-FB54-9859BD6A989A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7888621" y="3780226"/>
                    <a:ext cx="1483132" cy="3919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13F9C301-E9C5-084D-DF42-8FD8746D58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888621" y="3780226"/>
                    <a:ext cx="1483132" cy="39190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461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9A0F7E9-A24A-F78E-7E59-AA7D424192D6}"/>
                  </a:ext>
                </a:extLst>
              </p:cNvPr>
              <p:cNvGrpSpPr/>
              <p:nvPr/>
            </p:nvGrpSpPr>
            <p:grpSpPr>
              <a:xfrm>
                <a:off x="8199994" y="3779615"/>
                <a:ext cx="860385" cy="369332"/>
                <a:chOff x="7093170" y="4750838"/>
                <a:chExt cx="860385" cy="3693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E809207-7B87-B5A4-1EFF-D4A13BC4EF4B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7248188" y="4750838"/>
                      <a:ext cx="705367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 baseline="50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0A516234-768B-8D65-352A-B9C9AF13C3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7248188" y="4750838"/>
                      <a:ext cx="705367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r="-1311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F21AF95E-CBA6-B3DB-8F26-19E2C6304D72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7093170" y="4835334"/>
                      <a:ext cx="705367" cy="2769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 (                   )</m:t>
                          </m:r>
                        </m:oMath>
                      </a14:m>
                      <a:r>
                        <a:rPr lang="en-US" sz="1200" dirty="0"/>
                        <a:t>    </a:t>
                      </a:r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8822B1C4-5EDC-E3B0-8CF4-EC08F51F49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7093170" y="4835334"/>
                      <a:ext cx="705367" cy="27699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t="-37069" r="-6522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3762470-3B5E-BB79-2AE3-279B74273793}"/>
                    </a:ext>
                  </a:extLst>
                </p:cNvPr>
                <p:cNvSpPr txBox="1"/>
                <p:nvPr/>
              </p:nvSpPr>
              <p:spPr>
                <a:xfrm>
                  <a:off x="11199322" y="233722"/>
                  <a:ext cx="108951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89B76CA-091E-356F-ED25-5A5D2D726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9322" y="233722"/>
                  <a:ext cx="1089516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676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31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Anand</dc:creator>
  <cp:lastModifiedBy>Akshay Anand</cp:lastModifiedBy>
  <cp:revision>1</cp:revision>
  <dcterms:created xsi:type="dcterms:W3CDTF">2024-01-30T16:52:29Z</dcterms:created>
  <dcterms:modified xsi:type="dcterms:W3CDTF">2024-01-30T16:54:06Z</dcterms:modified>
</cp:coreProperties>
</file>