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2349500" cy="16271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837" autoAdjust="0"/>
    <p:restoredTop sz="94660"/>
  </p:normalViewPr>
  <p:slideViewPr>
    <p:cSldViewPr snapToGrid="0">
      <p:cViewPr>
        <p:scale>
          <a:sx n="135" d="100"/>
          <a:sy n="135" d="100"/>
        </p:scale>
        <p:origin x="3528" y="1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213" y="266302"/>
            <a:ext cx="1997075" cy="566502"/>
          </a:xfrm>
        </p:spPr>
        <p:txBody>
          <a:bodyPr anchor="b"/>
          <a:lstStyle>
            <a:lvl1pPr algn="ctr"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3688" y="854651"/>
            <a:ext cx="1762125" cy="392860"/>
          </a:xfrm>
        </p:spPr>
        <p:txBody>
          <a:bodyPr/>
          <a:lstStyle>
            <a:lvl1pPr marL="0" indent="0" algn="ctr">
              <a:buNone/>
              <a:defRPr sz="570"/>
            </a:lvl1pPr>
            <a:lvl2pPr marL="108494" indent="0" algn="ctr">
              <a:buNone/>
              <a:defRPr sz="475"/>
            </a:lvl2pPr>
            <a:lvl3pPr marL="216987" indent="0" algn="ctr">
              <a:buNone/>
              <a:defRPr sz="427"/>
            </a:lvl3pPr>
            <a:lvl4pPr marL="325481" indent="0" algn="ctr">
              <a:buNone/>
              <a:defRPr sz="380"/>
            </a:lvl4pPr>
            <a:lvl5pPr marL="433974" indent="0" algn="ctr">
              <a:buNone/>
              <a:defRPr sz="380"/>
            </a:lvl5pPr>
            <a:lvl6pPr marL="542468" indent="0" algn="ctr">
              <a:buNone/>
              <a:defRPr sz="380"/>
            </a:lvl6pPr>
            <a:lvl7pPr marL="650961" indent="0" algn="ctr">
              <a:buNone/>
              <a:defRPr sz="380"/>
            </a:lvl7pPr>
            <a:lvl8pPr marL="759455" indent="0" algn="ctr">
              <a:buNone/>
              <a:defRPr sz="380"/>
            </a:lvl8pPr>
            <a:lvl9pPr marL="867948" indent="0" algn="ctr">
              <a:buNone/>
              <a:defRPr sz="3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3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921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81361" y="86633"/>
            <a:ext cx="506611" cy="137896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1528" y="86633"/>
            <a:ext cx="1490464" cy="137896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19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03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304" y="405667"/>
            <a:ext cx="2026444" cy="676865"/>
          </a:xfrm>
        </p:spPr>
        <p:txBody>
          <a:bodyPr anchor="b"/>
          <a:lstStyle>
            <a:lvl1pPr>
              <a:defRPr sz="14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304" y="1088936"/>
            <a:ext cx="2026444" cy="355947"/>
          </a:xfrm>
        </p:spPr>
        <p:txBody>
          <a:bodyPr/>
          <a:lstStyle>
            <a:lvl1pPr marL="0" indent="0">
              <a:buNone/>
              <a:defRPr sz="570">
                <a:solidFill>
                  <a:schemeClr val="tx1">
                    <a:tint val="82000"/>
                  </a:schemeClr>
                </a:solidFill>
              </a:defRPr>
            </a:lvl1pPr>
            <a:lvl2pPr marL="108494" indent="0">
              <a:buNone/>
              <a:defRPr sz="475">
                <a:solidFill>
                  <a:schemeClr val="tx1">
                    <a:tint val="82000"/>
                  </a:schemeClr>
                </a:solidFill>
              </a:defRPr>
            </a:lvl2pPr>
            <a:lvl3pPr marL="216987" indent="0">
              <a:buNone/>
              <a:defRPr sz="427">
                <a:solidFill>
                  <a:schemeClr val="tx1">
                    <a:tint val="82000"/>
                  </a:schemeClr>
                </a:solidFill>
              </a:defRPr>
            </a:lvl3pPr>
            <a:lvl4pPr marL="325481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4pPr>
            <a:lvl5pPr marL="433974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5pPr>
            <a:lvl6pPr marL="542468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6pPr>
            <a:lvl7pPr marL="650961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7pPr>
            <a:lvl8pPr marL="759455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8pPr>
            <a:lvl9pPr marL="867948" indent="0">
              <a:buNone/>
              <a:defRPr sz="3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89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528" y="433163"/>
            <a:ext cx="998538" cy="103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9434" y="433163"/>
            <a:ext cx="998538" cy="1032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1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34" y="86633"/>
            <a:ext cx="2026444" cy="31451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835" y="398887"/>
            <a:ext cx="993948" cy="195488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4" indent="0">
              <a:buNone/>
              <a:defRPr sz="475" b="1"/>
            </a:lvl2pPr>
            <a:lvl3pPr marL="216987" indent="0">
              <a:buNone/>
              <a:defRPr sz="427" b="1"/>
            </a:lvl3pPr>
            <a:lvl4pPr marL="325481" indent="0">
              <a:buNone/>
              <a:defRPr sz="380" b="1"/>
            </a:lvl4pPr>
            <a:lvl5pPr marL="433974" indent="0">
              <a:buNone/>
              <a:defRPr sz="380" b="1"/>
            </a:lvl5pPr>
            <a:lvl6pPr marL="542468" indent="0">
              <a:buNone/>
              <a:defRPr sz="380" b="1"/>
            </a:lvl6pPr>
            <a:lvl7pPr marL="650961" indent="0">
              <a:buNone/>
              <a:defRPr sz="380" b="1"/>
            </a:lvl7pPr>
            <a:lvl8pPr marL="759455" indent="0">
              <a:buNone/>
              <a:defRPr sz="380" b="1"/>
            </a:lvl8pPr>
            <a:lvl9pPr marL="867948" indent="0">
              <a:buNone/>
              <a:defRPr sz="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835" y="594376"/>
            <a:ext cx="993948" cy="874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89434" y="398887"/>
            <a:ext cx="998844" cy="195488"/>
          </a:xfrm>
        </p:spPr>
        <p:txBody>
          <a:bodyPr anchor="b"/>
          <a:lstStyle>
            <a:lvl1pPr marL="0" indent="0">
              <a:buNone/>
              <a:defRPr sz="570" b="1"/>
            </a:lvl1pPr>
            <a:lvl2pPr marL="108494" indent="0">
              <a:buNone/>
              <a:defRPr sz="475" b="1"/>
            </a:lvl2pPr>
            <a:lvl3pPr marL="216987" indent="0">
              <a:buNone/>
              <a:defRPr sz="427" b="1"/>
            </a:lvl3pPr>
            <a:lvl4pPr marL="325481" indent="0">
              <a:buNone/>
              <a:defRPr sz="380" b="1"/>
            </a:lvl4pPr>
            <a:lvl5pPr marL="433974" indent="0">
              <a:buNone/>
              <a:defRPr sz="380" b="1"/>
            </a:lvl5pPr>
            <a:lvl6pPr marL="542468" indent="0">
              <a:buNone/>
              <a:defRPr sz="380" b="1"/>
            </a:lvl6pPr>
            <a:lvl7pPr marL="650961" indent="0">
              <a:buNone/>
              <a:defRPr sz="380" b="1"/>
            </a:lvl7pPr>
            <a:lvl8pPr marL="759455" indent="0">
              <a:buNone/>
              <a:defRPr sz="380" b="1"/>
            </a:lvl8pPr>
            <a:lvl9pPr marL="867948" indent="0">
              <a:buNone/>
              <a:defRPr sz="3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89434" y="594376"/>
            <a:ext cx="998844" cy="874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09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1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34" y="108479"/>
            <a:ext cx="757775" cy="379677"/>
          </a:xfrm>
        </p:spPr>
        <p:txBody>
          <a:bodyPr anchor="b"/>
          <a:lstStyle>
            <a:lvl1pPr>
              <a:defRPr sz="7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8844" y="234285"/>
            <a:ext cx="1189434" cy="1156358"/>
          </a:xfrm>
        </p:spPr>
        <p:txBody>
          <a:bodyPr/>
          <a:lstStyle>
            <a:lvl1pPr>
              <a:defRPr sz="759"/>
            </a:lvl1pPr>
            <a:lvl2pPr>
              <a:defRPr sz="664"/>
            </a:lvl2pPr>
            <a:lvl3pPr>
              <a:defRPr sz="570"/>
            </a:lvl3pPr>
            <a:lvl4pPr>
              <a:defRPr sz="475"/>
            </a:lvl4pPr>
            <a:lvl5pPr>
              <a:defRPr sz="475"/>
            </a:lvl5pPr>
            <a:lvl6pPr>
              <a:defRPr sz="475"/>
            </a:lvl6pPr>
            <a:lvl7pPr>
              <a:defRPr sz="475"/>
            </a:lvl7pPr>
            <a:lvl8pPr>
              <a:defRPr sz="475"/>
            </a:lvl8pPr>
            <a:lvl9pPr>
              <a:defRPr sz="4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34" y="488156"/>
            <a:ext cx="757775" cy="904370"/>
          </a:xfrm>
        </p:spPr>
        <p:txBody>
          <a:bodyPr/>
          <a:lstStyle>
            <a:lvl1pPr marL="0" indent="0">
              <a:buNone/>
              <a:defRPr sz="380"/>
            </a:lvl1pPr>
            <a:lvl2pPr marL="108494" indent="0">
              <a:buNone/>
              <a:defRPr sz="332"/>
            </a:lvl2pPr>
            <a:lvl3pPr marL="216987" indent="0">
              <a:buNone/>
              <a:defRPr sz="285"/>
            </a:lvl3pPr>
            <a:lvl4pPr marL="325481" indent="0">
              <a:buNone/>
              <a:defRPr sz="237"/>
            </a:lvl4pPr>
            <a:lvl5pPr marL="433974" indent="0">
              <a:buNone/>
              <a:defRPr sz="237"/>
            </a:lvl5pPr>
            <a:lvl6pPr marL="542468" indent="0">
              <a:buNone/>
              <a:defRPr sz="237"/>
            </a:lvl6pPr>
            <a:lvl7pPr marL="650961" indent="0">
              <a:buNone/>
              <a:defRPr sz="237"/>
            </a:lvl7pPr>
            <a:lvl8pPr marL="759455" indent="0">
              <a:buNone/>
              <a:defRPr sz="237"/>
            </a:lvl8pPr>
            <a:lvl9pPr marL="867948" indent="0">
              <a:buNone/>
              <a:defRPr sz="2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921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834" y="108479"/>
            <a:ext cx="757775" cy="379677"/>
          </a:xfrm>
        </p:spPr>
        <p:txBody>
          <a:bodyPr anchor="b"/>
          <a:lstStyle>
            <a:lvl1pPr>
              <a:defRPr sz="7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98844" y="234285"/>
            <a:ext cx="1189434" cy="1156358"/>
          </a:xfrm>
        </p:spPr>
        <p:txBody>
          <a:bodyPr anchor="t"/>
          <a:lstStyle>
            <a:lvl1pPr marL="0" indent="0">
              <a:buNone/>
              <a:defRPr sz="759"/>
            </a:lvl1pPr>
            <a:lvl2pPr marL="108494" indent="0">
              <a:buNone/>
              <a:defRPr sz="664"/>
            </a:lvl2pPr>
            <a:lvl3pPr marL="216987" indent="0">
              <a:buNone/>
              <a:defRPr sz="570"/>
            </a:lvl3pPr>
            <a:lvl4pPr marL="325481" indent="0">
              <a:buNone/>
              <a:defRPr sz="475"/>
            </a:lvl4pPr>
            <a:lvl5pPr marL="433974" indent="0">
              <a:buNone/>
              <a:defRPr sz="475"/>
            </a:lvl5pPr>
            <a:lvl6pPr marL="542468" indent="0">
              <a:buNone/>
              <a:defRPr sz="475"/>
            </a:lvl6pPr>
            <a:lvl7pPr marL="650961" indent="0">
              <a:buNone/>
              <a:defRPr sz="475"/>
            </a:lvl7pPr>
            <a:lvl8pPr marL="759455" indent="0">
              <a:buNone/>
              <a:defRPr sz="475"/>
            </a:lvl8pPr>
            <a:lvl9pPr marL="867948" indent="0">
              <a:buNone/>
              <a:defRPr sz="4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1834" y="488156"/>
            <a:ext cx="757775" cy="904370"/>
          </a:xfrm>
        </p:spPr>
        <p:txBody>
          <a:bodyPr/>
          <a:lstStyle>
            <a:lvl1pPr marL="0" indent="0">
              <a:buNone/>
              <a:defRPr sz="380"/>
            </a:lvl1pPr>
            <a:lvl2pPr marL="108494" indent="0">
              <a:buNone/>
              <a:defRPr sz="332"/>
            </a:lvl2pPr>
            <a:lvl3pPr marL="216987" indent="0">
              <a:buNone/>
              <a:defRPr sz="285"/>
            </a:lvl3pPr>
            <a:lvl4pPr marL="325481" indent="0">
              <a:buNone/>
              <a:defRPr sz="237"/>
            </a:lvl4pPr>
            <a:lvl5pPr marL="433974" indent="0">
              <a:buNone/>
              <a:defRPr sz="237"/>
            </a:lvl5pPr>
            <a:lvl6pPr marL="542468" indent="0">
              <a:buNone/>
              <a:defRPr sz="237"/>
            </a:lvl6pPr>
            <a:lvl7pPr marL="650961" indent="0">
              <a:buNone/>
              <a:defRPr sz="237"/>
            </a:lvl7pPr>
            <a:lvl8pPr marL="759455" indent="0">
              <a:buNone/>
              <a:defRPr sz="237"/>
            </a:lvl8pPr>
            <a:lvl9pPr marL="867948" indent="0">
              <a:buNone/>
              <a:defRPr sz="23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56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528" y="86633"/>
            <a:ext cx="2026444" cy="3145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528" y="433163"/>
            <a:ext cx="2026444" cy="10324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1528" y="1508162"/>
            <a:ext cx="528638" cy="86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8EA8D8-E280-4C64-8215-EC6CE1AF274E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8272" y="1508162"/>
            <a:ext cx="792956" cy="86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59334" y="1508162"/>
            <a:ext cx="528638" cy="866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9D0FD-4736-4145-8C40-E7D0D714C7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2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16987" rtl="0" eaLnBrk="1" latinLnBrk="0" hangingPunct="1">
        <a:lnSpc>
          <a:spcPct val="90000"/>
        </a:lnSpc>
        <a:spcBef>
          <a:spcPct val="0"/>
        </a:spcBef>
        <a:buNone/>
        <a:defRPr sz="10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247" indent="-54247" algn="l" defTabSz="216987" rtl="0" eaLnBrk="1" latinLnBrk="0" hangingPunct="1">
        <a:lnSpc>
          <a:spcPct val="90000"/>
        </a:lnSpc>
        <a:spcBef>
          <a:spcPts val="237"/>
        </a:spcBef>
        <a:buFont typeface="Arial" panose="020B0604020202020204" pitchFamily="34" charset="0"/>
        <a:buChar char="•"/>
        <a:defRPr sz="664" kern="1200">
          <a:solidFill>
            <a:schemeClr val="tx1"/>
          </a:solidFill>
          <a:latin typeface="+mn-lt"/>
          <a:ea typeface="+mn-ea"/>
          <a:cs typeface="+mn-cs"/>
        </a:defRPr>
      </a:lvl1pPr>
      <a:lvl2pPr marL="162740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570" kern="1200">
          <a:solidFill>
            <a:schemeClr val="tx1"/>
          </a:solidFill>
          <a:latin typeface="+mn-lt"/>
          <a:ea typeface="+mn-ea"/>
          <a:cs typeface="+mn-cs"/>
        </a:defRPr>
      </a:lvl2pPr>
      <a:lvl3pPr marL="271234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75" kern="1200">
          <a:solidFill>
            <a:schemeClr val="tx1"/>
          </a:solidFill>
          <a:latin typeface="+mn-lt"/>
          <a:ea typeface="+mn-ea"/>
          <a:cs typeface="+mn-cs"/>
        </a:defRPr>
      </a:lvl3pPr>
      <a:lvl4pPr marL="379727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4pPr>
      <a:lvl5pPr marL="488221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5pPr>
      <a:lvl6pPr marL="596715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6pPr>
      <a:lvl7pPr marL="705208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7pPr>
      <a:lvl8pPr marL="813702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8pPr>
      <a:lvl9pPr marL="922195" indent="-54247" algn="l" defTabSz="216987" rtl="0" eaLnBrk="1" latinLnBrk="0" hangingPunct="1">
        <a:lnSpc>
          <a:spcPct val="90000"/>
        </a:lnSpc>
        <a:spcBef>
          <a:spcPts val="119"/>
        </a:spcBef>
        <a:buFont typeface="Arial" panose="020B0604020202020204" pitchFamily="34" charset="0"/>
        <a:buChar char="•"/>
        <a:defRPr sz="4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1pPr>
      <a:lvl2pPr marL="108494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2pPr>
      <a:lvl3pPr marL="216987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3pPr>
      <a:lvl4pPr marL="325481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4pPr>
      <a:lvl5pPr marL="433974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5pPr>
      <a:lvl6pPr marL="542468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6pPr>
      <a:lvl7pPr marL="650961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7pPr>
      <a:lvl8pPr marL="759455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8pPr>
      <a:lvl9pPr marL="867948" algn="l" defTabSz="216987" rtl="0" eaLnBrk="1" latinLnBrk="0" hangingPunct="1">
        <a:defRPr sz="4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Picture 226" descr="A diagram of a rectangular object with arrows">
            <a:extLst>
              <a:ext uri="{FF2B5EF4-FFF2-40B4-BE49-F238E27FC236}">
                <a16:creationId xmlns:a16="http://schemas.microsoft.com/office/drawing/2014/main" id="{B82D260A-4CD4-4442-910C-A05DC8F040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" y="5724"/>
            <a:ext cx="2343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Anand</dc:creator>
  <cp:lastModifiedBy>Akshay Anand</cp:lastModifiedBy>
  <cp:revision>4</cp:revision>
  <dcterms:created xsi:type="dcterms:W3CDTF">2024-09-30T17:36:47Z</dcterms:created>
  <dcterms:modified xsi:type="dcterms:W3CDTF">2024-09-30T17:47:37Z</dcterms:modified>
</cp:coreProperties>
</file>