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1383963" cy="6811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996" y="1114829"/>
            <a:ext cx="8537972" cy="2371572"/>
          </a:xfrm>
        </p:spPr>
        <p:txBody>
          <a:bodyPr anchor="b"/>
          <a:lstStyle>
            <a:lvl1pPr algn="ctr">
              <a:defRPr sz="56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996" y="3577858"/>
            <a:ext cx="8537972" cy="1644647"/>
          </a:xfrm>
        </p:spPr>
        <p:txBody>
          <a:bodyPr/>
          <a:lstStyle>
            <a:lvl1pPr marL="0" indent="0" algn="ctr">
              <a:buNone/>
              <a:defRPr sz="2241"/>
            </a:lvl1pPr>
            <a:lvl2pPr marL="426888" indent="0" algn="ctr">
              <a:buNone/>
              <a:defRPr sz="1867"/>
            </a:lvl2pPr>
            <a:lvl3pPr marL="853775" indent="0" algn="ctr">
              <a:buNone/>
              <a:defRPr sz="1681"/>
            </a:lvl3pPr>
            <a:lvl4pPr marL="1280663" indent="0" algn="ctr">
              <a:buNone/>
              <a:defRPr sz="1494"/>
            </a:lvl4pPr>
            <a:lvl5pPr marL="1707551" indent="0" algn="ctr">
              <a:buNone/>
              <a:defRPr sz="1494"/>
            </a:lvl5pPr>
            <a:lvl6pPr marL="2134438" indent="0" algn="ctr">
              <a:buNone/>
              <a:defRPr sz="1494"/>
            </a:lvl6pPr>
            <a:lvl7pPr marL="2561326" indent="0" algn="ctr">
              <a:buNone/>
              <a:defRPr sz="1494"/>
            </a:lvl7pPr>
            <a:lvl8pPr marL="2988213" indent="0" algn="ctr">
              <a:buNone/>
              <a:defRPr sz="1494"/>
            </a:lvl8pPr>
            <a:lvl9pPr marL="3415101" indent="0" algn="ctr">
              <a:buNone/>
              <a:defRPr sz="1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6649" y="362674"/>
            <a:ext cx="2454667" cy="57728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647" y="362674"/>
            <a:ext cx="7221702" cy="57728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9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0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718" y="1698261"/>
            <a:ext cx="9818668" cy="2833587"/>
          </a:xfrm>
        </p:spPr>
        <p:txBody>
          <a:bodyPr anchor="b"/>
          <a:lstStyle>
            <a:lvl1pPr>
              <a:defRPr sz="56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718" y="4558655"/>
            <a:ext cx="9818668" cy="1490116"/>
          </a:xfrm>
        </p:spPr>
        <p:txBody>
          <a:bodyPr/>
          <a:lstStyle>
            <a:lvl1pPr marL="0" indent="0">
              <a:buNone/>
              <a:defRPr sz="2241">
                <a:solidFill>
                  <a:schemeClr val="tx1">
                    <a:tint val="82000"/>
                  </a:schemeClr>
                </a:solidFill>
              </a:defRPr>
            </a:lvl1pPr>
            <a:lvl2pPr marL="426888" indent="0">
              <a:buNone/>
              <a:defRPr sz="1867">
                <a:solidFill>
                  <a:schemeClr val="tx1">
                    <a:tint val="82000"/>
                  </a:schemeClr>
                </a:solidFill>
              </a:defRPr>
            </a:lvl2pPr>
            <a:lvl3pPr marL="853775" indent="0">
              <a:buNone/>
              <a:defRPr sz="1681">
                <a:solidFill>
                  <a:schemeClr val="tx1">
                    <a:tint val="82000"/>
                  </a:schemeClr>
                </a:solidFill>
              </a:defRPr>
            </a:lvl3pPr>
            <a:lvl4pPr marL="1280663" indent="0">
              <a:buNone/>
              <a:defRPr sz="1494">
                <a:solidFill>
                  <a:schemeClr val="tx1">
                    <a:tint val="82000"/>
                  </a:schemeClr>
                </a:solidFill>
              </a:defRPr>
            </a:lvl4pPr>
            <a:lvl5pPr marL="1707551" indent="0">
              <a:buNone/>
              <a:defRPr sz="1494">
                <a:solidFill>
                  <a:schemeClr val="tx1">
                    <a:tint val="82000"/>
                  </a:schemeClr>
                </a:solidFill>
              </a:defRPr>
            </a:lvl5pPr>
            <a:lvl6pPr marL="2134438" indent="0">
              <a:buNone/>
              <a:defRPr sz="1494">
                <a:solidFill>
                  <a:schemeClr val="tx1">
                    <a:tint val="82000"/>
                  </a:schemeClr>
                </a:solidFill>
              </a:defRPr>
            </a:lvl6pPr>
            <a:lvl7pPr marL="2561326" indent="0">
              <a:buNone/>
              <a:defRPr sz="1494">
                <a:solidFill>
                  <a:schemeClr val="tx1">
                    <a:tint val="82000"/>
                  </a:schemeClr>
                </a:solidFill>
              </a:defRPr>
            </a:lvl7pPr>
            <a:lvl8pPr marL="2988213" indent="0">
              <a:buNone/>
              <a:defRPr sz="1494">
                <a:solidFill>
                  <a:schemeClr val="tx1">
                    <a:tint val="82000"/>
                  </a:schemeClr>
                </a:solidFill>
              </a:defRPr>
            </a:lvl8pPr>
            <a:lvl9pPr marL="3415101" indent="0">
              <a:buNone/>
              <a:defRPr sz="149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2648" y="1813370"/>
            <a:ext cx="4838184" cy="4322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3131" y="1813370"/>
            <a:ext cx="4838184" cy="4322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3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130" y="362674"/>
            <a:ext cx="9818668" cy="1316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130" y="1669878"/>
            <a:ext cx="4815950" cy="818381"/>
          </a:xfrm>
        </p:spPr>
        <p:txBody>
          <a:bodyPr anchor="b"/>
          <a:lstStyle>
            <a:lvl1pPr marL="0" indent="0">
              <a:buNone/>
              <a:defRPr sz="2241" b="1"/>
            </a:lvl1pPr>
            <a:lvl2pPr marL="426888" indent="0">
              <a:buNone/>
              <a:defRPr sz="1867" b="1"/>
            </a:lvl2pPr>
            <a:lvl3pPr marL="853775" indent="0">
              <a:buNone/>
              <a:defRPr sz="1681" b="1"/>
            </a:lvl3pPr>
            <a:lvl4pPr marL="1280663" indent="0">
              <a:buNone/>
              <a:defRPr sz="1494" b="1"/>
            </a:lvl4pPr>
            <a:lvl5pPr marL="1707551" indent="0">
              <a:buNone/>
              <a:defRPr sz="1494" b="1"/>
            </a:lvl5pPr>
            <a:lvl6pPr marL="2134438" indent="0">
              <a:buNone/>
              <a:defRPr sz="1494" b="1"/>
            </a:lvl6pPr>
            <a:lvl7pPr marL="2561326" indent="0">
              <a:buNone/>
              <a:defRPr sz="1494" b="1"/>
            </a:lvl7pPr>
            <a:lvl8pPr marL="2988213" indent="0">
              <a:buNone/>
              <a:defRPr sz="1494" b="1"/>
            </a:lvl8pPr>
            <a:lvl9pPr marL="3415101" indent="0">
              <a:buNone/>
              <a:defRPr sz="1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130" y="2488259"/>
            <a:ext cx="4815950" cy="3659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3131" y="1669878"/>
            <a:ext cx="4839667" cy="818381"/>
          </a:xfrm>
        </p:spPr>
        <p:txBody>
          <a:bodyPr anchor="b"/>
          <a:lstStyle>
            <a:lvl1pPr marL="0" indent="0">
              <a:buNone/>
              <a:defRPr sz="2241" b="1"/>
            </a:lvl1pPr>
            <a:lvl2pPr marL="426888" indent="0">
              <a:buNone/>
              <a:defRPr sz="1867" b="1"/>
            </a:lvl2pPr>
            <a:lvl3pPr marL="853775" indent="0">
              <a:buNone/>
              <a:defRPr sz="1681" b="1"/>
            </a:lvl3pPr>
            <a:lvl4pPr marL="1280663" indent="0">
              <a:buNone/>
              <a:defRPr sz="1494" b="1"/>
            </a:lvl4pPr>
            <a:lvl5pPr marL="1707551" indent="0">
              <a:buNone/>
              <a:defRPr sz="1494" b="1"/>
            </a:lvl5pPr>
            <a:lvl6pPr marL="2134438" indent="0">
              <a:buNone/>
              <a:defRPr sz="1494" b="1"/>
            </a:lvl6pPr>
            <a:lvl7pPr marL="2561326" indent="0">
              <a:buNone/>
              <a:defRPr sz="1494" b="1"/>
            </a:lvl7pPr>
            <a:lvl8pPr marL="2988213" indent="0">
              <a:buNone/>
              <a:defRPr sz="1494" b="1"/>
            </a:lvl8pPr>
            <a:lvl9pPr marL="3415101" indent="0">
              <a:buNone/>
              <a:defRPr sz="1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3131" y="2488259"/>
            <a:ext cx="4839667" cy="3659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7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131" y="454131"/>
            <a:ext cx="3671624" cy="1589458"/>
          </a:xfrm>
        </p:spPr>
        <p:txBody>
          <a:bodyPr anchor="b"/>
          <a:lstStyle>
            <a:lvl1pPr>
              <a:defRPr sz="29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9667" y="980797"/>
            <a:ext cx="5763131" cy="4840909"/>
          </a:xfrm>
        </p:spPr>
        <p:txBody>
          <a:bodyPr/>
          <a:lstStyle>
            <a:lvl1pPr>
              <a:defRPr sz="2988"/>
            </a:lvl1pPr>
            <a:lvl2pPr>
              <a:defRPr sz="2614"/>
            </a:lvl2pPr>
            <a:lvl3pPr>
              <a:defRPr sz="2241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4131" y="2043589"/>
            <a:ext cx="3671624" cy="3786001"/>
          </a:xfrm>
        </p:spPr>
        <p:txBody>
          <a:bodyPr/>
          <a:lstStyle>
            <a:lvl1pPr marL="0" indent="0">
              <a:buNone/>
              <a:defRPr sz="1494"/>
            </a:lvl1pPr>
            <a:lvl2pPr marL="426888" indent="0">
              <a:buNone/>
              <a:defRPr sz="1307"/>
            </a:lvl2pPr>
            <a:lvl3pPr marL="853775" indent="0">
              <a:buNone/>
              <a:defRPr sz="1120"/>
            </a:lvl3pPr>
            <a:lvl4pPr marL="1280663" indent="0">
              <a:buNone/>
              <a:defRPr sz="934"/>
            </a:lvl4pPr>
            <a:lvl5pPr marL="1707551" indent="0">
              <a:buNone/>
              <a:defRPr sz="934"/>
            </a:lvl5pPr>
            <a:lvl6pPr marL="2134438" indent="0">
              <a:buNone/>
              <a:defRPr sz="934"/>
            </a:lvl6pPr>
            <a:lvl7pPr marL="2561326" indent="0">
              <a:buNone/>
              <a:defRPr sz="934"/>
            </a:lvl7pPr>
            <a:lvl8pPr marL="2988213" indent="0">
              <a:buNone/>
              <a:defRPr sz="934"/>
            </a:lvl8pPr>
            <a:lvl9pPr marL="3415101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2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131" y="454131"/>
            <a:ext cx="3671624" cy="1589458"/>
          </a:xfrm>
        </p:spPr>
        <p:txBody>
          <a:bodyPr anchor="b"/>
          <a:lstStyle>
            <a:lvl1pPr>
              <a:defRPr sz="29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9667" y="980797"/>
            <a:ext cx="5763131" cy="4840909"/>
          </a:xfrm>
        </p:spPr>
        <p:txBody>
          <a:bodyPr anchor="t"/>
          <a:lstStyle>
            <a:lvl1pPr marL="0" indent="0">
              <a:buNone/>
              <a:defRPr sz="2988"/>
            </a:lvl1pPr>
            <a:lvl2pPr marL="426888" indent="0">
              <a:buNone/>
              <a:defRPr sz="2614"/>
            </a:lvl2pPr>
            <a:lvl3pPr marL="853775" indent="0">
              <a:buNone/>
              <a:defRPr sz="2241"/>
            </a:lvl3pPr>
            <a:lvl4pPr marL="1280663" indent="0">
              <a:buNone/>
              <a:defRPr sz="1867"/>
            </a:lvl4pPr>
            <a:lvl5pPr marL="1707551" indent="0">
              <a:buNone/>
              <a:defRPr sz="1867"/>
            </a:lvl5pPr>
            <a:lvl6pPr marL="2134438" indent="0">
              <a:buNone/>
              <a:defRPr sz="1867"/>
            </a:lvl6pPr>
            <a:lvl7pPr marL="2561326" indent="0">
              <a:buNone/>
              <a:defRPr sz="1867"/>
            </a:lvl7pPr>
            <a:lvl8pPr marL="2988213" indent="0">
              <a:buNone/>
              <a:defRPr sz="1867"/>
            </a:lvl8pPr>
            <a:lvl9pPr marL="3415101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4131" y="2043589"/>
            <a:ext cx="3671624" cy="3786001"/>
          </a:xfrm>
        </p:spPr>
        <p:txBody>
          <a:bodyPr/>
          <a:lstStyle>
            <a:lvl1pPr marL="0" indent="0">
              <a:buNone/>
              <a:defRPr sz="1494"/>
            </a:lvl1pPr>
            <a:lvl2pPr marL="426888" indent="0">
              <a:buNone/>
              <a:defRPr sz="1307"/>
            </a:lvl2pPr>
            <a:lvl3pPr marL="853775" indent="0">
              <a:buNone/>
              <a:defRPr sz="1120"/>
            </a:lvl3pPr>
            <a:lvl4pPr marL="1280663" indent="0">
              <a:buNone/>
              <a:defRPr sz="934"/>
            </a:lvl4pPr>
            <a:lvl5pPr marL="1707551" indent="0">
              <a:buNone/>
              <a:defRPr sz="934"/>
            </a:lvl5pPr>
            <a:lvl6pPr marL="2134438" indent="0">
              <a:buNone/>
              <a:defRPr sz="934"/>
            </a:lvl6pPr>
            <a:lvl7pPr marL="2561326" indent="0">
              <a:buNone/>
              <a:defRPr sz="934"/>
            </a:lvl7pPr>
            <a:lvl8pPr marL="2988213" indent="0">
              <a:buNone/>
              <a:defRPr sz="934"/>
            </a:lvl8pPr>
            <a:lvl9pPr marL="3415101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2648" y="362674"/>
            <a:ext cx="9818668" cy="1316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48" y="1813370"/>
            <a:ext cx="9818668" cy="432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647" y="6313681"/>
            <a:ext cx="2561392" cy="362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0938" y="6313681"/>
            <a:ext cx="3842088" cy="362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924" y="6313681"/>
            <a:ext cx="2561392" cy="362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53775" rtl="0" eaLnBrk="1" latinLnBrk="0" hangingPunct="1">
        <a:lnSpc>
          <a:spcPct val="90000"/>
        </a:lnSpc>
        <a:spcBef>
          <a:spcPct val="0"/>
        </a:spcBef>
        <a:buNone/>
        <a:defRPr sz="41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444" indent="-213444" algn="l" defTabSz="853775" rtl="0" eaLnBrk="1" latinLnBrk="0" hangingPunct="1">
        <a:lnSpc>
          <a:spcPct val="90000"/>
        </a:lnSpc>
        <a:spcBef>
          <a:spcPts val="934"/>
        </a:spcBef>
        <a:buFont typeface="Arial" panose="020B0604020202020204" pitchFamily="34" charset="0"/>
        <a:buChar char="•"/>
        <a:defRPr sz="2614" kern="1200">
          <a:solidFill>
            <a:schemeClr val="tx1"/>
          </a:solidFill>
          <a:latin typeface="+mn-lt"/>
          <a:ea typeface="+mn-ea"/>
          <a:cs typeface="+mn-cs"/>
        </a:defRPr>
      </a:lvl1pPr>
      <a:lvl2pPr marL="640331" indent="-213444" algn="l" defTabSz="853775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604CB6-50A7-402E-57CD-C9DF06A01D0B}"/>
              </a:ext>
            </a:extLst>
          </p:cNvPr>
          <p:cNvGrpSpPr/>
          <p:nvPr/>
        </p:nvGrpSpPr>
        <p:grpSpPr>
          <a:xfrm>
            <a:off x="70123" y="44214"/>
            <a:ext cx="11352317" cy="6769571"/>
            <a:chOff x="2487352" y="1263050"/>
            <a:chExt cx="5297748" cy="3159133"/>
          </a:xfrm>
        </p:grpSpPr>
        <p:sp>
          <p:nvSpPr>
            <p:cNvPr id="3" name="Freeform 175">
              <a:extLst>
                <a:ext uri="{FF2B5EF4-FFF2-40B4-BE49-F238E27FC236}">
                  <a16:creationId xmlns:a16="http://schemas.microsoft.com/office/drawing/2014/main" id="{B9CB7EA5-8754-FC12-A8C8-6BC62180D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9105" y="1776414"/>
              <a:ext cx="177800" cy="192088"/>
            </a:xfrm>
            <a:custGeom>
              <a:avLst/>
              <a:gdLst>
                <a:gd name="T0" fmla="*/ 0 w 917"/>
                <a:gd name="T1" fmla="*/ 844 h 991"/>
                <a:gd name="T2" fmla="*/ 15 w 917"/>
                <a:gd name="T3" fmla="*/ 8 h 991"/>
                <a:gd name="T4" fmla="*/ 675 w 917"/>
                <a:gd name="T5" fmla="*/ 22 h 991"/>
                <a:gd name="T6" fmla="*/ 917 w 917"/>
                <a:gd name="T7" fmla="*/ 0 h 991"/>
                <a:gd name="T8" fmla="*/ 792 w 917"/>
                <a:gd name="T9" fmla="*/ 932 h 991"/>
                <a:gd name="T10" fmla="*/ 484 w 917"/>
                <a:gd name="T11" fmla="*/ 991 h 991"/>
                <a:gd name="T12" fmla="*/ 117 w 917"/>
                <a:gd name="T13" fmla="*/ 976 h 991"/>
                <a:gd name="T14" fmla="*/ 51 w 917"/>
                <a:gd name="T15" fmla="*/ 932 h 991"/>
                <a:gd name="T16" fmla="*/ 0 w 917"/>
                <a:gd name="T17" fmla="*/ 844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7" h="991">
                  <a:moveTo>
                    <a:pt x="0" y="844"/>
                  </a:moveTo>
                  <a:lnTo>
                    <a:pt x="15" y="8"/>
                  </a:lnTo>
                  <a:lnTo>
                    <a:pt x="675" y="22"/>
                  </a:lnTo>
                  <a:lnTo>
                    <a:pt x="917" y="0"/>
                  </a:lnTo>
                  <a:lnTo>
                    <a:pt x="792" y="932"/>
                  </a:lnTo>
                  <a:lnTo>
                    <a:pt x="484" y="991"/>
                  </a:lnTo>
                  <a:lnTo>
                    <a:pt x="117" y="976"/>
                  </a:lnTo>
                  <a:lnTo>
                    <a:pt x="51" y="932"/>
                  </a:lnTo>
                  <a:lnTo>
                    <a:pt x="0" y="84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11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95943" tIns="97971" rIns="195943" bIns="97971" numCol="1" anchor="t" anchorCtr="0" compatLnSpc="1">
              <a:prstTxWarp prst="textNoShape">
                <a:avLst/>
              </a:prstTxWarp>
            </a:bodyPr>
            <a:lstStyle/>
            <a:p>
              <a:endParaRPr lang="en-US" sz="3857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6A3AC429-A046-0418-AD4A-0328A9E5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6" y="3275013"/>
              <a:ext cx="915988" cy="133350"/>
            </a:xfrm>
            <a:custGeom>
              <a:avLst/>
              <a:gdLst>
                <a:gd name="T0" fmla="*/ 0 w 2542"/>
                <a:gd name="T1" fmla="*/ 299 h 371"/>
                <a:gd name="T2" fmla="*/ 1470 w 2542"/>
                <a:gd name="T3" fmla="*/ 0 h 371"/>
                <a:gd name="T4" fmla="*/ 2542 w 2542"/>
                <a:gd name="T5" fmla="*/ 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2" h="371">
                  <a:moveTo>
                    <a:pt x="0" y="299"/>
                  </a:moveTo>
                  <a:cubicBezTo>
                    <a:pt x="282" y="371"/>
                    <a:pt x="1058" y="1"/>
                    <a:pt x="1470" y="0"/>
                  </a:cubicBezTo>
                  <a:cubicBezTo>
                    <a:pt x="1849" y="0"/>
                    <a:pt x="2198" y="38"/>
                    <a:pt x="2542" y="71"/>
                  </a:cubicBez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95943" tIns="97971" rIns="195943" bIns="97971" numCol="1" anchor="t" anchorCtr="0" compatLnSpc="1">
              <a:prstTxWarp prst="textNoShape">
                <a:avLst/>
              </a:prstTxWarp>
            </a:bodyPr>
            <a:lstStyle/>
            <a:p>
              <a:endParaRPr lang="en-US" sz="3857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F15DECB4-E2E5-0A66-E07E-F81FE090C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476" y="1844675"/>
              <a:ext cx="4373563" cy="2135188"/>
            </a:xfrm>
            <a:custGeom>
              <a:avLst/>
              <a:gdLst>
                <a:gd name="T0" fmla="*/ 0 w 12142"/>
                <a:gd name="T1" fmla="*/ 5652 h 5915"/>
                <a:gd name="T2" fmla="*/ 2977 w 12142"/>
                <a:gd name="T3" fmla="*/ 5859 h 5915"/>
                <a:gd name="T4" fmla="*/ 4247 w 12142"/>
                <a:gd name="T5" fmla="*/ 5203 h 5915"/>
                <a:gd name="T6" fmla="*/ 6459 w 12142"/>
                <a:gd name="T7" fmla="*/ 5260 h 5915"/>
                <a:gd name="T8" fmla="*/ 9028 w 12142"/>
                <a:gd name="T9" fmla="*/ 5817 h 5915"/>
                <a:gd name="T10" fmla="*/ 9841 w 12142"/>
                <a:gd name="T11" fmla="*/ 5888 h 5915"/>
                <a:gd name="T12" fmla="*/ 9827 w 12142"/>
                <a:gd name="T13" fmla="*/ 5874 h 5915"/>
                <a:gd name="T14" fmla="*/ 12124 w 12142"/>
                <a:gd name="T15" fmla="*/ 522 h 5915"/>
                <a:gd name="T16" fmla="*/ 12133 w 12142"/>
                <a:gd name="T17" fmla="*/ 491 h 5915"/>
                <a:gd name="T18" fmla="*/ 10897 w 12142"/>
                <a:gd name="T19" fmla="*/ 251 h 5915"/>
                <a:gd name="T20" fmla="*/ 9756 w 12142"/>
                <a:gd name="T21" fmla="*/ 37 h 5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2" h="5915">
                  <a:moveTo>
                    <a:pt x="0" y="5652"/>
                  </a:moveTo>
                  <a:cubicBezTo>
                    <a:pt x="671" y="5065"/>
                    <a:pt x="2212" y="5915"/>
                    <a:pt x="2977" y="5859"/>
                  </a:cubicBezTo>
                  <a:cubicBezTo>
                    <a:pt x="3437" y="5826"/>
                    <a:pt x="3646" y="5251"/>
                    <a:pt x="4247" y="5203"/>
                  </a:cubicBezTo>
                  <a:cubicBezTo>
                    <a:pt x="5078" y="5136"/>
                    <a:pt x="5645" y="5079"/>
                    <a:pt x="6459" y="5260"/>
                  </a:cubicBezTo>
                  <a:cubicBezTo>
                    <a:pt x="7311" y="5450"/>
                    <a:pt x="8191" y="5640"/>
                    <a:pt x="9028" y="5817"/>
                  </a:cubicBezTo>
                  <a:cubicBezTo>
                    <a:pt x="9290" y="5872"/>
                    <a:pt x="9570" y="5896"/>
                    <a:pt x="9841" y="5888"/>
                  </a:cubicBezTo>
                  <a:cubicBezTo>
                    <a:pt x="9838" y="5884"/>
                    <a:pt x="9830" y="5877"/>
                    <a:pt x="9827" y="5874"/>
                  </a:cubicBezTo>
                  <a:cubicBezTo>
                    <a:pt x="10401" y="4536"/>
                    <a:pt x="11550" y="1860"/>
                    <a:pt x="12124" y="522"/>
                  </a:cubicBezTo>
                  <a:cubicBezTo>
                    <a:pt x="12142" y="519"/>
                    <a:pt x="12115" y="494"/>
                    <a:pt x="12133" y="491"/>
                  </a:cubicBezTo>
                  <a:cubicBezTo>
                    <a:pt x="11560" y="334"/>
                    <a:pt x="11443" y="0"/>
                    <a:pt x="10897" y="251"/>
                  </a:cubicBezTo>
                  <a:cubicBezTo>
                    <a:pt x="10505" y="432"/>
                    <a:pt x="10081" y="168"/>
                    <a:pt x="9756" y="37"/>
                  </a:cubicBezTo>
                </a:path>
              </a:pathLst>
            </a:custGeom>
            <a:solidFill>
              <a:srgbClr val="FFC000"/>
            </a:solidFill>
            <a:ln w="11113" cap="flat">
              <a:solidFill>
                <a:schemeClr val="accent4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95943" tIns="97971" rIns="195943" bIns="97971" numCol="1" anchor="t" anchorCtr="0" compatLnSpc="1">
              <a:prstTxWarp prst="textNoShape">
                <a:avLst/>
              </a:prstTxWarp>
            </a:bodyPr>
            <a:lstStyle/>
            <a:p>
              <a:endParaRPr lang="en-US" sz="3857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11C0C360-5642-CEF1-5141-C882479F9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476" y="1844675"/>
              <a:ext cx="4373563" cy="2135188"/>
            </a:xfrm>
            <a:custGeom>
              <a:avLst/>
              <a:gdLst>
                <a:gd name="T0" fmla="*/ 0 w 12142"/>
                <a:gd name="T1" fmla="*/ 5652 h 5915"/>
                <a:gd name="T2" fmla="*/ 2977 w 12142"/>
                <a:gd name="T3" fmla="*/ 5859 h 5915"/>
                <a:gd name="T4" fmla="*/ 4247 w 12142"/>
                <a:gd name="T5" fmla="*/ 5203 h 5915"/>
                <a:gd name="T6" fmla="*/ 6459 w 12142"/>
                <a:gd name="T7" fmla="*/ 5260 h 5915"/>
                <a:gd name="T8" fmla="*/ 9028 w 12142"/>
                <a:gd name="T9" fmla="*/ 5817 h 5915"/>
                <a:gd name="T10" fmla="*/ 9841 w 12142"/>
                <a:gd name="T11" fmla="*/ 5888 h 5915"/>
                <a:gd name="T12" fmla="*/ 9827 w 12142"/>
                <a:gd name="T13" fmla="*/ 5874 h 5915"/>
                <a:gd name="T14" fmla="*/ 12124 w 12142"/>
                <a:gd name="T15" fmla="*/ 522 h 5915"/>
                <a:gd name="T16" fmla="*/ 12133 w 12142"/>
                <a:gd name="T17" fmla="*/ 491 h 5915"/>
                <a:gd name="T18" fmla="*/ 10897 w 12142"/>
                <a:gd name="T19" fmla="*/ 251 h 5915"/>
                <a:gd name="T20" fmla="*/ 9756 w 12142"/>
                <a:gd name="T21" fmla="*/ 37 h 5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2" h="5915">
                  <a:moveTo>
                    <a:pt x="0" y="5652"/>
                  </a:moveTo>
                  <a:cubicBezTo>
                    <a:pt x="671" y="5065"/>
                    <a:pt x="2212" y="5915"/>
                    <a:pt x="2977" y="5859"/>
                  </a:cubicBezTo>
                  <a:cubicBezTo>
                    <a:pt x="3437" y="5826"/>
                    <a:pt x="3646" y="5251"/>
                    <a:pt x="4247" y="5203"/>
                  </a:cubicBezTo>
                  <a:cubicBezTo>
                    <a:pt x="5078" y="5136"/>
                    <a:pt x="5645" y="5079"/>
                    <a:pt x="6459" y="5260"/>
                  </a:cubicBezTo>
                  <a:cubicBezTo>
                    <a:pt x="7311" y="5450"/>
                    <a:pt x="8191" y="5640"/>
                    <a:pt x="9028" y="5817"/>
                  </a:cubicBezTo>
                  <a:cubicBezTo>
                    <a:pt x="9290" y="5872"/>
                    <a:pt x="9570" y="5896"/>
                    <a:pt x="9841" y="5888"/>
                  </a:cubicBezTo>
                  <a:cubicBezTo>
                    <a:pt x="9838" y="5884"/>
                    <a:pt x="9830" y="5877"/>
                    <a:pt x="9827" y="5874"/>
                  </a:cubicBezTo>
                  <a:cubicBezTo>
                    <a:pt x="10401" y="4536"/>
                    <a:pt x="11550" y="1860"/>
                    <a:pt x="12124" y="522"/>
                  </a:cubicBezTo>
                  <a:cubicBezTo>
                    <a:pt x="12142" y="519"/>
                    <a:pt x="12115" y="494"/>
                    <a:pt x="12133" y="491"/>
                  </a:cubicBezTo>
                  <a:cubicBezTo>
                    <a:pt x="11560" y="334"/>
                    <a:pt x="11443" y="0"/>
                    <a:pt x="10897" y="251"/>
                  </a:cubicBezTo>
                  <a:cubicBezTo>
                    <a:pt x="10505" y="432"/>
                    <a:pt x="10081" y="168"/>
                    <a:pt x="9756" y="37"/>
                  </a:cubicBez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95943" tIns="97971" rIns="195943" bIns="97971" numCol="1" anchor="t" anchorCtr="0" compatLnSpc="1">
              <a:prstTxWarp prst="textNoShape">
                <a:avLst/>
              </a:prstTxWarp>
            </a:bodyPr>
            <a:lstStyle/>
            <a:p>
              <a:endParaRPr lang="en-US" sz="3857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ADE68E06-1197-0FAF-8C19-2DFF18656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001" y="1630363"/>
              <a:ext cx="1001713" cy="238125"/>
            </a:xfrm>
            <a:custGeom>
              <a:avLst/>
              <a:gdLst>
                <a:gd name="T0" fmla="*/ 0 w 2781"/>
                <a:gd name="T1" fmla="*/ 331 h 660"/>
                <a:gd name="T2" fmla="*/ 1870 w 2781"/>
                <a:gd name="T3" fmla="*/ 146 h 660"/>
                <a:gd name="T4" fmla="*/ 2769 w 2781"/>
                <a:gd name="T5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1" h="660">
                  <a:moveTo>
                    <a:pt x="0" y="331"/>
                  </a:moveTo>
                  <a:cubicBezTo>
                    <a:pt x="748" y="488"/>
                    <a:pt x="1221" y="415"/>
                    <a:pt x="1870" y="146"/>
                  </a:cubicBezTo>
                  <a:cubicBezTo>
                    <a:pt x="2223" y="0"/>
                    <a:pt x="2781" y="287"/>
                    <a:pt x="2769" y="660"/>
                  </a:cubicBez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95943" tIns="97971" rIns="195943" bIns="97971" numCol="1" anchor="t" anchorCtr="0" compatLnSpc="1">
              <a:prstTxWarp prst="textNoShape">
                <a:avLst/>
              </a:prstTxWarp>
            </a:bodyPr>
            <a:lstStyle/>
            <a:p>
              <a:endParaRPr lang="en-US" sz="3857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7B473777-A6EB-03FB-C131-BE4CB8461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760538"/>
              <a:ext cx="3603625" cy="2127250"/>
            </a:xfrm>
            <a:custGeom>
              <a:avLst/>
              <a:gdLst>
                <a:gd name="T0" fmla="*/ 10004 w 10004"/>
                <a:gd name="T1" fmla="*/ 0 h 5894"/>
                <a:gd name="T2" fmla="*/ 0 w 10004"/>
                <a:gd name="T3" fmla="*/ 4438 h 5894"/>
                <a:gd name="T4" fmla="*/ 129 w 10004"/>
                <a:gd name="T5" fmla="*/ 5894 h 5894"/>
                <a:gd name="T6" fmla="*/ 9947 w 10004"/>
                <a:gd name="T7" fmla="*/ 285 h 5894"/>
                <a:gd name="T8" fmla="*/ 10004 w 10004"/>
                <a:gd name="T9" fmla="*/ 0 h 5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04" h="5894">
                  <a:moveTo>
                    <a:pt x="10004" y="0"/>
                  </a:moveTo>
                  <a:lnTo>
                    <a:pt x="0" y="4438"/>
                  </a:lnTo>
                  <a:lnTo>
                    <a:pt x="129" y="5894"/>
                  </a:lnTo>
                  <a:lnTo>
                    <a:pt x="9947" y="285"/>
                  </a:lnTo>
                  <a:lnTo>
                    <a:pt x="10004" y="0"/>
                  </a:lnTo>
                  <a:close/>
                </a:path>
              </a:pathLst>
            </a:custGeom>
            <a:solidFill>
              <a:srgbClr val="DAE3F3">
                <a:alpha val="50980"/>
              </a:srgbClr>
            </a:solidFill>
            <a:ln w="111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95943" tIns="97971" rIns="195943" bIns="97971" numCol="1" anchor="t" anchorCtr="0" compatLnSpc="1">
              <a:prstTxWarp prst="textNoShape">
                <a:avLst/>
              </a:prstTxWarp>
            </a:bodyPr>
            <a:lstStyle/>
            <a:p>
              <a:endParaRPr lang="en-US" sz="3857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E0E6DB4B-D273-FDE7-D7A2-C4F84D93B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1776413"/>
              <a:ext cx="2914650" cy="2141538"/>
            </a:xfrm>
            <a:custGeom>
              <a:avLst/>
              <a:gdLst>
                <a:gd name="T0" fmla="*/ 8077 w 8092"/>
                <a:gd name="T1" fmla="*/ 0 h 5936"/>
                <a:gd name="T2" fmla="*/ 29 w 8092"/>
                <a:gd name="T3" fmla="*/ 4195 h 5936"/>
                <a:gd name="T4" fmla="*/ 0 w 8092"/>
                <a:gd name="T5" fmla="*/ 5936 h 5936"/>
                <a:gd name="T6" fmla="*/ 8092 w 8092"/>
                <a:gd name="T7" fmla="*/ 414 h 5936"/>
                <a:gd name="T8" fmla="*/ 8092 w 8092"/>
                <a:gd name="T9" fmla="*/ 471 h 5936"/>
                <a:gd name="T10" fmla="*/ 8077 w 8092"/>
                <a:gd name="T11" fmla="*/ 0 h 5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92" h="5936">
                  <a:moveTo>
                    <a:pt x="8077" y="0"/>
                  </a:moveTo>
                  <a:lnTo>
                    <a:pt x="29" y="4195"/>
                  </a:lnTo>
                  <a:lnTo>
                    <a:pt x="0" y="5936"/>
                  </a:lnTo>
                  <a:lnTo>
                    <a:pt x="8092" y="414"/>
                  </a:lnTo>
                  <a:lnTo>
                    <a:pt x="8092" y="471"/>
                  </a:lnTo>
                  <a:lnTo>
                    <a:pt x="8077" y="0"/>
                  </a:lnTo>
                  <a:close/>
                </a:path>
              </a:pathLst>
            </a:custGeom>
            <a:solidFill>
              <a:srgbClr val="DAE3F3">
                <a:alpha val="50980"/>
              </a:srgbClr>
            </a:solidFill>
            <a:ln w="111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95943" tIns="97971" rIns="195943" bIns="97971" numCol="1" anchor="t" anchorCtr="0" compatLnSpc="1">
              <a:prstTxWarp prst="textNoShape">
                <a:avLst/>
              </a:prstTxWarp>
            </a:bodyPr>
            <a:lstStyle/>
            <a:p>
              <a:endParaRPr lang="en-US" sz="3857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A42B9624-D27F-BC19-ABAF-D9C20DEAA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338" y="1776413"/>
              <a:ext cx="2209800" cy="1925638"/>
            </a:xfrm>
            <a:custGeom>
              <a:avLst/>
              <a:gdLst>
                <a:gd name="T0" fmla="*/ 6136 w 6136"/>
                <a:gd name="T1" fmla="*/ 0 h 5337"/>
                <a:gd name="T2" fmla="*/ 28 w 6136"/>
                <a:gd name="T3" fmla="*/ 4110 h 5337"/>
                <a:gd name="T4" fmla="*/ 0 w 6136"/>
                <a:gd name="T5" fmla="*/ 5337 h 5337"/>
                <a:gd name="T6" fmla="*/ 6079 w 6136"/>
                <a:gd name="T7" fmla="*/ 442 h 5337"/>
                <a:gd name="T8" fmla="*/ 6136 w 6136"/>
                <a:gd name="T9" fmla="*/ 0 h 5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6" h="5337">
                  <a:moveTo>
                    <a:pt x="6136" y="0"/>
                  </a:moveTo>
                  <a:lnTo>
                    <a:pt x="28" y="4110"/>
                  </a:lnTo>
                  <a:lnTo>
                    <a:pt x="0" y="5337"/>
                  </a:lnTo>
                  <a:lnTo>
                    <a:pt x="6079" y="442"/>
                  </a:lnTo>
                  <a:lnTo>
                    <a:pt x="6136" y="0"/>
                  </a:lnTo>
                  <a:close/>
                </a:path>
              </a:pathLst>
            </a:custGeom>
            <a:solidFill>
              <a:srgbClr val="DAE3F3">
                <a:alpha val="50980"/>
              </a:srgbClr>
            </a:solidFill>
            <a:ln w="111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95943" tIns="97971" rIns="195943" bIns="97971" numCol="1" anchor="t" anchorCtr="0" compatLnSpc="1">
              <a:prstTxWarp prst="textNoShape">
                <a:avLst/>
              </a:prstTxWarp>
            </a:bodyPr>
            <a:lstStyle/>
            <a:p>
              <a:endParaRPr lang="en-US" sz="3857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04A6657F-E9F6-0C42-7C69-FB8A0706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6" y="1868488"/>
              <a:ext cx="3506788" cy="2003425"/>
            </a:xfrm>
            <a:custGeom>
              <a:avLst/>
              <a:gdLst>
                <a:gd name="T0" fmla="*/ 9733 w 9733"/>
                <a:gd name="T1" fmla="*/ 0 h 5551"/>
                <a:gd name="T2" fmla="*/ 0 w 9733"/>
                <a:gd name="T3" fmla="*/ 5551 h 5551"/>
                <a:gd name="T4" fmla="*/ 9733 w 9733"/>
                <a:gd name="T5" fmla="*/ 0 h 5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33" h="5551">
                  <a:moveTo>
                    <a:pt x="9733" y="0"/>
                  </a:moveTo>
                  <a:lnTo>
                    <a:pt x="0" y="5551"/>
                  </a:lnTo>
                  <a:lnTo>
                    <a:pt x="9733" y="0"/>
                  </a:lnTo>
                  <a:close/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95943" tIns="97971" rIns="195943" bIns="97971" numCol="1" anchor="t" anchorCtr="0" compatLnSpc="1">
              <a:prstTxWarp prst="textNoShape">
                <a:avLst/>
              </a:prstTxWarp>
            </a:bodyPr>
            <a:lstStyle/>
            <a:p>
              <a:endParaRPr lang="en-US" sz="3857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BF81DBAE-1DEB-821F-9095-28AD5E664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901" y="1630363"/>
              <a:ext cx="658813" cy="238125"/>
            </a:xfrm>
            <a:custGeom>
              <a:avLst/>
              <a:gdLst>
                <a:gd name="T0" fmla="*/ 0 w 1826"/>
                <a:gd name="T1" fmla="*/ 400 h 660"/>
                <a:gd name="T2" fmla="*/ 915 w 1826"/>
                <a:gd name="T3" fmla="*/ 146 h 660"/>
                <a:gd name="T4" fmla="*/ 1814 w 1826"/>
                <a:gd name="T5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6" h="660">
                  <a:moveTo>
                    <a:pt x="0" y="400"/>
                  </a:moveTo>
                  <a:cubicBezTo>
                    <a:pt x="299" y="369"/>
                    <a:pt x="584" y="283"/>
                    <a:pt x="915" y="146"/>
                  </a:cubicBezTo>
                  <a:cubicBezTo>
                    <a:pt x="1268" y="0"/>
                    <a:pt x="1826" y="287"/>
                    <a:pt x="1814" y="660"/>
                  </a:cubicBez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95943" tIns="97971" rIns="195943" bIns="97971" numCol="1" anchor="t" anchorCtr="0" compatLnSpc="1">
              <a:prstTxWarp prst="textNoShape">
                <a:avLst/>
              </a:prstTxWarp>
            </a:bodyPr>
            <a:lstStyle/>
            <a:p>
              <a:endParaRPr lang="en-US" sz="3857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B95208A7-2A5C-9DFA-E3C6-DE9892C11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063" y="1754188"/>
              <a:ext cx="184150" cy="22225"/>
            </a:xfrm>
            <a:custGeom>
              <a:avLst/>
              <a:gdLst>
                <a:gd name="T0" fmla="*/ 0 w 510"/>
                <a:gd name="T1" fmla="*/ 0 h 63"/>
                <a:gd name="T2" fmla="*/ 510 w 510"/>
                <a:gd name="T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63">
                  <a:moveTo>
                    <a:pt x="0" y="0"/>
                  </a:moveTo>
                  <a:cubicBezTo>
                    <a:pt x="177" y="37"/>
                    <a:pt x="358" y="51"/>
                    <a:pt x="510" y="63"/>
                  </a:cubicBez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95943" tIns="97971" rIns="195943" bIns="97971" numCol="1" anchor="t" anchorCtr="0" compatLnSpc="1">
              <a:prstTxWarp prst="textNoShape">
                <a:avLst/>
              </a:prstTxWarp>
            </a:bodyPr>
            <a:lstStyle/>
            <a:p>
              <a:endParaRPr lang="en-US" sz="3857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E3C9BD01-A5D1-FB8B-04A8-84EA23526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388" y="1749425"/>
              <a:ext cx="1841500" cy="1960563"/>
            </a:xfrm>
            <a:custGeom>
              <a:avLst/>
              <a:gdLst>
                <a:gd name="T0" fmla="*/ 5111 w 5111"/>
                <a:gd name="T1" fmla="*/ 17 h 5431"/>
                <a:gd name="T2" fmla="*/ 5094 w 5111"/>
                <a:gd name="T3" fmla="*/ 423 h 5431"/>
                <a:gd name="T4" fmla="*/ 0 w 5111"/>
                <a:gd name="T5" fmla="*/ 5431 h 5431"/>
                <a:gd name="T6" fmla="*/ 34 w 5111"/>
                <a:gd name="T7" fmla="*/ 4246 h 5431"/>
                <a:gd name="T8" fmla="*/ 5059 w 5111"/>
                <a:gd name="T9" fmla="*/ 0 h 5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1" h="5431">
                  <a:moveTo>
                    <a:pt x="5111" y="17"/>
                  </a:moveTo>
                  <a:lnTo>
                    <a:pt x="5094" y="423"/>
                  </a:lnTo>
                  <a:lnTo>
                    <a:pt x="0" y="5431"/>
                  </a:lnTo>
                  <a:lnTo>
                    <a:pt x="34" y="4246"/>
                  </a:lnTo>
                  <a:lnTo>
                    <a:pt x="5059" y="0"/>
                  </a:lnTo>
                </a:path>
              </a:pathLst>
            </a:custGeom>
            <a:solidFill>
              <a:srgbClr val="DAE3F3">
                <a:alpha val="50980"/>
              </a:srgbClr>
            </a:solidFill>
            <a:ln w="1111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95943" tIns="97971" rIns="195943" bIns="97971" numCol="1" anchor="t" anchorCtr="0" compatLnSpc="1">
              <a:prstTxWarp prst="textNoShape">
                <a:avLst/>
              </a:prstTxWarp>
            </a:bodyPr>
            <a:lstStyle/>
            <a:p>
              <a:endParaRPr lang="en-US" sz="3857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31DCC9C7-C776-365F-BE42-FEE29ED45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388" y="1749425"/>
              <a:ext cx="1841500" cy="1960563"/>
            </a:xfrm>
            <a:custGeom>
              <a:avLst/>
              <a:gdLst>
                <a:gd name="T0" fmla="*/ 5111 w 5111"/>
                <a:gd name="T1" fmla="*/ 17 h 5431"/>
                <a:gd name="T2" fmla="*/ 5094 w 5111"/>
                <a:gd name="T3" fmla="*/ 423 h 5431"/>
                <a:gd name="T4" fmla="*/ 0 w 5111"/>
                <a:gd name="T5" fmla="*/ 5431 h 5431"/>
                <a:gd name="T6" fmla="*/ 34 w 5111"/>
                <a:gd name="T7" fmla="*/ 4246 h 5431"/>
                <a:gd name="T8" fmla="*/ 5059 w 5111"/>
                <a:gd name="T9" fmla="*/ 0 h 5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1" h="5431">
                  <a:moveTo>
                    <a:pt x="5111" y="17"/>
                  </a:moveTo>
                  <a:lnTo>
                    <a:pt x="5094" y="423"/>
                  </a:lnTo>
                  <a:lnTo>
                    <a:pt x="0" y="5431"/>
                  </a:lnTo>
                  <a:lnTo>
                    <a:pt x="34" y="4246"/>
                  </a:lnTo>
                  <a:lnTo>
                    <a:pt x="5059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95943" tIns="97971" rIns="195943" bIns="97971" numCol="1" anchor="t" anchorCtr="0" compatLnSpc="1">
              <a:prstTxWarp prst="textNoShape">
                <a:avLst/>
              </a:prstTxWarp>
            </a:bodyPr>
            <a:lstStyle/>
            <a:p>
              <a:endParaRPr lang="en-US" sz="3857"/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853BB582-8CF9-2786-19D3-C32FF5EB8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6" y="3233738"/>
              <a:ext cx="3771900" cy="555625"/>
            </a:xfrm>
            <a:custGeom>
              <a:avLst/>
              <a:gdLst>
                <a:gd name="T0" fmla="*/ 0 w 10617"/>
                <a:gd name="T1" fmla="*/ 414 h 1540"/>
                <a:gd name="T2" fmla="*/ 1470 w 10617"/>
                <a:gd name="T3" fmla="*/ 115 h 1540"/>
                <a:gd name="T4" fmla="*/ 3981 w 10617"/>
                <a:gd name="T5" fmla="*/ 172 h 1540"/>
                <a:gd name="T6" fmla="*/ 7535 w 10617"/>
                <a:gd name="T7" fmla="*/ 514 h 1540"/>
                <a:gd name="T8" fmla="*/ 9790 w 10617"/>
                <a:gd name="T9" fmla="*/ 1056 h 1540"/>
                <a:gd name="T10" fmla="*/ 10617 w 10617"/>
                <a:gd name="T11" fmla="*/ 1456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17" h="1540">
                  <a:moveTo>
                    <a:pt x="0" y="414"/>
                  </a:moveTo>
                  <a:cubicBezTo>
                    <a:pt x="282" y="486"/>
                    <a:pt x="1058" y="116"/>
                    <a:pt x="1470" y="115"/>
                  </a:cubicBezTo>
                  <a:cubicBezTo>
                    <a:pt x="2367" y="115"/>
                    <a:pt x="3103" y="331"/>
                    <a:pt x="3981" y="172"/>
                  </a:cubicBezTo>
                  <a:cubicBezTo>
                    <a:pt x="4909" y="3"/>
                    <a:pt x="6748" y="0"/>
                    <a:pt x="7535" y="514"/>
                  </a:cubicBezTo>
                  <a:cubicBezTo>
                    <a:pt x="8087" y="875"/>
                    <a:pt x="9480" y="467"/>
                    <a:pt x="9790" y="1056"/>
                  </a:cubicBezTo>
                  <a:cubicBezTo>
                    <a:pt x="9970" y="1400"/>
                    <a:pt x="10120" y="1540"/>
                    <a:pt x="10617" y="1456"/>
                  </a:cubicBez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95943" tIns="97971" rIns="195943" bIns="97971" numCol="1" anchor="t" anchorCtr="0" compatLnSpc="1">
              <a:prstTxWarp prst="textNoShape">
                <a:avLst/>
              </a:prstTxWarp>
            </a:bodyPr>
            <a:lstStyle/>
            <a:p>
              <a:endParaRPr lang="en-US" sz="3857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0E139CD-0F7B-3DD4-17D8-E1AB81B9A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1600" y="3529013"/>
              <a:ext cx="259080" cy="1730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753A5EA-BF6E-1942-6817-BBC087F2965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3900487" y="3702051"/>
              <a:ext cx="286764" cy="207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CD0E607-2A96-B6F9-A684-19FA01C33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1600" y="3469640"/>
              <a:ext cx="0" cy="2324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6388A1B-E52F-4BFF-8585-4F472F584B2A}"/>
                    </a:ext>
                  </a:extLst>
                </p:cNvPr>
                <p:cNvSpPr txBox="1"/>
                <p:nvPr/>
              </p:nvSpPr>
              <p:spPr>
                <a:xfrm>
                  <a:off x="4033838" y="3620929"/>
                  <a:ext cx="259080" cy="320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85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57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sz="3857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3857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56F6460-A3C6-AACB-28CE-368A9EA96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838" y="3620929"/>
                  <a:ext cx="259080" cy="3200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ED8DCBD-6F27-E2A1-DF6B-82B13550B7E3}"/>
                    </a:ext>
                  </a:extLst>
                </p:cNvPr>
                <p:cNvSpPr txBox="1"/>
                <p:nvPr/>
              </p:nvSpPr>
              <p:spPr>
                <a:xfrm>
                  <a:off x="3574574" y="3266321"/>
                  <a:ext cx="259080" cy="3418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85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57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sz="3857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3857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FE927C5-91A6-F1FC-B9CE-421EF19816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574" y="3266321"/>
                  <a:ext cx="259080" cy="341837"/>
                </a:xfrm>
                <a:prstGeom prst="rect">
                  <a:avLst/>
                </a:prstGeom>
                <a:blipFill>
                  <a:blip r:embed="rId3"/>
                  <a:stretch>
                    <a:fillRect r="-32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55903C7-D309-9B98-1509-59963AFF604C}"/>
                    </a:ext>
                  </a:extLst>
                </p:cNvPr>
                <p:cNvSpPr txBox="1"/>
                <p:nvPr/>
              </p:nvSpPr>
              <p:spPr>
                <a:xfrm>
                  <a:off x="4042093" y="3244772"/>
                  <a:ext cx="259080" cy="320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85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57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sz="385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3857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D22F6E8-BC74-EB63-402D-9BCFCC218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093" y="3244772"/>
                  <a:ext cx="259080" cy="320083"/>
                </a:xfrm>
                <a:prstGeom prst="rect">
                  <a:avLst/>
                </a:prstGeom>
                <a:blipFill>
                  <a:blip r:embed="rId4"/>
                  <a:stretch>
                    <a:fillRect r="-21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Freeform 172">
              <a:extLst>
                <a:ext uri="{FF2B5EF4-FFF2-40B4-BE49-F238E27FC236}">
                  <a16:creationId xmlns:a16="http://schemas.microsoft.com/office/drawing/2014/main" id="{3077D1D3-BEA3-02D6-992B-07805C7FD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4" y="3230348"/>
              <a:ext cx="847724" cy="740552"/>
            </a:xfrm>
            <a:custGeom>
              <a:avLst/>
              <a:gdLst>
                <a:gd name="T0" fmla="*/ 74 w 4698"/>
                <a:gd name="T1" fmla="*/ 365 h 4002"/>
                <a:gd name="T2" fmla="*/ 2354 w 4698"/>
                <a:gd name="T3" fmla="*/ 438 h 4002"/>
                <a:gd name="T4" fmla="*/ 4685 w 4698"/>
                <a:gd name="T5" fmla="*/ 243 h 4002"/>
                <a:gd name="T6" fmla="*/ 4685 w 4698"/>
                <a:gd name="T7" fmla="*/ 2532 h 4002"/>
                <a:gd name="T8" fmla="*/ 3115 w 4698"/>
                <a:gd name="T9" fmla="*/ 2825 h 4002"/>
                <a:gd name="T10" fmla="*/ 821 w 4698"/>
                <a:gd name="T11" fmla="*/ 3928 h 4002"/>
                <a:gd name="T12" fmla="*/ 0 w 4698"/>
                <a:gd name="T13" fmla="*/ 3741 h 4002"/>
                <a:gd name="T14" fmla="*/ 19 w 4698"/>
                <a:gd name="T15" fmla="*/ 580 h 4002"/>
                <a:gd name="T16" fmla="*/ 4 w 4698"/>
                <a:gd name="T17" fmla="*/ 346 h 4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98" h="4002">
                  <a:moveTo>
                    <a:pt x="74" y="365"/>
                  </a:moveTo>
                  <a:cubicBezTo>
                    <a:pt x="640" y="495"/>
                    <a:pt x="1703" y="495"/>
                    <a:pt x="2354" y="438"/>
                  </a:cubicBezTo>
                  <a:cubicBezTo>
                    <a:pt x="2849" y="395"/>
                    <a:pt x="4150" y="0"/>
                    <a:pt x="4685" y="243"/>
                  </a:cubicBezTo>
                  <a:cubicBezTo>
                    <a:pt x="4698" y="888"/>
                    <a:pt x="4670" y="1813"/>
                    <a:pt x="4685" y="2532"/>
                  </a:cubicBezTo>
                  <a:cubicBezTo>
                    <a:pt x="4685" y="2542"/>
                    <a:pt x="3315" y="2743"/>
                    <a:pt x="3115" y="2825"/>
                  </a:cubicBezTo>
                  <a:cubicBezTo>
                    <a:pt x="2205" y="3200"/>
                    <a:pt x="2192" y="4002"/>
                    <a:pt x="821" y="3928"/>
                  </a:cubicBezTo>
                  <a:cubicBezTo>
                    <a:pt x="125" y="3890"/>
                    <a:pt x="0" y="3787"/>
                    <a:pt x="0" y="3741"/>
                  </a:cubicBezTo>
                  <a:cubicBezTo>
                    <a:pt x="0" y="2740"/>
                    <a:pt x="19" y="1153"/>
                    <a:pt x="19" y="580"/>
                  </a:cubicBezTo>
                  <a:cubicBezTo>
                    <a:pt x="19" y="502"/>
                    <a:pt x="4" y="424"/>
                    <a:pt x="4" y="346"/>
                  </a:cubicBezTo>
                </a:path>
              </a:pathLst>
            </a:custGeom>
            <a:solidFill>
              <a:srgbClr val="A9D18E">
                <a:alpha val="56078"/>
              </a:srgbClr>
            </a:solidFill>
            <a:ln w="111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95943" tIns="97971" rIns="195943" bIns="97971" numCol="1" anchor="t" anchorCtr="0" compatLnSpc="1">
              <a:prstTxWarp prst="textNoShape">
                <a:avLst/>
              </a:prstTxWarp>
            </a:bodyPr>
            <a:lstStyle/>
            <a:p>
              <a:endParaRPr lang="en-US" sz="3857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519112C-5FDF-BC0A-2D83-58742C89C7AA}"/>
                </a:ext>
              </a:extLst>
            </p:cNvPr>
            <p:cNvGrpSpPr/>
            <p:nvPr/>
          </p:nvGrpSpPr>
          <p:grpSpPr>
            <a:xfrm>
              <a:off x="6478364" y="1642780"/>
              <a:ext cx="192185" cy="148205"/>
              <a:chOff x="6858338" y="4996396"/>
              <a:chExt cx="192185" cy="148205"/>
            </a:xfrm>
          </p:grpSpPr>
          <p:sp>
            <p:nvSpPr>
              <p:cNvPr id="193" name="Line 162">
                <a:extLst>
                  <a:ext uri="{FF2B5EF4-FFF2-40B4-BE49-F238E27FC236}">
                    <a16:creationId xmlns:a16="http://schemas.microsoft.com/office/drawing/2014/main" id="{11C81384-EEAA-FB2D-ABBF-21FEEEA87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58338" y="4996396"/>
                <a:ext cx="192185" cy="148205"/>
              </a:xfrm>
              <a:prstGeom prst="line">
                <a:avLst/>
              </a:prstGeom>
              <a:noFill/>
              <a:ln w="22225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94" name="Freeform 163">
                <a:extLst>
                  <a:ext uri="{FF2B5EF4-FFF2-40B4-BE49-F238E27FC236}">
                    <a16:creationId xmlns:a16="http://schemas.microsoft.com/office/drawing/2014/main" id="{7325506A-E4F0-3C50-7F0D-D582D7E1A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5523" y="4996396"/>
                <a:ext cx="25000" cy="21613"/>
              </a:xfrm>
              <a:custGeom>
                <a:avLst/>
                <a:gdLst>
                  <a:gd name="T0" fmla="*/ 132 w 132"/>
                  <a:gd name="T1" fmla="*/ 0 h 114"/>
                  <a:gd name="T2" fmla="*/ 0 w 132"/>
                  <a:gd name="T3" fmla="*/ 58 h 114"/>
                  <a:gd name="T4" fmla="*/ 49 w 132"/>
                  <a:gd name="T5" fmla="*/ 64 h 114"/>
                  <a:gd name="T6" fmla="*/ 43 w 132"/>
                  <a:gd name="T7" fmla="*/ 114 h 114"/>
                  <a:gd name="T8" fmla="*/ 132 w 132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14">
                    <a:moveTo>
                      <a:pt x="132" y="0"/>
                    </a:moveTo>
                    <a:lnTo>
                      <a:pt x="0" y="58"/>
                    </a:lnTo>
                    <a:lnTo>
                      <a:pt x="49" y="64"/>
                    </a:lnTo>
                    <a:lnTo>
                      <a:pt x="43" y="114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000080"/>
              </a:solidFill>
              <a:ln w="22225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766FBBB-1D3F-2431-8931-5280653AF48D}"/>
                </a:ext>
              </a:extLst>
            </p:cNvPr>
            <p:cNvGrpSpPr/>
            <p:nvPr/>
          </p:nvGrpSpPr>
          <p:grpSpPr>
            <a:xfrm>
              <a:off x="6039961" y="1787306"/>
              <a:ext cx="173435" cy="250096"/>
              <a:chOff x="6456779" y="5097795"/>
              <a:chExt cx="173435" cy="250096"/>
            </a:xfrm>
          </p:grpSpPr>
          <p:sp>
            <p:nvSpPr>
              <p:cNvPr id="191" name="Freeform 164">
                <a:extLst>
                  <a:ext uri="{FF2B5EF4-FFF2-40B4-BE49-F238E27FC236}">
                    <a16:creationId xmlns:a16="http://schemas.microsoft.com/office/drawing/2014/main" id="{1595135A-0BC2-21C6-6E65-2AD464783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6779" y="5097795"/>
                <a:ext cx="167185" cy="250096"/>
              </a:xfrm>
              <a:custGeom>
                <a:avLst/>
                <a:gdLst>
                  <a:gd name="T0" fmla="*/ 0 w 882"/>
                  <a:gd name="T1" fmla="*/ 1328 h 1328"/>
                  <a:gd name="T2" fmla="*/ 753 w 882"/>
                  <a:gd name="T3" fmla="*/ 876 h 1328"/>
                  <a:gd name="T4" fmla="*/ 862 w 882"/>
                  <a:gd name="T5" fmla="*/ 739 h 1328"/>
                  <a:gd name="T6" fmla="*/ 862 w 882"/>
                  <a:gd name="T7" fmla="*/ 561 h 1328"/>
                  <a:gd name="T8" fmla="*/ 849 w 882"/>
                  <a:gd name="T9" fmla="*/ 0 h 1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2" h="1328">
                    <a:moveTo>
                      <a:pt x="0" y="1328"/>
                    </a:moveTo>
                    <a:cubicBezTo>
                      <a:pt x="274" y="1220"/>
                      <a:pt x="529" y="1067"/>
                      <a:pt x="753" y="876"/>
                    </a:cubicBezTo>
                    <a:cubicBezTo>
                      <a:pt x="798" y="837"/>
                      <a:pt x="843" y="795"/>
                      <a:pt x="862" y="739"/>
                    </a:cubicBezTo>
                    <a:cubicBezTo>
                      <a:pt x="882" y="682"/>
                      <a:pt x="871" y="621"/>
                      <a:pt x="862" y="561"/>
                    </a:cubicBezTo>
                    <a:cubicBezTo>
                      <a:pt x="835" y="375"/>
                      <a:pt x="831" y="187"/>
                      <a:pt x="849" y="0"/>
                    </a:cubicBezTo>
                  </a:path>
                </a:pathLst>
              </a:custGeom>
              <a:noFill/>
              <a:ln w="14288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92" name="Freeform 165">
                <a:extLst>
                  <a:ext uri="{FF2B5EF4-FFF2-40B4-BE49-F238E27FC236}">
                    <a16:creationId xmlns:a16="http://schemas.microsoft.com/office/drawing/2014/main" id="{6E2BD309-94B6-5D72-AC51-8A212BC52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3652" y="5097795"/>
                <a:ext cx="26562" cy="54034"/>
              </a:xfrm>
              <a:custGeom>
                <a:avLst/>
                <a:gdLst>
                  <a:gd name="T0" fmla="*/ 75 w 140"/>
                  <a:gd name="T1" fmla="*/ 0 h 281"/>
                  <a:gd name="T2" fmla="*/ 0 w 140"/>
                  <a:gd name="T3" fmla="*/ 278 h 281"/>
                  <a:gd name="T4" fmla="*/ 75 w 140"/>
                  <a:gd name="T5" fmla="*/ 0 h 281"/>
                  <a:gd name="T6" fmla="*/ 140 w 140"/>
                  <a:gd name="T7" fmla="*/ 281 h 281"/>
                  <a:gd name="T8" fmla="*/ 75 w 140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1">
                    <a:moveTo>
                      <a:pt x="75" y="0"/>
                    </a:moveTo>
                    <a:lnTo>
                      <a:pt x="0" y="278"/>
                    </a:lnTo>
                    <a:lnTo>
                      <a:pt x="75" y="0"/>
                    </a:lnTo>
                    <a:lnTo>
                      <a:pt x="140" y="28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80"/>
              </a:solidFill>
              <a:ln w="14288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1C75691-5654-22E1-91C8-86A3C49ED469}"/>
                </a:ext>
              </a:extLst>
            </p:cNvPr>
            <p:cNvGrpSpPr/>
            <p:nvPr/>
          </p:nvGrpSpPr>
          <p:grpSpPr>
            <a:xfrm>
              <a:off x="5544631" y="2045794"/>
              <a:ext cx="190622" cy="274797"/>
              <a:chOff x="6064596" y="5285647"/>
              <a:chExt cx="190622" cy="274797"/>
            </a:xfrm>
          </p:grpSpPr>
          <p:sp>
            <p:nvSpPr>
              <p:cNvPr id="189" name="Freeform 166">
                <a:extLst>
                  <a:ext uri="{FF2B5EF4-FFF2-40B4-BE49-F238E27FC236}">
                    <a16:creationId xmlns:a16="http://schemas.microsoft.com/office/drawing/2014/main" id="{47FE7521-C81D-7FBF-7C50-4FABF30D2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4596" y="5285647"/>
                <a:ext cx="185935" cy="274797"/>
              </a:xfrm>
              <a:custGeom>
                <a:avLst/>
                <a:gdLst>
                  <a:gd name="T0" fmla="*/ 0 w 970"/>
                  <a:gd name="T1" fmla="*/ 1461 h 1461"/>
                  <a:gd name="T2" fmla="*/ 828 w 970"/>
                  <a:gd name="T3" fmla="*/ 964 h 1461"/>
                  <a:gd name="T4" fmla="*/ 949 w 970"/>
                  <a:gd name="T5" fmla="*/ 813 h 1461"/>
                  <a:gd name="T6" fmla="*/ 949 w 970"/>
                  <a:gd name="T7" fmla="*/ 617 h 1461"/>
                  <a:gd name="T8" fmla="*/ 933 w 970"/>
                  <a:gd name="T9" fmla="*/ 0 h 1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0" h="1461">
                    <a:moveTo>
                      <a:pt x="0" y="1461"/>
                    </a:moveTo>
                    <a:cubicBezTo>
                      <a:pt x="302" y="1342"/>
                      <a:pt x="581" y="1174"/>
                      <a:pt x="828" y="964"/>
                    </a:cubicBezTo>
                    <a:cubicBezTo>
                      <a:pt x="878" y="921"/>
                      <a:pt x="927" y="875"/>
                      <a:pt x="949" y="813"/>
                    </a:cubicBezTo>
                    <a:cubicBezTo>
                      <a:pt x="970" y="750"/>
                      <a:pt x="958" y="683"/>
                      <a:pt x="949" y="617"/>
                    </a:cubicBezTo>
                    <a:cubicBezTo>
                      <a:pt x="919" y="413"/>
                      <a:pt x="914" y="206"/>
                      <a:pt x="933" y="0"/>
                    </a:cubicBezTo>
                  </a:path>
                </a:pathLst>
              </a:custGeom>
              <a:noFill/>
              <a:ln w="15875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90" name="Freeform 167">
                <a:extLst>
                  <a:ext uri="{FF2B5EF4-FFF2-40B4-BE49-F238E27FC236}">
                    <a16:creationId xmlns:a16="http://schemas.microsoft.com/office/drawing/2014/main" id="{DD80EB69-C895-6B64-B297-3BE1ED676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8656" y="5285647"/>
                <a:ext cx="26562" cy="54034"/>
              </a:xfrm>
              <a:custGeom>
                <a:avLst/>
                <a:gdLst>
                  <a:gd name="T0" fmla="*/ 76 w 140"/>
                  <a:gd name="T1" fmla="*/ 0 h 281"/>
                  <a:gd name="T2" fmla="*/ 0 w 140"/>
                  <a:gd name="T3" fmla="*/ 278 h 281"/>
                  <a:gd name="T4" fmla="*/ 76 w 140"/>
                  <a:gd name="T5" fmla="*/ 0 h 281"/>
                  <a:gd name="T6" fmla="*/ 140 w 140"/>
                  <a:gd name="T7" fmla="*/ 281 h 281"/>
                  <a:gd name="T8" fmla="*/ 76 w 140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1">
                    <a:moveTo>
                      <a:pt x="76" y="0"/>
                    </a:moveTo>
                    <a:lnTo>
                      <a:pt x="0" y="278"/>
                    </a:lnTo>
                    <a:lnTo>
                      <a:pt x="76" y="0"/>
                    </a:lnTo>
                    <a:lnTo>
                      <a:pt x="140" y="28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80"/>
              </a:solidFill>
              <a:ln w="15875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B86857C-722F-15BB-B7E8-D8A4840D886E}"/>
                </a:ext>
              </a:extLst>
            </p:cNvPr>
            <p:cNvGrpSpPr/>
            <p:nvPr/>
          </p:nvGrpSpPr>
          <p:grpSpPr>
            <a:xfrm>
              <a:off x="4809968" y="2358245"/>
              <a:ext cx="316236" cy="406707"/>
              <a:chOff x="5469288" y="5623412"/>
              <a:chExt cx="226560" cy="331919"/>
            </a:xfrm>
          </p:grpSpPr>
          <p:sp>
            <p:nvSpPr>
              <p:cNvPr id="187" name="Freeform 168">
                <a:extLst>
                  <a:ext uri="{FF2B5EF4-FFF2-40B4-BE49-F238E27FC236}">
                    <a16:creationId xmlns:a16="http://schemas.microsoft.com/office/drawing/2014/main" id="{F5CB0ECB-AEA9-67DC-C9D4-0550ADDF0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9288" y="5623412"/>
                <a:ext cx="223435" cy="331919"/>
              </a:xfrm>
              <a:custGeom>
                <a:avLst/>
                <a:gdLst>
                  <a:gd name="T0" fmla="*/ 0 w 1173"/>
                  <a:gd name="T1" fmla="*/ 1767 h 1767"/>
                  <a:gd name="T2" fmla="*/ 1002 w 1173"/>
                  <a:gd name="T3" fmla="*/ 1166 h 1767"/>
                  <a:gd name="T4" fmla="*/ 1147 w 1173"/>
                  <a:gd name="T5" fmla="*/ 984 h 1767"/>
                  <a:gd name="T6" fmla="*/ 1147 w 1173"/>
                  <a:gd name="T7" fmla="*/ 747 h 1767"/>
                  <a:gd name="T8" fmla="*/ 1129 w 1173"/>
                  <a:gd name="T9" fmla="*/ 0 h 1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3" h="1767">
                    <a:moveTo>
                      <a:pt x="0" y="1767"/>
                    </a:moveTo>
                    <a:cubicBezTo>
                      <a:pt x="365" y="1624"/>
                      <a:pt x="703" y="1421"/>
                      <a:pt x="1002" y="1166"/>
                    </a:cubicBezTo>
                    <a:cubicBezTo>
                      <a:pt x="1062" y="1115"/>
                      <a:pt x="1122" y="1059"/>
                      <a:pt x="1147" y="984"/>
                    </a:cubicBezTo>
                    <a:cubicBezTo>
                      <a:pt x="1173" y="908"/>
                      <a:pt x="1159" y="826"/>
                      <a:pt x="1147" y="747"/>
                    </a:cubicBezTo>
                    <a:cubicBezTo>
                      <a:pt x="1111" y="500"/>
                      <a:pt x="1105" y="249"/>
                      <a:pt x="1129" y="0"/>
                    </a:cubicBezTo>
                  </a:path>
                </a:pathLst>
              </a:custGeom>
              <a:noFill/>
              <a:ln w="19050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88" name="Freeform 169">
                <a:extLst>
                  <a:ext uri="{FF2B5EF4-FFF2-40B4-BE49-F238E27FC236}">
                    <a16:creationId xmlns:a16="http://schemas.microsoft.com/office/drawing/2014/main" id="{AD9396DA-EDC9-25B7-2FE2-1C510CD96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9286" y="5623412"/>
                <a:ext cx="26562" cy="52489"/>
              </a:xfrm>
              <a:custGeom>
                <a:avLst/>
                <a:gdLst>
                  <a:gd name="T0" fmla="*/ 80 w 140"/>
                  <a:gd name="T1" fmla="*/ 0 h 282"/>
                  <a:gd name="T2" fmla="*/ 0 w 140"/>
                  <a:gd name="T3" fmla="*/ 277 h 282"/>
                  <a:gd name="T4" fmla="*/ 80 w 140"/>
                  <a:gd name="T5" fmla="*/ 0 h 282"/>
                  <a:gd name="T6" fmla="*/ 140 w 140"/>
                  <a:gd name="T7" fmla="*/ 282 h 282"/>
                  <a:gd name="T8" fmla="*/ 80 w 140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2">
                    <a:moveTo>
                      <a:pt x="80" y="0"/>
                    </a:moveTo>
                    <a:lnTo>
                      <a:pt x="0" y="277"/>
                    </a:lnTo>
                    <a:lnTo>
                      <a:pt x="80" y="0"/>
                    </a:lnTo>
                    <a:lnTo>
                      <a:pt x="140" y="282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0080"/>
              </a:solidFill>
              <a:ln w="19050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6A1969A-5D93-DA60-0AD4-82E27097CEC3}"/>
                </a:ext>
              </a:extLst>
            </p:cNvPr>
            <p:cNvGrpSpPr/>
            <p:nvPr/>
          </p:nvGrpSpPr>
          <p:grpSpPr>
            <a:xfrm>
              <a:off x="4146375" y="2716625"/>
              <a:ext cx="334705" cy="434555"/>
              <a:chOff x="4781795" y="6010743"/>
              <a:chExt cx="270310" cy="402934"/>
            </a:xfrm>
          </p:grpSpPr>
          <p:sp>
            <p:nvSpPr>
              <p:cNvPr id="185" name="Freeform 170">
                <a:extLst>
                  <a:ext uri="{FF2B5EF4-FFF2-40B4-BE49-F238E27FC236}">
                    <a16:creationId xmlns:a16="http://schemas.microsoft.com/office/drawing/2014/main" id="{DAA551AD-46D5-8DBE-142F-DA6630B87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795" y="6010743"/>
                <a:ext cx="270309" cy="402934"/>
              </a:xfrm>
              <a:custGeom>
                <a:avLst/>
                <a:gdLst>
                  <a:gd name="T0" fmla="*/ 0 w 1420"/>
                  <a:gd name="T1" fmla="*/ 2139 h 2139"/>
                  <a:gd name="T2" fmla="*/ 1212 w 1420"/>
                  <a:gd name="T3" fmla="*/ 1411 h 2139"/>
                  <a:gd name="T4" fmla="*/ 1389 w 1420"/>
                  <a:gd name="T5" fmla="*/ 1191 h 2139"/>
                  <a:gd name="T6" fmla="*/ 1389 w 1420"/>
                  <a:gd name="T7" fmla="*/ 904 h 2139"/>
                  <a:gd name="T8" fmla="*/ 1367 w 1420"/>
                  <a:gd name="T9" fmla="*/ 0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0" h="2139">
                    <a:moveTo>
                      <a:pt x="0" y="2139"/>
                    </a:moveTo>
                    <a:cubicBezTo>
                      <a:pt x="441" y="1965"/>
                      <a:pt x="851" y="1719"/>
                      <a:pt x="1212" y="1411"/>
                    </a:cubicBezTo>
                    <a:cubicBezTo>
                      <a:pt x="1285" y="1349"/>
                      <a:pt x="1358" y="1282"/>
                      <a:pt x="1389" y="1191"/>
                    </a:cubicBezTo>
                    <a:cubicBezTo>
                      <a:pt x="1420" y="1099"/>
                      <a:pt x="1403" y="1000"/>
                      <a:pt x="1389" y="904"/>
                    </a:cubicBezTo>
                    <a:cubicBezTo>
                      <a:pt x="1345" y="605"/>
                      <a:pt x="1338" y="301"/>
                      <a:pt x="1367" y="0"/>
                    </a:cubicBezTo>
                  </a:path>
                </a:pathLst>
              </a:custGeom>
              <a:noFill/>
              <a:ln w="22225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86" name="Freeform 171">
                <a:extLst>
                  <a:ext uri="{FF2B5EF4-FFF2-40B4-BE49-F238E27FC236}">
                    <a16:creationId xmlns:a16="http://schemas.microsoft.com/office/drawing/2014/main" id="{08E4FD1D-8268-360C-E819-2FB6FEBA6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543" y="6010743"/>
                <a:ext cx="26562" cy="54034"/>
              </a:xfrm>
              <a:custGeom>
                <a:avLst/>
                <a:gdLst>
                  <a:gd name="T0" fmla="*/ 83 w 139"/>
                  <a:gd name="T1" fmla="*/ 0 h 283"/>
                  <a:gd name="T2" fmla="*/ 0 w 139"/>
                  <a:gd name="T3" fmla="*/ 277 h 283"/>
                  <a:gd name="T4" fmla="*/ 83 w 139"/>
                  <a:gd name="T5" fmla="*/ 0 h 283"/>
                  <a:gd name="T6" fmla="*/ 139 w 139"/>
                  <a:gd name="T7" fmla="*/ 283 h 283"/>
                  <a:gd name="T8" fmla="*/ 83 w 139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83">
                    <a:moveTo>
                      <a:pt x="83" y="0"/>
                    </a:moveTo>
                    <a:lnTo>
                      <a:pt x="0" y="277"/>
                    </a:lnTo>
                    <a:lnTo>
                      <a:pt x="83" y="0"/>
                    </a:lnTo>
                    <a:lnTo>
                      <a:pt x="139" y="28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000080"/>
              </a:solidFill>
              <a:ln w="22225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80E0CD8-0A8E-7167-C4E8-BABD378B668D}"/>
                </a:ext>
              </a:extLst>
            </p:cNvPr>
            <p:cNvGrpSpPr/>
            <p:nvPr/>
          </p:nvGrpSpPr>
          <p:grpSpPr>
            <a:xfrm>
              <a:off x="3120638" y="3737832"/>
              <a:ext cx="607807" cy="409109"/>
              <a:chOff x="3633369" y="6932327"/>
              <a:chExt cx="607807" cy="409109"/>
            </a:xfrm>
          </p:grpSpPr>
          <p:sp>
            <p:nvSpPr>
              <p:cNvPr id="183" name="Line 176">
                <a:extLst>
                  <a:ext uri="{FF2B5EF4-FFF2-40B4-BE49-F238E27FC236}">
                    <a16:creationId xmlns:a16="http://schemas.microsoft.com/office/drawing/2014/main" id="{FA345FAF-EBA7-934D-0475-8AB11ECFA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3369" y="6932327"/>
                <a:ext cx="607806" cy="409109"/>
              </a:xfrm>
              <a:prstGeom prst="line">
                <a:avLst/>
              </a:prstGeom>
              <a:noFill/>
              <a:ln w="46038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84" name="Freeform 177">
                <a:extLst>
                  <a:ext uri="{FF2B5EF4-FFF2-40B4-BE49-F238E27FC236}">
                    <a16:creationId xmlns:a16="http://schemas.microsoft.com/office/drawing/2014/main" id="{5A9374CD-5BD8-EBAD-F7F7-8370BFAC8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614" y="6932327"/>
                <a:ext cx="51562" cy="40139"/>
              </a:xfrm>
              <a:custGeom>
                <a:avLst/>
                <a:gdLst>
                  <a:gd name="T0" fmla="*/ 271 w 271"/>
                  <a:gd name="T1" fmla="*/ 0 h 216"/>
                  <a:gd name="T2" fmla="*/ 0 w 271"/>
                  <a:gd name="T3" fmla="*/ 100 h 216"/>
                  <a:gd name="T4" fmla="*/ 97 w 271"/>
                  <a:gd name="T5" fmla="*/ 118 h 216"/>
                  <a:gd name="T6" fmla="*/ 79 w 271"/>
                  <a:gd name="T7" fmla="*/ 216 h 216"/>
                  <a:gd name="T8" fmla="*/ 271 w 271"/>
                  <a:gd name="T9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1" h="216">
                    <a:moveTo>
                      <a:pt x="271" y="0"/>
                    </a:moveTo>
                    <a:lnTo>
                      <a:pt x="0" y="100"/>
                    </a:lnTo>
                    <a:lnTo>
                      <a:pt x="97" y="118"/>
                    </a:lnTo>
                    <a:lnTo>
                      <a:pt x="79" y="216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000080"/>
              </a:solidFill>
              <a:ln w="46038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2770D6-EFA5-0E38-E359-CADB58CF8F35}"/>
                </a:ext>
              </a:extLst>
            </p:cNvPr>
            <p:cNvGrpSpPr/>
            <p:nvPr/>
          </p:nvGrpSpPr>
          <p:grpSpPr>
            <a:xfrm>
              <a:off x="3503614" y="1779586"/>
              <a:ext cx="3043208" cy="1549401"/>
              <a:chOff x="9985375" y="2132014"/>
              <a:chExt cx="3201987" cy="1620838"/>
            </a:xfrm>
            <a:solidFill>
              <a:srgbClr val="00FF00">
                <a:alpha val="43922"/>
              </a:srgbClr>
            </a:solidFill>
          </p:grpSpPr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8B89F4D6-FA19-7F9F-E7BF-01FE37DA6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5375" y="2132014"/>
                <a:ext cx="3201987" cy="1620838"/>
              </a:xfrm>
              <a:custGeom>
                <a:avLst/>
                <a:gdLst>
                  <a:gd name="T0" fmla="*/ 16526 w 16567"/>
                  <a:gd name="T1" fmla="*/ 52 h 8389"/>
                  <a:gd name="T2" fmla="*/ 4673 w 16567"/>
                  <a:gd name="T3" fmla="*/ 8006 h 8389"/>
                  <a:gd name="T4" fmla="*/ 4637 w 16567"/>
                  <a:gd name="T5" fmla="*/ 8025 h 8389"/>
                  <a:gd name="T6" fmla="*/ 2805 w 16567"/>
                  <a:gd name="T7" fmla="*/ 8209 h 8389"/>
                  <a:gd name="T8" fmla="*/ 0 w 16567"/>
                  <a:gd name="T9" fmla="*/ 8237 h 8389"/>
                  <a:gd name="T10" fmla="*/ 21 w 16567"/>
                  <a:gd name="T11" fmla="*/ 8136 h 8389"/>
                  <a:gd name="T12" fmla="*/ 15616 w 16567"/>
                  <a:gd name="T13" fmla="*/ 26 h 8389"/>
                  <a:gd name="T14" fmla="*/ 15662 w 16567"/>
                  <a:gd name="T15" fmla="*/ 8 h 8389"/>
                  <a:gd name="T16" fmla="*/ 16567 w 16567"/>
                  <a:gd name="T17" fmla="*/ 0 h 8389"/>
                  <a:gd name="T18" fmla="*/ 16526 w 16567"/>
                  <a:gd name="T19" fmla="*/ 52 h 8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67" h="8389">
                    <a:moveTo>
                      <a:pt x="16526" y="52"/>
                    </a:moveTo>
                    <a:cubicBezTo>
                      <a:pt x="13563" y="2041"/>
                      <a:pt x="7636" y="6018"/>
                      <a:pt x="4673" y="8006"/>
                    </a:cubicBezTo>
                    <a:cubicBezTo>
                      <a:pt x="4664" y="8011"/>
                      <a:pt x="4646" y="8020"/>
                      <a:pt x="4637" y="8025"/>
                    </a:cubicBezTo>
                    <a:cubicBezTo>
                      <a:pt x="3944" y="8052"/>
                      <a:pt x="3306" y="8118"/>
                      <a:pt x="2805" y="8209"/>
                    </a:cubicBezTo>
                    <a:cubicBezTo>
                      <a:pt x="1815" y="8389"/>
                      <a:pt x="918" y="8324"/>
                      <a:pt x="0" y="8237"/>
                    </a:cubicBezTo>
                    <a:cubicBezTo>
                      <a:pt x="5" y="8211"/>
                      <a:pt x="16" y="8161"/>
                      <a:pt x="21" y="8136"/>
                    </a:cubicBezTo>
                    <a:cubicBezTo>
                      <a:pt x="3920" y="6109"/>
                      <a:pt x="11717" y="2054"/>
                      <a:pt x="15616" y="26"/>
                    </a:cubicBezTo>
                    <a:cubicBezTo>
                      <a:pt x="15628" y="22"/>
                      <a:pt x="15651" y="13"/>
                      <a:pt x="15662" y="8"/>
                    </a:cubicBezTo>
                    <a:cubicBezTo>
                      <a:pt x="15980" y="33"/>
                      <a:pt x="16277" y="30"/>
                      <a:pt x="16567" y="0"/>
                    </a:cubicBezTo>
                    <a:lnTo>
                      <a:pt x="16526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59" name="Line 30">
                <a:extLst>
                  <a:ext uri="{FF2B5EF4-FFF2-40B4-BE49-F238E27FC236}">
                    <a16:creationId xmlns:a16="http://schemas.microsoft.com/office/drawing/2014/main" id="{C9F937A8-0084-27CA-4336-B6A905EF6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04425" y="3697289"/>
                <a:ext cx="0" cy="2857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60" name="Line 31">
                <a:extLst>
                  <a:ext uri="{FF2B5EF4-FFF2-40B4-BE49-F238E27FC236}">
                    <a16:creationId xmlns:a16="http://schemas.microsoft.com/office/drawing/2014/main" id="{2A4C0BA0-33D6-D40A-1A88-B8F354E58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44113" y="3676652"/>
                <a:ext cx="0" cy="5238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61" name="Line 32">
                <a:extLst>
                  <a:ext uri="{FF2B5EF4-FFF2-40B4-BE49-F238E27FC236}">
                    <a16:creationId xmlns:a16="http://schemas.microsoft.com/office/drawing/2014/main" id="{68E5E0C2-6346-21E7-0367-372F8D349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2213" y="3656014"/>
                <a:ext cx="0" cy="7620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62" name="Line 33">
                <a:extLst>
                  <a:ext uri="{FF2B5EF4-FFF2-40B4-BE49-F238E27FC236}">
                    <a16:creationId xmlns:a16="http://schemas.microsoft.com/office/drawing/2014/main" id="{68211F86-F2AD-6057-7CAE-B37310647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21900" y="3636964"/>
                <a:ext cx="0" cy="9842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63" name="Line 34">
                <a:extLst>
                  <a:ext uri="{FF2B5EF4-FFF2-40B4-BE49-F238E27FC236}">
                    <a16:creationId xmlns:a16="http://schemas.microsoft.com/office/drawing/2014/main" id="{3389DDB3-66F8-C418-9CCA-B98B26AA0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60000" y="3616327"/>
                <a:ext cx="0" cy="12065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64" name="Line 35">
                <a:extLst>
                  <a:ext uri="{FF2B5EF4-FFF2-40B4-BE49-F238E27FC236}">
                    <a16:creationId xmlns:a16="http://schemas.microsoft.com/office/drawing/2014/main" id="{07609E84-AFFA-D13D-386C-B663DCF3C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98100" y="3595689"/>
                <a:ext cx="0" cy="14287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F734201F-8515-6385-E592-B2E4878D9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37788" y="3576639"/>
                <a:ext cx="0" cy="16351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5EECEA89-EFA8-55CD-1270-86AD662B4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75888" y="3556002"/>
                <a:ext cx="0" cy="18415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67" name="Line 38">
                <a:extLst>
                  <a:ext uri="{FF2B5EF4-FFF2-40B4-BE49-F238E27FC236}">
                    <a16:creationId xmlns:a16="http://schemas.microsoft.com/office/drawing/2014/main" id="{77F9B3F4-F85D-E1ED-A9DA-9FBA51876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313988" y="3535364"/>
                <a:ext cx="0" cy="20478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68" name="Line 39">
                <a:extLst>
                  <a:ext uri="{FF2B5EF4-FFF2-40B4-BE49-F238E27FC236}">
                    <a16:creationId xmlns:a16="http://schemas.microsoft.com/office/drawing/2014/main" id="{0331B304-CDCE-3E6D-BB3A-081CE80CE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353675" y="3516314"/>
                <a:ext cx="0" cy="22225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69" name="Line 40">
                <a:extLst>
                  <a:ext uri="{FF2B5EF4-FFF2-40B4-BE49-F238E27FC236}">
                    <a16:creationId xmlns:a16="http://schemas.microsoft.com/office/drawing/2014/main" id="{0DB4E28B-38A9-759A-7138-F8C5F7276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391775" y="3495677"/>
                <a:ext cx="0" cy="24130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70" name="Line 41">
                <a:extLst>
                  <a:ext uri="{FF2B5EF4-FFF2-40B4-BE49-F238E27FC236}">
                    <a16:creationId xmlns:a16="http://schemas.microsoft.com/office/drawing/2014/main" id="{5E123B28-D898-43A7-76F1-310CE29EF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29875" y="3475039"/>
                <a:ext cx="0" cy="25717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71" name="Line 42">
                <a:extLst>
                  <a:ext uri="{FF2B5EF4-FFF2-40B4-BE49-F238E27FC236}">
                    <a16:creationId xmlns:a16="http://schemas.microsoft.com/office/drawing/2014/main" id="{F18C89A4-C1A6-9A3B-71BC-E71E9A181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69563" y="3455989"/>
                <a:ext cx="0" cy="27146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72" name="Line 43">
                <a:extLst>
                  <a:ext uri="{FF2B5EF4-FFF2-40B4-BE49-F238E27FC236}">
                    <a16:creationId xmlns:a16="http://schemas.microsoft.com/office/drawing/2014/main" id="{09639F1F-A02A-549E-0DD5-ADD49469F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07663" y="3435352"/>
                <a:ext cx="0" cy="28733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73" name="Line 44">
                <a:extLst>
                  <a:ext uri="{FF2B5EF4-FFF2-40B4-BE49-F238E27FC236}">
                    <a16:creationId xmlns:a16="http://schemas.microsoft.com/office/drawing/2014/main" id="{EB8A4E32-DAEF-F3F2-64BF-5DE5603CC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45763" y="3414714"/>
                <a:ext cx="0" cy="30003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74" name="Line 45">
                <a:extLst>
                  <a:ext uri="{FF2B5EF4-FFF2-40B4-BE49-F238E27FC236}">
                    <a16:creationId xmlns:a16="http://schemas.microsoft.com/office/drawing/2014/main" id="{AF9A1DDA-ECFD-CE4C-1F28-C4D147E71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85450" y="3395664"/>
                <a:ext cx="0" cy="31432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75" name="Line 46">
                <a:extLst>
                  <a:ext uri="{FF2B5EF4-FFF2-40B4-BE49-F238E27FC236}">
                    <a16:creationId xmlns:a16="http://schemas.microsoft.com/office/drawing/2014/main" id="{B0323A63-CDFB-8BFF-1D16-0510554FA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23550" y="3375027"/>
                <a:ext cx="0" cy="32861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76" name="Line 47">
                <a:extLst>
                  <a:ext uri="{FF2B5EF4-FFF2-40B4-BE49-F238E27FC236}">
                    <a16:creationId xmlns:a16="http://schemas.microsoft.com/office/drawing/2014/main" id="{F0FFD3E6-0795-7197-CE80-287B6FD5A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61650" y="3354389"/>
                <a:ext cx="0" cy="34448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77" name="Line 48">
                <a:extLst>
                  <a:ext uri="{FF2B5EF4-FFF2-40B4-BE49-F238E27FC236}">
                    <a16:creationId xmlns:a16="http://schemas.microsoft.com/office/drawing/2014/main" id="{D736D0DE-362B-96A4-42AB-3D406C8A0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01338" y="3335339"/>
                <a:ext cx="0" cy="36036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78" name="Line 49">
                <a:extLst>
                  <a:ext uri="{FF2B5EF4-FFF2-40B4-BE49-F238E27FC236}">
                    <a16:creationId xmlns:a16="http://schemas.microsoft.com/office/drawing/2014/main" id="{78A1EEB5-40EA-7725-ED13-BA90EC616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39438" y="3314702"/>
                <a:ext cx="0" cy="37782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79" name="Line 50">
                <a:extLst>
                  <a:ext uri="{FF2B5EF4-FFF2-40B4-BE49-F238E27FC236}">
                    <a16:creationId xmlns:a16="http://schemas.microsoft.com/office/drawing/2014/main" id="{8C49919E-C297-A4EE-0926-AA169A2BE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77538" y="3294064"/>
                <a:ext cx="0" cy="39528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80" name="Line 51">
                <a:extLst>
                  <a:ext uri="{FF2B5EF4-FFF2-40B4-BE49-F238E27FC236}">
                    <a16:creationId xmlns:a16="http://schemas.microsoft.com/office/drawing/2014/main" id="{195F6814-FACE-663F-5E29-681C0BDCF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17225" y="3275014"/>
                <a:ext cx="0" cy="41116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81" name="Line 52">
                <a:extLst>
                  <a:ext uri="{FF2B5EF4-FFF2-40B4-BE49-F238E27FC236}">
                    <a16:creationId xmlns:a16="http://schemas.microsoft.com/office/drawing/2014/main" id="{85C3D3A4-810F-53BD-F52A-A3914CA47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55325" y="3254377"/>
                <a:ext cx="0" cy="43021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82" name="Line 53">
                <a:extLst>
                  <a:ext uri="{FF2B5EF4-FFF2-40B4-BE49-F238E27FC236}">
                    <a16:creationId xmlns:a16="http://schemas.microsoft.com/office/drawing/2014/main" id="{A3DFE1B4-71C8-4189-FC47-9863CF6F4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93425" y="3233739"/>
                <a:ext cx="0" cy="44291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83" name="Line 54">
                <a:extLst>
                  <a:ext uri="{FF2B5EF4-FFF2-40B4-BE49-F238E27FC236}">
                    <a16:creationId xmlns:a16="http://schemas.microsoft.com/office/drawing/2014/main" id="{511CB265-587F-7E2C-2A92-59066B9B8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33113" y="3214689"/>
                <a:ext cx="0" cy="43497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84" name="Line 55">
                <a:extLst>
                  <a:ext uri="{FF2B5EF4-FFF2-40B4-BE49-F238E27FC236}">
                    <a16:creationId xmlns:a16="http://schemas.microsoft.com/office/drawing/2014/main" id="{5740C6CA-3966-7FD9-1428-268151FD0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71213" y="3194052"/>
                <a:ext cx="0" cy="43021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85" name="Line 56">
                <a:extLst>
                  <a:ext uri="{FF2B5EF4-FFF2-40B4-BE49-F238E27FC236}">
                    <a16:creationId xmlns:a16="http://schemas.microsoft.com/office/drawing/2014/main" id="{98C1A9F7-EC73-607D-ECAF-CAB60C145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09313" y="3173414"/>
                <a:ext cx="0" cy="42545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86" name="Line 57">
                <a:extLst>
                  <a:ext uri="{FF2B5EF4-FFF2-40B4-BE49-F238E27FC236}">
                    <a16:creationId xmlns:a16="http://schemas.microsoft.com/office/drawing/2014/main" id="{DE416B6D-2BCB-4EBD-EFEC-8CC755914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9000" y="3154364"/>
                <a:ext cx="0" cy="41751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87" name="Line 58">
                <a:extLst>
                  <a:ext uri="{FF2B5EF4-FFF2-40B4-BE49-F238E27FC236}">
                    <a16:creationId xmlns:a16="http://schemas.microsoft.com/office/drawing/2014/main" id="{2EE2FE9E-187C-6019-9D02-EB332CEA4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87100" y="3133727"/>
                <a:ext cx="0" cy="41275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88" name="Line 59">
                <a:extLst>
                  <a:ext uri="{FF2B5EF4-FFF2-40B4-BE49-F238E27FC236}">
                    <a16:creationId xmlns:a16="http://schemas.microsoft.com/office/drawing/2014/main" id="{71E55133-40D8-718E-189E-AD33BB592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126788" y="3113089"/>
                <a:ext cx="0" cy="40798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89" name="Line 60">
                <a:extLst>
                  <a:ext uri="{FF2B5EF4-FFF2-40B4-BE49-F238E27FC236}">
                    <a16:creationId xmlns:a16="http://schemas.microsoft.com/office/drawing/2014/main" id="{F7066762-C246-6F17-9FD4-4CD249DA6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164888" y="3094039"/>
                <a:ext cx="0" cy="40005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90" name="Line 61">
                <a:extLst>
                  <a:ext uri="{FF2B5EF4-FFF2-40B4-BE49-F238E27FC236}">
                    <a16:creationId xmlns:a16="http://schemas.microsoft.com/office/drawing/2014/main" id="{4C06CD93-DF98-C3EB-DD01-99AD0199A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02988" y="3073402"/>
                <a:ext cx="0" cy="39528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91" name="Line 62">
                <a:extLst>
                  <a:ext uri="{FF2B5EF4-FFF2-40B4-BE49-F238E27FC236}">
                    <a16:creationId xmlns:a16="http://schemas.microsoft.com/office/drawing/2014/main" id="{6F0844A4-5728-638A-9128-AB18555EA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42675" y="3052764"/>
                <a:ext cx="0" cy="39052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92" name="Line 63">
                <a:extLst>
                  <a:ext uri="{FF2B5EF4-FFF2-40B4-BE49-F238E27FC236}">
                    <a16:creationId xmlns:a16="http://schemas.microsoft.com/office/drawing/2014/main" id="{C685FEC1-F4E0-178A-4867-56CF565B92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80775" y="3033714"/>
                <a:ext cx="0" cy="38258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93" name="Line 64">
                <a:extLst>
                  <a:ext uri="{FF2B5EF4-FFF2-40B4-BE49-F238E27FC236}">
                    <a16:creationId xmlns:a16="http://schemas.microsoft.com/office/drawing/2014/main" id="{5BD36401-573B-FFFE-DE92-9E5329B08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18875" y="3013077"/>
                <a:ext cx="0" cy="37782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94" name="Line 65">
                <a:extLst>
                  <a:ext uri="{FF2B5EF4-FFF2-40B4-BE49-F238E27FC236}">
                    <a16:creationId xmlns:a16="http://schemas.microsoft.com/office/drawing/2014/main" id="{22B37994-ACC2-4506-E82F-91DE04FA7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58563" y="2992439"/>
                <a:ext cx="0" cy="37147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95" name="Line 66">
                <a:extLst>
                  <a:ext uri="{FF2B5EF4-FFF2-40B4-BE49-F238E27FC236}">
                    <a16:creationId xmlns:a16="http://schemas.microsoft.com/office/drawing/2014/main" id="{BAE6B07A-D820-ECC0-EB7F-321BF0E46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96663" y="2973389"/>
                <a:ext cx="0" cy="36512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96" name="Line 67">
                <a:extLst>
                  <a:ext uri="{FF2B5EF4-FFF2-40B4-BE49-F238E27FC236}">
                    <a16:creationId xmlns:a16="http://schemas.microsoft.com/office/drawing/2014/main" id="{64C2FCB6-3761-6900-5F3D-7850196E5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434763" y="2952752"/>
                <a:ext cx="0" cy="36036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97" name="Line 68">
                <a:extLst>
                  <a:ext uri="{FF2B5EF4-FFF2-40B4-BE49-F238E27FC236}">
                    <a16:creationId xmlns:a16="http://schemas.microsoft.com/office/drawing/2014/main" id="{B847F7A0-3400-F118-505B-03F3DDEBF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474450" y="2932114"/>
                <a:ext cx="0" cy="35401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98" name="Line 69">
                <a:extLst>
                  <a:ext uri="{FF2B5EF4-FFF2-40B4-BE49-F238E27FC236}">
                    <a16:creationId xmlns:a16="http://schemas.microsoft.com/office/drawing/2014/main" id="{AEB6480E-A1BA-D41C-EFE1-6201C5566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12550" y="2913064"/>
                <a:ext cx="0" cy="34766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99" name="Line 70">
                <a:extLst>
                  <a:ext uri="{FF2B5EF4-FFF2-40B4-BE49-F238E27FC236}">
                    <a16:creationId xmlns:a16="http://schemas.microsoft.com/office/drawing/2014/main" id="{44B6F594-4D1D-3E68-DB06-FC4846614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50650" y="2892427"/>
                <a:ext cx="0" cy="34290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00" name="Line 71">
                <a:extLst>
                  <a:ext uri="{FF2B5EF4-FFF2-40B4-BE49-F238E27FC236}">
                    <a16:creationId xmlns:a16="http://schemas.microsoft.com/office/drawing/2014/main" id="{F6F60370-B8EC-59A9-81C0-FD66BB5F4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90338" y="2871789"/>
                <a:ext cx="0" cy="33655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01" name="Line 72">
                <a:extLst>
                  <a:ext uri="{FF2B5EF4-FFF2-40B4-BE49-F238E27FC236}">
                    <a16:creationId xmlns:a16="http://schemas.microsoft.com/office/drawing/2014/main" id="{3451DEF9-CFC2-A688-8A4B-1C7B346FE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628438" y="2852739"/>
                <a:ext cx="0" cy="33020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02" name="Line 73">
                <a:extLst>
                  <a:ext uri="{FF2B5EF4-FFF2-40B4-BE49-F238E27FC236}">
                    <a16:creationId xmlns:a16="http://schemas.microsoft.com/office/drawing/2014/main" id="{84176E91-F3E2-C44B-73CA-C279BCB30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666538" y="2832102"/>
                <a:ext cx="0" cy="32543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03" name="Line 74">
                <a:extLst>
                  <a:ext uri="{FF2B5EF4-FFF2-40B4-BE49-F238E27FC236}">
                    <a16:creationId xmlns:a16="http://schemas.microsoft.com/office/drawing/2014/main" id="{856FC55C-751F-1DCF-C1D9-0E26CC936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06225" y="2811464"/>
                <a:ext cx="0" cy="31908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04" name="Line 75">
                <a:extLst>
                  <a:ext uri="{FF2B5EF4-FFF2-40B4-BE49-F238E27FC236}">
                    <a16:creationId xmlns:a16="http://schemas.microsoft.com/office/drawing/2014/main" id="{20FDEA14-CCC6-0567-7673-84C9FD12C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44325" y="2792414"/>
                <a:ext cx="0" cy="31273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05" name="Line 76">
                <a:extLst>
                  <a:ext uri="{FF2B5EF4-FFF2-40B4-BE49-F238E27FC236}">
                    <a16:creationId xmlns:a16="http://schemas.microsoft.com/office/drawing/2014/main" id="{1262D1B7-9EC5-53D2-0341-ED2421FEA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82425" y="2771777"/>
                <a:ext cx="0" cy="30797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06" name="Line 77">
                <a:extLst>
                  <a:ext uri="{FF2B5EF4-FFF2-40B4-BE49-F238E27FC236}">
                    <a16:creationId xmlns:a16="http://schemas.microsoft.com/office/drawing/2014/main" id="{FA35EE2F-6165-84D8-7EA5-768128497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22113" y="2751139"/>
                <a:ext cx="0" cy="30162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07" name="Line 78">
                <a:extLst>
                  <a:ext uri="{FF2B5EF4-FFF2-40B4-BE49-F238E27FC236}">
                    <a16:creationId xmlns:a16="http://schemas.microsoft.com/office/drawing/2014/main" id="{14D688CB-C5FF-A7DA-FCD1-65E8B9477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60213" y="2732089"/>
                <a:ext cx="0" cy="29527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08" name="Line 79">
                <a:extLst>
                  <a:ext uri="{FF2B5EF4-FFF2-40B4-BE49-F238E27FC236}">
                    <a16:creationId xmlns:a16="http://schemas.microsoft.com/office/drawing/2014/main" id="{C22FFA2A-B957-25F1-835D-43ECEC7AD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98313" y="2711452"/>
                <a:ext cx="0" cy="29051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09" name="Line 80">
                <a:extLst>
                  <a:ext uri="{FF2B5EF4-FFF2-40B4-BE49-F238E27FC236}">
                    <a16:creationId xmlns:a16="http://schemas.microsoft.com/office/drawing/2014/main" id="{EA28C2A2-0EAA-3462-1DDF-42A1BA4BA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38000" y="2690814"/>
                <a:ext cx="0" cy="28416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10" name="Line 81">
                <a:extLst>
                  <a:ext uri="{FF2B5EF4-FFF2-40B4-BE49-F238E27FC236}">
                    <a16:creationId xmlns:a16="http://schemas.microsoft.com/office/drawing/2014/main" id="{2A472B3F-F526-D5E0-222B-4014169F8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76100" y="2671764"/>
                <a:ext cx="0" cy="27781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11" name="Line 82">
                <a:extLst>
                  <a:ext uri="{FF2B5EF4-FFF2-40B4-BE49-F238E27FC236}">
                    <a16:creationId xmlns:a16="http://schemas.microsoft.com/office/drawing/2014/main" id="{15690ABA-6053-D6C9-9EA1-4A16F4AFB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14200" y="2651127"/>
                <a:ext cx="0" cy="27305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12" name="Line 83">
                <a:extLst>
                  <a:ext uri="{FF2B5EF4-FFF2-40B4-BE49-F238E27FC236}">
                    <a16:creationId xmlns:a16="http://schemas.microsoft.com/office/drawing/2014/main" id="{B3281821-B898-23A2-EE44-D3713A69C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53888" y="2630489"/>
                <a:ext cx="0" cy="26670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13" name="Line 84">
                <a:extLst>
                  <a:ext uri="{FF2B5EF4-FFF2-40B4-BE49-F238E27FC236}">
                    <a16:creationId xmlns:a16="http://schemas.microsoft.com/office/drawing/2014/main" id="{7A3634B9-26C7-52F7-9231-69D812A7C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91988" y="2611439"/>
                <a:ext cx="0" cy="26035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14" name="Line 85">
                <a:extLst>
                  <a:ext uri="{FF2B5EF4-FFF2-40B4-BE49-F238E27FC236}">
                    <a16:creationId xmlns:a16="http://schemas.microsoft.com/office/drawing/2014/main" id="{F65710AF-A43D-077B-B5A2-55CB47734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131675" y="2590802"/>
                <a:ext cx="0" cy="25558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15" name="Line 86">
                <a:extLst>
                  <a:ext uri="{FF2B5EF4-FFF2-40B4-BE49-F238E27FC236}">
                    <a16:creationId xmlns:a16="http://schemas.microsoft.com/office/drawing/2014/main" id="{C0B32666-67FA-1DFC-1022-E4D8D2B57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169775" y="2570164"/>
                <a:ext cx="0" cy="24923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16" name="Line 87">
                <a:extLst>
                  <a:ext uri="{FF2B5EF4-FFF2-40B4-BE49-F238E27FC236}">
                    <a16:creationId xmlns:a16="http://schemas.microsoft.com/office/drawing/2014/main" id="{48F779F7-18BE-A979-14B9-85E053F7B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07875" y="2551114"/>
                <a:ext cx="0" cy="24288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17" name="Line 88">
                <a:extLst>
                  <a:ext uri="{FF2B5EF4-FFF2-40B4-BE49-F238E27FC236}">
                    <a16:creationId xmlns:a16="http://schemas.microsoft.com/office/drawing/2014/main" id="{C5ADDBF2-2F79-C860-B3FC-82A239571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47563" y="2530477"/>
                <a:ext cx="0" cy="23812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18" name="Line 89">
                <a:extLst>
                  <a:ext uri="{FF2B5EF4-FFF2-40B4-BE49-F238E27FC236}">
                    <a16:creationId xmlns:a16="http://schemas.microsoft.com/office/drawing/2014/main" id="{1E44B62B-9506-6A7F-F9D0-069136F8A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85663" y="2509839"/>
                <a:ext cx="0" cy="23177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19" name="Line 90">
                <a:extLst>
                  <a:ext uri="{FF2B5EF4-FFF2-40B4-BE49-F238E27FC236}">
                    <a16:creationId xmlns:a16="http://schemas.microsoft.com/office/drawing/2014/main" id="{ABC59CC9-D288-1BDE-7362-D058C1B47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323763" y="2490789"/>
                <a:ext cx="0" cy="22542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20" name="Line 91">
                <a:extLst>
                  <a:ext uri="{FF2B5EF4-FFF2-40B4-BE49-F238E27FC236}">
                    <a16:creationId xmlns:a16="http://schemas.microsoft.com/office/drawing/2014/main" id="{9A286FC9-0BE5-D7EA-30F3-EC7A449CA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363450" y="2470152"/>
                <a:ext cx="0" cy="22066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21" name="Line 92">
                <a:extLst>
                  <a:ext uri="{FF2B5EF4-FFF2-40B4-BE49-F238E27FC236}">
                    <a16:creationId xmlns:a16="http://schemas.microsoft.com/office/drawing/2014/main" id="{0B5F586C-8A81-1141-6840-C664C3FD0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01550" y="2449514"/>
                <a:ext cx="0" cy="21431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22" name="Line 93">
                <a:extLst>
                  <a:ext uri="{FF2B5EF4-FFF2-40B4-BE49-F238E27FC236}">
                    <a16:creationId xmlns:a16="http://schemas.microsoft.com/office/drawing/2014/main" id="{A132C09A-647E-0320-0606-132D6E557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39650" y="2430464"/>
                <a:ext cx="0" cy="20796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23" name="Line 94">
                <a:extLst>
                  <a:ext uri="{FF2B5EF4-FFF2-40B4-BE49-F238E27FC236}">
                    <a16:creationId xmlns:a16="http://schemas.microsoft.com/office/drawing/2014/main" id="{A7FB8579-94F9-AE19-F946-036D2B68F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79338" y="2409827"/>
                <a:ext cx="0" cy="20320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24" name="Line 95">
                <a:extLst>
                  <a:ext uri="{FF2B5EF4-FFF2-40B4-BE49-F238E27FC236}">
                    <a16:creationId xmlns:a16="http://schemas.microsoft.com/office/drawing/2014/main" id="{9C4D09E0-E383-351F-B629-1D9A5DC47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17438" y="2389189"/>
                <a:ext cx="0" cy="19685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25" name="Line 96">
                <a:extLst>
                  <a:ext uri="{FF2B5EF4-FFF2-40B4-BE49-F238E27FC236}">
                    <a16:creationId xmlns:a16="http://schemas.microsoft.com/office/drawing/2014/main" id="{1BD349B8-E5FC-D36E-37EA-0421A03A7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55538" y="2370139"/>
                <a:ext cx="0" cy="19050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26" name="Line 97">
                <a:extLst>
                  <a:ext uri="{FF2B5EF4-FFF2-40B4-BE49-F238E27FC236}">
                    <a16:creationId xmlns:a16="http://schemas.microsoft.com/office/drawing/2014/main" id="{9EE81C1A-A710-805B-9313-C60B845C8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95225" y="2349502"/>
                <a:ext cx="0" cy="18573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27" name="Line 98">
                <a:extLst>
                  <a:ext uri="{FF2B5EF4-FFF2-40B4-BE49-F238E27FC236}">
                    <a16:creationId xmlns:a16="http://schemas.microsoft.com/office/drawing/2014/main" id="{90C2AA7C-FBBE-5A60-EC59-8CA33584D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33325" y="2328864"/>
                <a:ext cx="0" cy="17938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28" name="Line 99">
                <a:extLst>
                  <a:ext uri="{FF2B5EF4-FFF2-40B4-BE49-F238E27FC236}">
                    <a16:creationId xmlns:a16="http://schemas.microsoft.com/office/drawing/2014/main" id="{F1C39FDA-318A-8931-3BB9-8961B4115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71425" y="2309814"/>
                <a:ext cx="0" cy="17303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29" name="Line 100">
                <a:extLst>
                  <a:ext uri="{FF2B5EF4-FFF2-40B4-BE49-F238E27FC236}">
                    <a16:creationId xmlns:a16="http://schemas.microsoft.com/office/drawing/2014/main" id="{814308B1-3F8D-8F26-BAEE-F1F85E2EF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11113" y="2289177"/>
                <a:ext cx="0" cy="16827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30" name="Line 101">
                <a:extLst>
                  <a:ext uri="{FF2B5EF4-FFF2-40B4-BE49-F238E27FC236}">
                    <a16:creationId xmlns:a16="http://schemas.microsoft.com/office/drawing/2014/main" id="{80751196-6C0C-4A24-A6E6-5676D61DD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49213" y="2268539"/>
                <a:ext cx="0" cy="16192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31" name="Line 102">
                <a:extLst>
                  <a:ext uri="{FF2B5EF4-FFF2-40B4-BE49-F238E27FC236}">
                    <a16:creationId xmlns:a16="http://schemas.microsoft.com/office/drawing/2014/main" id="{4F78364A-E312-D8E4-1F57-4543EBEE0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87313" y="2249489"/>
                <a:ext cx="0" cy="15557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32" name="Line 103">
                <a:extLst>
                  <a:ext uri="{FF2B5EF4-FFF2-40B4-BE49-F238E27FC236}">
                    <a16:creationId xmlns:a16="http://schemas.microsoft.com/office/drawing/2014/main" id="{7DC42D70-1C40-5392-CBE1-694D73EBB9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827000" y="2228852"/>
                <a:ext cx="0" cy="15081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33" name="Line 104">
                <a:extLst>
                  <a:ext uri="{FF2B5EF4-FFF2-40B4-BE49-F238E27FC236}">
                    <a16:creationId xmlns:a16="http://schemas.microsoft.com/office/drawing/2014/main" id="{74CEE634-BE3E-0396-59A0-6D0AA20FB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865100" y="2208214"/>
                <a:ext cx="0" cy="14446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34" name="Line 105">
                <a:extLst>
                  <a:ext uri="{FF2B5EF4-FFF2-40B4-BE49-F238E27FC236}">
                    <a16:creationId xmlns:a16="http://schemas.microsoft.com/office/drawing/2014/main" id="{5EF7D150-FFA4-1F62-A81E-EEE4C2AF7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03200" y="2189164"/>
                <a:ext cx="0" cy="13811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35" name="Line 106">
                <a:extLst>
                  <a:ext uri="{FF2B5EF4-FFF2-40B4-BE49-F238E27FC236}">
                    <a16:creationId xmlns:a16="http://schemas.microsoft.com/office/drawing/2014/main" id="{56E1ED70-2D8C-1532-7B5C-753320EE1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42888" y="2168527"/>
                <a:ext cx="0" cy="13176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36" name="Line 107">
                <a:extLst>
                  <a:ext uri="{FF2B5EF4-FFF2-40B4-BE49-F238E27FC236}">
                    <a16:creationId xmlns:a16="http://schemas.microsoft.com/office/drawing/2014/main" id="{89EC337C-44FB-5E70-2878-C4E1F0B94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80988" y="2149477"/>
                <a:ext cx="0" cy="12541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37" name="Line 108">
                <a:extLst>
                  <a:ext uri="{FF2B5EF4-FFF2-40B4-BE49-F238E27FC236}">
                    <a16:creationId xmlns:a16="http://schemas.microsoft.com/office/drawing/2014/main" id="{0B26C721-37AB-3FD4-F862-125EAA6F6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19088" y="2133602"/>
                <a:ext cx="0" cy="115888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38" name="Line 109">
                <a:extLst>
                  <a:ext uri="{FF2B5EF4-FFF2-40B4-BE49-F238E27FC236}">
                    <a16:creationId xmlns:a16="http://schemas.microsoft.com/office/drawing/2014/main" id="{4E94D7A3-CE45-A5F8-B312-835C0B2DF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58775" y="2136777"/>
                <a:ext cx="0" cy="8731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39" name="Line 110">
                <a:extLst>
                  <a:ext uri="{FF2B5EF4-FFF2-40B4-BE49-F238E27FC236}">
                    <a16:creationId xmlns:a16="http://schemas.microsoft.com/office/drawing/2014/main" id="{75E0CA7E-9E8E-8294-4F26-395E77D2F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96875" y="2136777"/>
                <a:ext cx="0" cy="60325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40" name="Line 111">
                <a:extLst>
                  <a:ext uri="{FF2B5EF4-FFF2-40B4-BE49-F238E27FC236}">
                    <a16:creationId xmlns:a16="http://schemas.microsoft.com/office/drawing/2014/main" id="{6C891218-788E-9E61-E543-1BFC2B203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136563" y="2135189"/>
                <a:ext cx="0" cy="3651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41" name="Line 112">
                <a:extLst>
                  <a:ext uri="{FF2B5EF4-FFF2-40B4-BE49-F238E27FC236}">
                    <a16:creationId xmlns:a16="http://schemas.microsoft.com/office/drawing/2014/main" id="{C6CE4B4A-4813-6FD6-4697-923EEB326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174663" y="2133602"/>
                <a:ext cx="0" cy="11113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42" name="Line 113">
                <a:extLst>
                  <a:ext uri="{FF2B5EF4-FFF2-40B4-BE49-F238E27FC236}">
                    <a16:creationId xmlns:a16="http://schemas.microsoft.com/office/drawing/2014/main" id="{D0C4961D-4C9E-C180-5BC2-65DDD1BD7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988550" y="3713164"/>
                <a:ext cx="569912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43" name="Line 114">
                <a:extLst>
                  <a:ext uri="{FF2B5EF4-FFF2-40B4-BE49-F238E27FC236}">
                    <a16:creationId xmlns:a16="http://schemas.microsoft.com/office/drawing/2014/main" id="{B8C1E5D2-929D-8877-0865-D7921451C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47288" y="3675064"/>
                <a:ext cx="849312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44" name="Line 115">
                <a:extLst>
                  <a:ext uri="{FF2B5EF4-FFF2-40B4-BE49-F238E27FC236}">
                    <a16:creationId xmlns:a16="http://schemas.microsoft.com/office/drawing/2014/main" id="{5B64A7A5-B076-62CC-CFC8-ADA36FD27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21900" y="3635377"/>
                <a:ext cx="831850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45" name="Line 116">
                <a:extLst>
                  <a:ext uri="{FF2B5EF4-FFF2-40B4-BE49-F238E27FC236}">
                    <a16:creationId xmlns:a16="http://schemas.microsoft.com/office/drawing/2014/main" id="{88B3CDFD-0783-26E7-AEFB-7B51579EA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96513" y="3597277"/>
                <a:ext cx="814387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46" name="Line 117">
                <a:extLst>
                  <a:ext uri="{FF2B5EF4-FFF2-40B4-BE49-F238E27FC236}">
                    <a16:creationId xmlns:a16="http://schemas.microsoft.com/office/drawing/2014/main" id="{A6DEDBB4-0256-6336-AC25-B1476E486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71125" y="3559177"/>
                <a:ext cx="796925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47" name="Line 118">
                <a:extLst>
                  <a:ext uri="{FF2B5EF4-FFF2-40B4-BE49-F238E27FC236}">
                    <a16:creationId xmlns:a16="http://schemas.microsoft.com/office/drawing/2014/main" id="{FDFC5419-A9B4-9684-0486-FBC15BA40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44150" y="3519489"/>
                <a:ext cx="782637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48" name="Line 119">
                <a:extLst>
                  <a:ext uri="{FF2B5EF4-FFF2-40B4-BE49-F238E27FC236}">
                    <a16:creationId xmlns:a16="http://schemas.microsoft.com/office/drawing/2014/main" id="{4DCE4C3B-19ED-DF75-4D62-ED40186E3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18763" y="3481389"/>
                <a:ext cx="765175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49" name="Line 120">
                <a:extLst>
                  <a:ext uri="{FF2B5EF4-FFF2-40B4-BE49-F238E27FC236}">
                    <a16:creationId xmlns:a16="http://schemas.microsoft.com/office/drawing/2014/main" id="{B8712715-3DEF-F488-5245-5DFA07697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93375" y="3443289"/>
                <a:ext cx="747712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50" name="Line 121">
                <a:extLst>
                  <a:ext uri="{FF2B5EF4-FFF2-40B4-BE49-F238E27FC236}">
                    <a16:creationId xmlns:a16="http://schemas.microsoft.com/office/drawing/2014/main" id="{A7D2682F-3FB2-ABCF-35EC-4125A7DB2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7988" y="3403602"/>
                <a:ext cx="731837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51" name="Line 122">
                <a:extLst>
                  <a:ext uri="{FF2B5EF4-FFF2-40B4-BE49-F238E27FC236}">
                    <a16:creationId xmlns:a16="http://schemas.microsoft.com/office/drawing/2014/main" id="{98538906-2945-98FE-B3E7-624803D17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42600" y="3365502"/>
                <a:ext cx="714375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52" name="Line 123">
                <a:extLst>
                  <a:ext uri="{FF2B5EF4-FFF2-40B4-BE49-F238E27FC236}">
                    <a16:creationId xmlns:a16="http://schemas.microsoft.com/office/drawing/2014/main" id="{7AEECC60-44DA-D61B-F343-D36EFDCB8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15625" y="3327402"/>
                <a:ext cx="698500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53" name="Line 124">
                <a:extLst>
                  <a:ext uri="{FF2B5EF4-FFF2-40B4-BE49-F238E27FC236}">
                    <a16:creationId xmlns:a16="http://schemas.microsoft.com/office/drawing/2014/main" id="{F2EFB80A-4EA6-A90B-3882-7AE87184F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90238" y="3287714"/>
                <a:ext cx="681037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54" name="Line 125">
                <a:extLst>
                  <a:ext uri="{FF2B5EF4-FFF2-40B4-BE49-F238E27FC236}">
                    <a16:creationId xmlns:a16="http://schemas.microsoft.com/office/drawing/2014/main" id="{A340127D-BD1D-F4EF-ADBE-1AC478558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864850" y="3249614"/>
                <a:ext cx="665162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55" name="Line 126">
                <a:extLst>
                  <a:ext uri="{FF2B5EF4-FFF2-40B4-BE49-F238E27FC236}">
                    <a16:creationId xmlns:a16="http://schemas.microsoft.com/office/drawing/2014/main" id="{CE837000-B463-74B5-8405-2B0301DD1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939463" y="3211514"/>
                <a:ext cx="647700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56" name="Line 127">
                <a:extLst>
                  <a:ext uri="{FF2B5EF4-FFF2-40B4-BE49-F238E27FC236}">
                    <a16:creationId xmlns:a16="http://schemas.microsoft.com/office/drawing/2014/main" id="{47A43D32-7912-62F0-BD04-B9D5EA0D9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14075" y="3171827"/>
                <a:ext cx="630237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57" name="Line 128">
                <a:extLst>
                  <a:ext uri="{FF2B5EF4-FFF2-40B4-BE49-F238E27FC236}">
                    <a16:creationId xmlns:a16="http://schemas.microsoft.com/office/drawing/2014/main" id="{4E1C7330-3F4B-7625-4ADB-121D7BC0D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87100" y="3133727"/>
                <a:ext cx="615950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58" name="Line 129">
                <a:extLst>
                  <a:ext uri="{FF2B5EF4-FFF2-40B4-BE49-F238E27FC236}">
                    <a16:creationId xmlns:a16="http://schemas.microsoft.com/office/drawing/2014/main" id="{A01BAFFE-F98C-0392-DFCE-A9C2C183F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1713" y="3095627"/>
                <a:ext cx="598487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59" name="Line 130">
                <a:extLst>
                  <a:ext uri="{FF2B5EF4-FFF2-40B4-BE49-F238E27FC236}">
                    <a16:creationId xmlns:a16="http://schemas.microsoft.com/office/drawing/2014/main" id="{9D8470C7-74DB-ADF0-7301-BC063EC56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36325" y="3055939"/>
                <a:ext cx="581025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60" name="Line 131">
                <a:extLst>
                  <a:ext uri="{FF2B5EF4-FFF2-40B4-BE49-F238E27FC236}">
                    <a16:creationId xmlns:a16="http://schemas.microsoft.com/office/drawing/2014/main" id="{0080CB39-1D2B-1E6D-ADD5-74EF46F9F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10938" y="3017839"/>
                <a:ext cx="563562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61" name="Line 132">
                <a:extLst>
                  <a:ext uri="{FF2B5EF4-FFF2-40B4-BE49-F238E27FC236}">
                    <a16:creationId xmlns:a16="http://schemas.microsoft.com/office/drawing/2014/main" id="{95C153DC-43D7-F3E5-8F15-360B4FDCF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85550" y="2978152"/>
                <a:ext cx="547687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62" name="Line 133">
                <a:extLst>
                  <a:ext uri="{FF2B5EF4-FFF2-40B4-BE49-F238E27FC236}">
                    <a16:creationId xmlns:a16="http://schemas.microsoft.com/office/drawing/2014/main" id="{649E3DF4-8749-0A97-CC9B-2C50F69FC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460163" y="2940052"/>
                <a:ext cx="530225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63" name="Line 134">
                <a:extLst>
                  <a:ext uri="{FF2B5EF4-FFF2-40B4-BE49-F238E27FC236}">
                    <a16:creationId xmlns:a16="http://schemas.microsoft.com/office/drawing/2014/main" id="{EE2CFF4F-6303-7BEE-8B0A-84A2FE3F3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33188" y="2901952"/>
                <a:ext cx="514350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 dirty="0"/>
              </a:p>
            </p:txBody>
          </p:sp>
          <p:sp>
            <p:nvSpPr>
              <p:cNvPr id="164" name="Line 135">
                <a:extLst>
                  <a:ext uri="{FF2B5EF4-FFF2-40B4-BE49-F238E27FC236}">
                    <a16:creationId xmlns:a16="http://schemas.microsoft.com/office/drawing/2014/main" id="{5DE6BCCC-14F7-E34F-8899-3460F2300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607800" y="2862264"/>
                <a:ext cx="498475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65" name="Line 136">
                <a:extLst>
                  <a:ext uri="{FF2B5EF4-FFF2-40B4-BE49-F238E27FC236}">
                    <a16:creationId xmlns:a16="http://schemas.microsoft.com/office/drawing/2014/main" id="{BE19E2E0-51D7-B7D5-E6F4-30726FC72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682413" y="2824164"/>
                <a:ext cx="481012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66" name="Line 137">
                <a:extLst>
                  <a:ext uri="{FF2B5EF4-FFF2-40B4-BE49-F238E27FC236}">
                    <a16:creationId xmlns:a16="http://schemas.microsoft.com/office/drawing/2014/main" id="{5B79B209-3F4E-901E-0D02-D7C67518A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57025" y="2786064"/>
                <a:ext cx="463550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67" name="Line 138">
                <a:extLst>
                  <a:ext uri="{FF2B5EF4-FFF2-40B4-BE49-F238E27FC236}">
                    <a16:creationId xmlns:a16="http://schemas.microsoft.com/office/drawing/2014/main" id="{B1EAF025-B0D8-4399-FB14-B5AE2A401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831638" y="2746377"/>
                <a:ext cx="446087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68" name="Line 139">
                <a:extLst>
                  <a:ext uri="{FF2B5EF4-FFF2-40B4-BE49-F238E27FC236}">
                    <a16:creationId xmlns:a16="http://schemas.microsoft.com/office/drawing/2014/main" id="{01011D8C-953D-5A6C-95E2-C8D228C18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04663" y="2708277"/>
                <a:ext cx="431800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69" name="Line 140">
                <a:extLst>
                  <a:ext uri="{FF2B5EF4-FFF2-40B4-BE49-F238E27FC236}">
                    <a16:creationId xmlns:a16="http://schemas.microsoft.com/office/drawing/2014/main" id="{72A2C15D-AAE5-B320-6B30-688CE541E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79275" y="2670177"/>
                <a:ext cx="414337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70" name="Line 141">
                <a:extLst>
                  <a:ext uri="{FF2B5EF4-FFF2-40B4-BE49-F238E27FC236}">
                    <a16:creationId xmlns:a16="http://schemas.microsoft.com/office/drawing/2014/main" id="{610D331F-CE6D-EE54-FC5C-68D61539F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53888" y="2630489"/>
                <a:ext cx="396875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71" name="Line 142">
                <a:extLst>
                  <a:ext uri="{FF2B5EF4-FFF2-40B4-BE49-F238E27FC236}">
                    <a16:creationId xmlns:a16="http://schemas.microsoft.com/office/drawing/2014/main" id="{2CDFBD50-8FAD-8310-9978-65F76ADE4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28500" y="2592389"/>
                <a:ext cx="381000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72" name="Line 143">
                <a:extLst>
                  <a:ext uri="{FF2B5EF4-FFF2-40B4-BE49-F238E27FC236}">
                    <a16:creationId xmlns:a16="http://schemas.microsoft.com/office/drawing/2014/main" id="{F0E88398-185E-34E3-518B-D66DD170A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203113" y="2554289"/>
                <a:ext cx="363537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73" name="Line 144">
                <a:extLst>
                  <a:ext uri="{FF2B5EF4-FFF2-40B4-BE49-F238E27FC236}">
                    <a16:creationId xmlns:a16="http://schemas.microsoft.com/office/drawing/2014/main" id="{1457595A-6F1C-A032-B9F8-729FCA13E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277725" y="2514602"/>
                <a:ext cx="346075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74" name="Line 145">
                <a:extLst>
                  <a:ext uri="{FF2B5EF4-FFF2-40B4-BE49-F238E27FC236}">
                    <a16:creationId xmlns:a16="http://schemas.microsoft.com/office/drawing/2014/main" id="{C9E79BAD-4921-3A01-4AD1-55A987FD4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50750" y="2476502"/>
                <a:ext cx="330200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75" name="Line 146">
                <a:extLst>
                  <a:ext uri="{FF2B5EF4-FFF2-40B4-BE49-F238E27FC236}">
                    <a16:creationId xmlns:a16="http://schemas.microsoft.com/office/drawing/2014/main" id="{B62DCFF8-B237-EE8C-069F-E3CA7618D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25363" y="2438402"/>
                <a:ext cx="314325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76" name="Line 147">
                <a:extLst>
                  <a:ext uri="{FF2B5EF4-FFF2-40B4-BE49-F238E27FC236}">
                    <a16:creationId xmlns:a16="http://schemas.microsoft.com/office/drawing/2014/main" id="{AD3D04FC-D100-2F00-7622-6C5E29CE5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99975" y="2398714"/>
                <a:ext cx="296862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77" name="Line 148">
                <a:extLst>
                  <a:ext uri="{FF2B5EF4-FFF2-40B4-BE49-F238E27FC236}">
                    <a16:creationId xmlns:a16="http://schemas.microsoft.com/office/drawing/2014/main" id="{06D064E9-73C9-1D7B-050B-3208C5B57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574588" y="2360614"/>
                <a:ext cx="279400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78" name="Line 149">
                <a:extLst>
                  <a:ext uri="{FF2B5EF4-FFF2-40B4-BE49-F238E27FC236}">
                    <a16:creationId xmlns:a16="http://schemas.microsoft.com/office/drawing/2014/main" id="{CADD98BE-D110-CE21-2D13-BA05778A9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649200" y="2320927"/>
                <a:ext cx="261937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79" name="Line 150">
                <a:extLst>
                  <a:ext uri="{FF2B5EF4-FFF2-40B4-BE49-F238E27FC236}">
                    <a16:creationId xmlns:a16="http://schemas.microsoft.com/office/drawing/2014/main" id="{B4407751-4396-7DD2-83C2-30F9B1967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723813" y="2282827"/>
                <a:ext cx="246062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80" name="Line 151">
                <a:extLst>
                  <a:ext uri="{FF2B5EF4-FFF2-40B4-BE49-F238E27FC236}">
                    <a16:creationId xmlns:a16="http://schemas.microsoft.com/office/drawing/2014/main" id="{95542C79-D124-20CB-5105-48EA4F4D7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796838" y="2244727"/>
                <a:ext cx="230187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81" name="Line 152">
                <a:extLst>
                  <a:ext uri="{FF2B5EF4-FFF2-40B4-BE49-F238E27FC236}">
                    <a16:creationId xmlns:a16="http://schemas.microsoft.com/office/drawing/2014/main" id="{77BA9CDB-87EA-385F-B707-2B2BF2A57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71450" y="2205039"/>
                <a:ext cx="212725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  <p:sp>
            <p:nvSpPr>
              <p:cNvPr id="182" name="Line 153">
                <a:extLst>
                  <a:ext uri="{FF2B5EF4-FFF2-40B4-BE49-F238E27FC236}">
                    <a16:creationId xmlns:a16="http://schemas.microsoft.com/office/drawing/2014/main" id="{21A54C1E-D034-DFF7-B62E-38774BD96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46063" y="2166939"/>
                <a:ext cx="196850" cy="0"/>
              </a:xfrm>
              <a:prstGeom prst="line">
                <a:avLst/>
              </a:prstGeom>
              <a:grpFill/>
              <a:ln w="3175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95943" tIns="97971" rIns="195943" bIns="9797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857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D20847-6A9D-192A-B553-61A189ACF53A}"/>
                </a:ext>
              </a:extLst>
            </p:cNvPr>
            <p:cNvSpPr txBox="1"/>
            <p:nvPr/>
          </p:nvSpPr>
          <p:spPr>
            <a:xfrm>
              <a:off x="2717800" y="4102100"/>
              <a:ext cx="908050" cy="32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5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Inflow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6F9772-7EEF-3620-BCC0-6716CC485EDC}"/>
                </a:ext>
              </a:extLst>
            </p:cNvPr>
            <p:cNvSpPr txBox="1"/>
            <p:nvPr/>
          </p:nvSpPr>
          <p:spPr>
            <a:xfrm>
              <a:off x="6577014" y="1263050"/>
              <a:ext cx="1208086" cy="32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5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Outflow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FBAAD79-47E5-F67A-0928-14F0A6195319}"/>
                </a:ext>
              </a:extLst>
            </p:cNvPr>
            <p:cNvSpPr txBox="1"/>
            <p:nvPr/>
          </p:nvSpPr>
          <p:spPr>
            <a:xfrm>
              <a:off x="4387228" y="1753186"/>
              <a:ext cx="1208086" cy="32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5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41D1F1A-DBBD-08E6-F865-6B23C87A244D}"/>
                </a:ext>
              </a:extLst>
            </p:cNvPr>
            <p:cNvCxnSpPr>
              <a:stCxn id="50" idx="2"/>
            </p:cNvCxnSpPr>
            <p:nvPr/>
          </p:nvCxnSpPr>
          <p:spPr>
            <a:xfrm>
              <a:off x="4991271" y="2073269"/>
              <a:ext cx="402044" cy="32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984239-36FA-6EE3-2A31-AD34F83F269A}"/>
                </a:ext>
              </a:extLst>
            </p:cNvPr>
            <p:cNvSpPr txBox="1"/>
            <p:nvPr/>
          </p:nvSpPr>
          <p:spPr>
            <a:xfrm>
              <a:off x="4813629" y="3976445"/>
              <a:ext cx="1208086" cy="32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5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76F49ED-785E-74E0-1983-172ADBCE6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3180" y="3645155"/>
              <a:ext cx="417286" cy="3788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4000BA3-47C9-9B42-CFAB-62CF385A6AD9}"/>
                </a:ext>
              </a:extLst>
            </p:cNvPr>
            <p:cNvCxnSpPr>
              <a:cxnSpLocks/>
            </p:cNvCxnSpPr>
            <p:nvPr/>
          </p:nvCxnSpPr>
          <p:spPr>
            <a:xfrm>
              <a:off x="3056467" y="2635474"/>
              <a:ext cx="279400" cy="563005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04B6674-A3F6-EB4A-C78F-44D043BB3C7C}"/>
                </a:ext>
              </a:extLst>
            </p:cNvPr>
            <p:cNvCxnSpPr>
              <a:cxnSpLocks/>
            </p:cNvCxnSpPr>
            <p:nvPr/>
          </p:nvCxnSpPr>
          <p:spPr>
            <a:xfrm>
              <a:off x="3056467" y="2639838"/>
              <a:ext cx="985626" cy="596579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02A450B-0278-1917-1F16-40A73A8D81C6}"/>
                </a:ext>
              </a:extLst>
            </p:cNvPr>
            <p:cNvCxnSpPr>
              <a:cxnSpLocks/>
            </p:cNvCxnSpPr>
            <p:nvPr/>
          </p:nvCxnSpPr>
          <p:spPr>
            <a:xfrm>
              <a:off x="3056467" y="2635118"/>
              <a:ext cx="1750733" cy="557337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2A0F05-FF22-C618-648C-B5B56D538C39}"/>
                </a:ext>
              </a:extLst>
            </p:cNvPr>
            <p:cNvSpPr txBox="1"/>
            <p:nvPr/>
          </p:nvSpPr>
          <p:spPr>
            <a:xfrm>
              <a:off x="2487352" y="2015003"/>
              <a:ext cx="1208086" cy="597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5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06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Anand</dc:creator>
  <cp:lastModifiedBy>Akshay Anand</cp:lastModifiedBy>
  <cp:revision>2</cp:revision>
  <dcterms:created xsi:type="dcterms:W3CDTF">2024-09-30T17:36:47Z</dcterms:created>
  <dcterms:modified xsi:type="dcterms:W3CDTF">2024-09-30T17:44:42Z</dcterms:modified>
</cp:coreProperties>
</file>