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892675" cy="141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>
        <p:scale>
          <a:sx n="100" d="100"/>
          <a:sy n="100" d="100"/>
        </p:scale>
        <p:origin x="3402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85" y="232007"/>
            <a:ext cx="3669506" cy="493548"/>
          </a:xfrm>
        </p:spPr>
        <p:txBody>
          <a:bodyPr anchor="b"/>
          <a:lstStyle>
            <a:lvl1pPr algn="ctr">
              <a:defRPr sz="1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85" y="744588"/>
            <a:ext cx="3669506" cy="342268"/>
          </a:xfrm>
        </p:spPr>
        <p:txBody>
          <a:bodyPr/>
          <a:lstStyle>
            <a:lvl1pPr marL="0" indent="0" algn="ctr">
              <a:buNone/>
              <a:defRPr sz="496"/>
            </a:lvl1pPr>
            <a:lvl2pPr marL="94503" indent="0" algn="ctr">
              <a:buNone/>
              <a:defRPr sz="413"/>
            </a:lvl2pPr>
            <a:lvl3pPr marL="189006" indent="0" algn="ctr">
              <a:buNone/>
              <a:defRPr sz="372"/>
            </a:lvl3pPr>
            <a:lvl4pPr marL="283510" indent="0" algn="ctr">
              <a:buNone/>
              <a:defRPr sz="331"/>
            </a:lvl4pPr>
            <a:lvl5pPr marL="378013" indent="0" algn="ctr">
              <a:buNone/>
              <a:defRPr sz="331"/>
            </a:lvl5pPr>
            <a:lvl6pPr marL="472516" indent="0" algn="ctr">
              <a:buNone/>
              <a:defRPr sz="331"/>
            </a:lvl6pPr>
            <a:lvl7pPr marL="567019" indent="0" algn="ctr">
              <a:buNone/>
              <a:defRPr sz="331"/>
            </a:lvl7pPr>
            <a:lvl8pPr marL="661523" indent="0" algn="ctr">
              <a:buNone/>
              <a:defRPr sz="331"/>
            </a:lvl8pPr>
            <a:lvl9pPr marL="756026" indent="0" algn="ctr">
              <a:buNone/>
              <a:defRPr sz="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8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01321" y="75476"/>
            <a:ext cx="1054983" cy="12013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371" y="75476"/>
            <a:ext cx="3103791" cy="12013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3" y="353425"/>
            <a:ext cx="4219932" cy="589698"/>
          </a:xfrm>
        </p:spPr>
        <p:txBody>
          <a:bodyPr anchor="b"/>
          <a:lstStyle>
            <a:lvl1pPr>
              <a:defRPr sz="1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823" y="948702"/>
            <a:ext cx="4219932" cy="310108"/>
          </a:xfrm>
        </p:spPr>
        <p:txBody>
          <a:bodyPr/>
          <a:lstStyle>
            <a:lvl1pPr marL="0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1pPr>
            <a:lvl2pPr marL="94503" indent="0">
              <a:buNone/>
              <a:defRPr sz="413">
                <a:solidFill>
                  <a:schemeClr val="tx1">
                    <a:tint val="82000"/>
                  </a:schemeClr>
                </a:solidFill>
              </a:defRPr>
            </a:lvl2pPr>
            <a:lvl3pPr marL="189006" indent="0">
              <a:buNone/>
              <a:defRPr sz="372">
                <a:solidFill>
                  <a:schemeClr val="tx1">
                    <a:tint val="82000"/>
                  </a:schemeClr>
                </a:solidFill>
              </a:defRPr>
            </a:lvl3pPr>
            <a:lvl4pPr marL="283510" indent="0">
              <a:buNone/>
              <a:defRPr sz="331">
                <a:solidFill>
                  <a:schemeClr val="tx1">
                    <a:tint val="82000"/>
                  </a:schemeClr>
                </a:solidFill>
              </a:defRPr>
            </a:lvl4pPr>
            <a:lvl5pPr marL="378013" indent="0">
              <a:buNone/>
              <a:defRPr sz="331">
                <a:solidFill>
                  <a:schemeClr val="tx1">
                    <a:tint val="82000"/>
                  </a:schemeClr>
                </a:solidFill>
              </a:defRPr>
            </a:lvl5pPr>
            <a:lvl6pPr marL="472516" indent="0">
              <a:buNone/>
              <a:defRPr sz="331">
                <a:solidFill>
                  <a:schemeClr val="tx1">
                    <a:tint val="82000"/>
                  </a:schemeClr>
                </a:solidFill>
              </a:defRPr>
            </a:lvl6pPr>
            <a:lvl7pPr marL="567019" indent="0">
              <a:buNone/>
              <a:defRPr sz="331">
                <a:solidFill>
                  <a:schemeClr val="tx1">
                    <a:tint val="82000"/>
                  </a:schemeClr>
                </a:solidFill>
              </a:defRPr>
            </a:lvl7pPr>
            <a:lvl8pPr marL="661523" indent="0">
              <a:buNone/>
              <a:defRPr sz="331">
                <a:solidFill>
                  <a:schemeClr val="tx1">
                    <a:tint val="82000"/>
                  </a:schemeClr>
                </a:solidFill>
              </a:defRPr>
            </a:lvl8pPr>
            <a:lvl9pPr marL="756026" indent="0">
              <a:buNone/>
              <a:defRPr sz="3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371" y="377381"/>
            <a:ext cx="2079387" cy="899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917" y="377381"/>
            <a:ext cx="2079387" cy="8994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9" y="75476"/>
            <a:ext cx="4219932" cy="2740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009" y="347518"/>
            <a:ext cx="2069831" cy="170313"/>
          </a:xfrm>
        </p:spPr>
        <p:txBody>
          <a:bodyPr anchor="b"/>
          <a:lstStyle>
            <a:lvl1pPr marL="0" indent="0">
              <a:buNone/>
              <a:defRPr sz="496" b="1"/>
            </a:lvl1pPr>
            <a:lvl2pPr marL="94503" indent="0">
              <a:buNone/>
              <a:defRPr sz="413" b="1"/>
            </a:lvl2pPr>
            <a:lvl3pPr marL="189006" indent="0">
              <a:buNone/>
              <a:defRPr sz="372" b="1"/>
            </a:lvl3pPr>
            <a:lvl4pPr marL="283510" indent="0">
              <a:buNone/>
              <a:defRPr sz="331" b="1"/>
            </a:lvl4pPr>
            <a:lvl5pPr marL="378013" indent="0">
              <a:buNone/>
              <a:defRPr sz="331" b="1"/>
            </a:lvl5pPr>
            <a:lvl6pPr marL="472516" indent="0">
              <a:buNone/>
              <a:defRPr sz="331" b="1"/>
            </a:lvl6pPr>
            <a:lvl7pPr marL="567019" indent="0">
              <a:buNone/>
              <a:defRPr sz="331" b="1"/>
            </a:lvl7pPr>
            <a:lvl8pPr marL="661523" indent="0">
              <a:buNone/>
              <a:defRPr sz="331" b="1"/>
            </a:lvl8pPr>
            <a:lvl9pPr marL="756026" indent="0">
              <a:buNone/>
              <a:defRPr sz="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009" y="517832"/>
            <a:ext cx="2069831" cy="761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917" y="347518"/>
            <a:ext cx="2080024" cy="170313"/>
          </a:xfrm>
        </p:spPr>
        <p:txBody>
          <a:bodyPr anchor="b"/>
          <a:lstStyle>
            <a:lvl1pPr marL="0" indent="0">
              <a:buNone/>
              <a:defRPr sz="496" b="1"/>
            </a:lvl1pPr>
            <a:lvl2pPr marL="94503" indent="0">
              <a:buNone/>
              <a:defRPr sz="413" b="1"/>
            </a:lvl2pPr>
            <a:lvl3pPr marL="189006" indent="0">
              <a:buNone/>
              <a:defRPr sz="372" b="1"/>
            </a:lvl3pPr>
            <a:lvl4pPr marL="283510" indent="0">
              <a:buNone/>
              <a:defRPr sz="331" b="1"/>
            </a:lvl4pPr>
            <a:lvl5pPr marL="378013" indent="0">
              <a:buNone/>
              <a:defRPr sz="331" b="1"/>
            </a:lvl5pPr>
            <a:lvl6pPr marL="472516" indent="0">
              <a:buNone/>
              <a:defRPr sz="331" b="1"/>
            </a:lvl6pPr>
            <a:lvl7pPr marL="567019" indent="0">
              <a:buNone/>
              <a:defRPr sz="331" b="1"/>
            </a:lvl7pPr>
            <a:lvl8pPr marL="661523" indent="0">
              <a:buNone/>
              <a:defRPr sz="331" b="1"/>
            </a:lvl8pPr>
            <a:lvl9pPr marL="756026" indent="0">
              <a:buNone/>
              <a:defRPr sz="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76917" y="517832"/>
            <a:ext cx="2080024" cy="7616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9" y="94509"/>
            <a:ext cx="1578015" cy="330782"/>
          </a:xfrm>
        </p:spPr>
        <p:txBody>
          <a:bodyPr anchor="b"/>
          <a:lstStyle>
            <a:lvl1pPr>
              <a:defRPr sz="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24" y="204114"/>
            <a:ext cx="2476917" cy="1007442"/>
          </a:xfrm>
        </p:spPr>
        <p:txBody>
          <a:bodyPr/>
          <a:lstStyle>
            <a:lvl1pPr>
              <a:defRPr sz="661"/>
            </a:lvl1pPr>
            <a:lvl2pPr>
              <a:defRPr sz="579"/>
            </a:lvl2pPr>
            <a:lvl3pPr>
              <a:defRPr sz="496"/>
            </a:lvl3pPr>
            <a:lvl4pPr>
              <a:defRPr sz="413"/>
            </a:lvl4pPr>
            <a:lvl5pPr>
              <a:defRPr sz="413"/>
            </a:lvl5pPr>
            <a:lvl6pPr>
              <a:defRPr sz="413"/>
            </a:lvl6pPr>
            <a:lvl7pPr>
              <a:defRPr sz="413"/>
            </a:lvl7pPr>
            <a:lvl8pPr>
              <a:defRPr sz="413"/>
            </a:lvl8pPr>
            <a:lvl9pPr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009" y="425291"/>
            <a:ext cx="1578015" cy="787905"/>
          </a:xfrm>
        </p:spPr>
        <p:txBody>
          <a:bodyPr/>
          <a:lstStyle>
            <a:lvl1pPr marL="0" indent="0">
              <a:buNone/>
              <a:defRPr sz="331"/>
            </a:lvl1pPr>
            <a:lvl2pPr marL="94503" indent="0">
              <a:buNone/>
              <a:defRPr sz="289"/>
            </a:lvl2pPr>
            <a:lvl3pPr marL="189006" indent="0">
              <a:buNone/>
              <a:defRPr sz="248"/>
            </a:lvl3pPr>
            <a:lvl4pPr marL="283510" indent="0">
              <a:buNone/>
              <a:defRPr sz="207"/>
            </a:lvl4pPr>
            <a:lvl5pPr marL="378013" indent="0">
              <a:buNone/>
              <a:defRPr sz="207"/>
            </a:lvl5pPr>
            <a:lvl6pPr marL="472516" indent="0">
              <a:buNone/>
              <a:defRPr sz="207"/>
            </a:lvl6pPr>
            <a:lvl7pPr marL="567019" indent="0">
              <a:buNone/>
              <a:defRPr sz="207"/>
            </a:lvl7pPr>
            <a:lvl8pPr marL="661523" indent="0">
              <a:buNone/>
              <a:defRPr sz="207"/>
            </a:lvl8pPr>
            <a:lvl9pPr marL="756026" indent="0">
              <a:buNone/>
              <a:defRPr sz="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2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09" y="94509"/>
            <a:ext cx="1578015" cy="330782"/>
          </a:xfrm>
        </p:spPr>
        <p:txBody>
          <a:bodyPr anchor="b"/>
          <a:lstStyle>
            <a:lvl1pPr>
              <a:defRPr sz="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0024" y="204114"/>
            <a:ext cx="2476917" cy="1007442"/>
          </a:xfrm>
        </p:spPr>
        <p:txBody>
          <a:bodyPr anchor="t"/>
          <a:lstStyle>
            <a:lvl1pPr marL="0" indent="0">
              <a:buNone/>
              <a:defRPr sz="661"/>
            </a:lvl1pPr>
            <a:lvl2pPr marL="94503" indent="0">
              <a:buNone/>
              <a:defRPr sz="579"/>
            </a:lvl2pPr>
            <a:lvl3pPr marL="189006" indent="0">
              <a:buNone/>
              <a:defRPr sz="496"/>
            </a:lvl3pPr>
            <a:lvl4pPr marL="283510" indent="0">
              <a:buNone/>
              <a:defRPr sz="413"/>
            </a:lvl4pPr>
            <a:lvl5pPr marL="378013" indent="0">
              <a:buNone/>
              <a:defRPr sz="413"/>
            </a:lvl5pPr>
            <a:lvl6pPr marL="472516" indent="0">
              <a:buNone/>
              <a:defRPr sz="413"/>
            </a:lvl6pPr>
            <a:lvl7pPr marL="567019" indent="0">
              <a:buNone/>
              <a:defRPr sz="413"/>
            </a:lvl7pPr>
            <a:lvl8pPr marL="661523" indent="0">
              <a:buNone/>
              <a:defRPr sz="413"/>
            </a:lvl8pPr>
            <a:lvl9pPr marL="756026" indent="0">
              <a:buNone/>
              <a:defRPr sz="4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009" y="425291"/>
            <a:ext cx="1578015" cy="787905"/>
          </a:xfrm>
        </p:spPr>
        <p:txBody>
          <a:bodyPr/>
          <a:lstStyle>
            <a:lvl1pPr marL="0" indent="0">
              <a:buNone/>
              <a:defRPr sz="331"/>
            </a:lvl1pPr>
            <a:lvl2pPr marL="94503" indent="0">
              <a:buNone/>
              <a:defRPr sz="289"/>
            </a:lvl2pPr>
            <a:lvl3pPr marL="189006" indent="0">
              <a:buNone/>
              <a:defRPr sz="248"/>
            </a:lvl3pPr>
            <a:lvl4pPr marL="283510" indent="0">
              <a:buNone/>
              <a:defRPr sz="207"/>
            </a:lvl4pPr>
            <a:lvl5pPr marL="378013" indent="0">
              <a:buNone/>
              <a:defRPr sz="207"/>
            </a:lvl5pPr>
            <a:lvl6pPr marL="472516" indent="0">
              <a:buNone/>
              <a:defRPr sz="207"/>
            </a:lvl6pPr>
            <a:lvl7pPr marL="567019" indent="0">
              <a:buNone/>
              <a:defRPr sz="207"/>
            </a:lvl7pPr>
            <a:lvl8pPr marL="661523" indent="0">
              <a:buNone/>
              <a:defRPr sz="207"/>
            </a:lvl8pPr>
            <a:lvl9pPr marL="756026" indent="0">
              <a:buNone/>
              <a:defRPr sz="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372" y="75476"/>
            <a:ext cx="4219932" cy="274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372" y="377381"/>
            <a:ext cx="4219932" cy="899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6371" y="1313941"/>
            <a:ext cx="1100852" cy="75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E7736-A9FC-4F10-B970-0697B4B658B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0699" y="1313941"/>
            <a:ext cx="1651278" cy="75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55452" y="1313941"/>
            <a:ext cx="1100852" cy="75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BEFDA-1969-4BF2-91F6-12E5A25F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9006" rtl="0" eaLnBrk="1" latinLnBrk="0" hangingPunct="1">
        <a:lnSpc>
          <a:spcPct val="90000"/>
        </a:lnSpc>
        <a:spcBef>
          <a:spcPct val="0"/>
        </a:spcBef>
        <a:buNone/>
        <a:defRPr sz="9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52" indent="-47252" algn="l" defTabSz="189006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579" kern="1200">
          <a:solidFill>
            <a:schemeClr val="tx1"/>
          </a:solidFill>
          <a:latin typeface="+mn-lt"/>
          <a:ea typeface="+mn-ea"/>
          <a:cs typeface="+mn-cs"/>
        </a:defRPr>
      </a:lvl1pPr>
      <a:lvl2pPr marL="141755" indent="-47252" algn="l" defTabSz="189006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36258" indent="-47252" algn="l" defTabSz="189006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413" kern="1200">
          <a:solidFill>
            <a:schemeClr val="tx1"/>
          </a:solidFill>
          <a:latin typeface="+mn-lt"/>
          <a:ea typeface="+mn-ea"/>
          <a:cs typeface="+mn-cs"/>
        </a:defRPr>
      </a:lvl3pPr>
      <a:lvl4pPr marL="330761" indent="-47252" algn="l" defTabSz="189006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4pPr>
      <a:lvl5pPr marL="425265" indent="-47252" algn="l" defTabSz="189006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5pPr>
      <a:lvl6pPr marL="519768" indent="-47252" algn="l" defTabSz="189006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6pPr>
      <a:lvl7pPr marL="614271" indent="-47252" algn="l" defTabSz="189006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7pPr>
      <a:lvl8pPr marL="708774" indent="-47252" algn="l" defTabSz="189006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8pPr>
      <a:lvl9pPr marL="803278" indent="-47252" algn="l" defTabSz="189006" rtl="0" eaLnBrk="1" latinLnBrk="0" hangingPunct="1">
        <a:lnSpc>
          <a:spcPct val="90000"/>
        </a:lnSpc>
        <a:spcBef>
          <a:spcPts val="103"/>
        </a:spcBef>
        <a:buFont typeface="Arial" panose="020B0604020202020204" pitchFamily="34" charset="0"/>
        <a:buChar char="•"/>
        <a:defRPr sz="3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9006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1pPr>
      <a:lvl2pPr marL="94503" algn="l" defTabSz="189006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2pPr>
      <a:lvl3pPr marL="189006" algn="l" defTabSz="189006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3pPr>
      <a:lvl4pPr marL="283510" algn="l" defTabSz="189006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4pPr>
      <a:lvl5pPr marL="378013" algn="l" defTabSz="189006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5pPr>
      <a:lvl6pPr marL="472516" algn="l" defTabSz="189006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6pPr>
      <a:lvl7pPr marL="567019" algn="l" defTabSz="189006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7pPr>
      <a:lvl8pPr marL="661523" algn="l" defTabSz="189006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8pPr>
      <a:lvl9pPr marL="756026" algn="l" defTabSz="189006" rtl="0" eaLnBrk="1" latinLnBrk="0" hangingPunct="1">
        <a:defRPr sz="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D46907B-526A-A713-6CC4-B4C9C269ED26}"/>
              </a:ext>
            </a:extLst>
          </p:cNvPr>
          <p:cNvGrpSpPr/>
          <p:nvPr/>
        </p:nvGrpSpPr>
        <p:grpSpPr>
          <a:xfrm>
            <a:off x="9525" y="80581"/>
            <a:ext cx="4812694" cy="1405935"/>
            <a:chOff x="2639775" y="490115"/>
            <a:chExt cx="4812694" cy="14059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59">
                  <a:extLst>
                    <a:ext uri="{FF2B5EF4-FFF2-40B4-BE49-F238E27FC236}">
                      <a16:creationId xmlns:a16="http://schemas.microsoft.com/office/drawing/2014/main" id="{D8C1C5C5-2E92-C4CD-F9F7-49842CA93417}"/>
                    </a:ext>
                  </a:extLst>
                </p:cNvPr>
                <p:cNvSpPr txBox="1"/>
                <p:nvPr/>
              </p:nvSpPr>
              <p:spPr>
                <a:xfrm>
                  <a:off x="4796333" y="1526718"/>
                  <a:ext cx="157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:endParaRPr 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文字方塊 59">
                  <a:extLst>
                    <a:ext uri="{FF2B5EF4-FFF2-40B4-BE49-F238E27FC236}">
                      <a16:creationId xmlns:a16="http://schemas.microsoft.com/office/drawing/2014/main" id="{D8C1C5C5-2E92-C4CD-F9F7-49842CA93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333" y="1526718"/>
                  <a:ext cx="157728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手繪多邊形: 圖案 52">
              <a:extLst>
                <a:ext uri="{FF2B5EF4-FFF2-40B4-BE49-F238E27FC236}">
                  <a16:creationId xmlns:a16="http://schemas.microsoft.com/office/drawing/2014/main" id="{46DF2F6C-388A-EFA3-C8E9-C5F4BD05071B}"/>
                </a:ext>
              </a:extLst>
            </p:cNvPr>
            <p:cNvSpPr/>
            <p:nvPr/>
          </p:nvSpPr>
          <p:spPr>
            <a:xfrm>
              <a:off x="2662371" y="707520"/>
              <a:ext cx="4663437" cy="379964"/>
            </a:xfrm>
            <a:custGeom>
              <a:avLst/>
              <a:gdLst>
                <a:gd name="connsiteX0" fmla="*/ 0 w 1146810"/>
                <a:gd name="connsiteY0" fmla="*/ 110670 h 133530"/>
                <a:gd name="connsiteX1" fmla="*/ 617220 w 1146810"/>
                <a:gd name="connsiteY1" fmla="*/ 180 h 133530"/>
                <a:gd name="connsiteX2" fmla="*/ 1146810 w 1146810"/>
                <a:gd name="connsiteY2" fmla="*/ 133530 h 13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6810" h="133530">
                  <a:moveTo>
                    <a:pt x="0" y="110670"/>
                  </a:moveTo>
                  <a:cubicBezTo>
                    <a:pt x="213042" y="53520"/>
                    <a:pt x="426085" y="-3630"/>
                    <a:pt x="617220" y="180"/>
                  </a:cubicBezTo>
                  <a:cubicBezTo>
                    <a:pt x="808355" y="3990"/>
                    <a:pt x="977582" y="68760"/>
                    <a:pt x="1146810" y="133530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手繪多邊形: 圖案 51">
              <a:extLst>
                <a:ext uri="{FF2B5EF4-FFF2-40B4-BE49-F238E27FC236}">
                  <a16:creationId xmlns:a16="http://schemas.microsoft.com/office/drawing/2014/main" id="{6111AD35-19B5-9DA2-4730-382DAC35D5F0}"/>
                </a:ext>
              </a:extLst>
            </p:cNvPr>
            <p:cNvSpPr/>
            <p:nvPr/>
          </p:nvSpPr>
          <p:spPr>
            <a:xfrm>
              <a:off x="2679845" y="1459962"/>
              <a:ext cx="4663440" cy="76719"/>
            </a:xfrm>
            <a:custGeom>
              <a:avLst/>
              <a:gdLst>
                <a:gd name="connsiteX0" fmla="*/ 0 w 1162050"/>
                <a:gd name="connsiteY0" fmla="*/ 49541 h 53351"/>
                <a:gd name="connsiteX1" fmla="*/ 525780 w 1162050"/>
                <a:gd name="connsiteY1" fmla="*/ 11 h 53351"/>
                <a:gd name="connsiteX2" fmla="*/ 1162050 w 1162050"/>
                <a:gd name="connsiteY2" fmla="*/ 53351 h 5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0" h="53351">
                  <a:moveTo>
                    <a:pt x="0" y="49541"/>
                  </a:moveTo>
                  <a:cubicBezTo>
                    <a:pt x="166052" y="24458"/>
                    <a:pt x="332105" y="-624"/>
                    <a:pt x="525780" y="11"/>
                  </a:cubicBezTo>
                  <a:cubicBezTo>
                    <a:pt x="719455" y="646"/>
                    <a:pt x="940752" y="26998"/>
                    <a:pt x="1162050" y="53351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直線接點 63">
              <a:extLst>
                <a:ext uri="{FF2B5EF4-FFF2-40B4-BE49-F238E27FC236}">
                  <a16:creationId xmlns:a16="http://schemas.microsoft.com/office/drawing/2014/main" id="{90CAB13B-28E8-0918-F6B8-DCA16D862660}"/>
                </a:ext>
              </a:extLst>
            </p:cNvPr>
            <p:cNvCxnSpPr/>
            <p:nvPr/>
          </p:nvCxnSpPr>
          <p:spPr>
            <a:xfrm>
              <a:off x="4318925" y="766286"/>
              <a:ext cx="0" cy="688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手繪多邊形: 圖案 65">
              <a:extLst>
                <a:ext uri="{FF2B5EF4-FFF2-40B4-BE49-F238E27FC236}">
                  <a16:creationId xmlns:a16="http://schemas.microsoft.com/office/drawing/2014/main" id="{B304F2BC-870B-DD6F-ABB3-F752AE6317A9}"/>
                </a:ext>
              </a:extLst>
            </p:cNvPr>
            <p:cNvSpPr/>
            <p:nvPr/>
          </p:nvSpPr>
          <p:spPr>
            <a:xfrm>
              <a:off x="4313958" y="768339"/>
              <a:ext cx="680131" cy="684086"/>
            </a:xfrm>
            <a:custGeom>
              <a:avLst/>
              <a:gdLst>
                <a:gd name="connsiteX0" fmla="*/ 3810 w 260987"/>
                <a:gd name="connsiteY0" fmla="*/ 0 h 407670"/>
                <a:gd name="connsiteX1" fmla="*/ 260985 w 260987"/>
                <a:gd name="connsiteY1" fmla="*/ 200025 h 407670"/>
                <a:gd name="connsiteX2" fmla="*/ 0 w 260987"/>
                <a:gd name="connsiteY2" fmla="*/ 407670 h 40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7" h="407670">
                  <a:moveTo>
                    <a:pt x="3810" y="0"/>
                  </a:moveTo>
                  <a:cubicBezTo>
                    <a:pt x="132715" y="66040"/>
                    <a:pt x="261620" y="132080"/>
                    <a:pt x="260985" y="200025"/>
                  </a:cubicBezTo>
                  <a:cubicBezTo>
                    <a:pt x="260350" y="267970"/>
                    <a:pt x="130175" y="337820"/>
                    <a:pt x="0" y="40767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手繪多邊形: 圖案 65">
              <a:extLst>
                <a:ext uri="{FF2B5EF4-FFF2-40B4-BE49-F238E27FC236}">
                  <a16:creationId xmlns:a16="http://schemas.microsoft.com/office/drawing/2014/main" id="{C7E75CD5-5A6F-8EAC-960B-155DF06F9D67}"/>
                </a:ext>
              </a:extLst>
            </p:cNvPr>
            <p:cNvSpPr/>
            <p:nvPr/>
          </p:nvSpPr>
          <p:spPr>
            <a:xfrm>
              <a:off x="6472403" y="898129"/>
              <a:ext cx="548640" cy="586200"/>
            </a:xfrm>
            <a:custGeom>
              <a:avLst/>
              <a:gdLst>
                <a:gd name="connsiteX0" fmla="*/ 3810 w 260987"/>
                <a:gd name="connsiteY0" fmla="*/ 0 h 407670"/>
                <a:gd name="connsiteX1" fmla="*/ 260985 w 260987"/>
                <a:gd name="connsiteY1" fmla="*/ 200025 h 407670"/>
                <a:gd name="connsiteX2" fmla="*/ 0 w 260987"/>
                <a:gd name="connsiteY2" fmla="*/ 407670 h 40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987" h="407670">
                  <a:moveTo>
                    <a:pt x="3810" y="0"/>
                  </a:moveTo>
                  <a:cubicBezTo>
                    <a:pt x="132715" y="66040"/>
                    <a:pt x="261620" y="132080"/>
                    <a:pt x="260985" y="200025"/>
                  </a:cubicBezTo>
                  <a:cubicBezTo>
                    <a:pt x="260350" y="267970"/>
                    <a:pt x="130175" y="337820"/>
                    <a:pt x="0" y="40767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線接點 63">
              <a:extLst>
                <a:ext uri="{FF2B5EF4-FFF2-40B4-BE49-F238E27FC236}">
                  <a16:creationId xmlns:a16="http://schemas.microsoft.com/office/drawing/2014/main" id="{AF0E0757-17B7-7684-6E05-7B45D6341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81473" y="890948"/>
              <a:ext cx="0" cy="600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67">
              <a:extLst>
                <a:ext uri="{FF2B5EF4-FFF2-40B4-BE49-F238E27FC236}">
                  <a16:creationId xmlns:a16="http://schemas.microsoft.com/office/drawing/2014/main" id="{F8C7E865-989A-70E2-CA55-7E1C31DB00EE}"/>
                </a:ext>
              </a:extLst>
            </p:cNvPr>
            <p:cNvCxnSpPr>
              <a:cxnSpLocks/>
            </p:cNvCxnSpPr>
            <p:nvPr/>
          </p:nvCxnSpPr>
          <p:spPr>
            <a:xfrm>
              <a:off x="4323893" y="864659"/>
              <a:ext cx="2953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68">
              <a:extLst>
                <a:ext uri="{FF2B5EF4-FFF2-40B4-BE49-F238E27FC236}">
                  <a16:creationId xmlns:a16="http://schemas.microsoft.com/office/drawing/2014/main" id="{F28EBB4E-C2C3-7A24-B110-60E56F2DED4F}"/>
                </a:ext>
              </a:extLst>
            </p:cNvPr>
            <p:cNvCxnSpPr>
              <a:cxnSpLocks/>
            </p:cNvCxnSpPr>
            <p:nvPr/>
          </p:nvCxnSpPr>
          <p:spPr>
            <a:xfrm>
              <a:off x="4323896" y="1084084"/>
              <a:ext cx="680126" cy="1073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70">
              <a:extLst>
                <a:ext uri="{FF2B5EF4-FFF2-40B4-BE49-F238E27FC236}">
                  <a16:creationId xmlns:a16="http://schemas.microsoft.com/office/drawing/2014/main" id="{E2488516-0159-DB7E-433B-E1D3DC78D806}"/>
                </a:ext>
              </a:extLst>
            </p:cNvPr>
            <p:cNvCxnSpPr>
              <a:cxnSpLocks/>
            </p:cNvCxnSpPr>
            <p:nvPr/>
          </p:nvCxnSpPr>
          <p:spPr>
            <a:xfrm>
              <a:off x="4323893" y="1339363"/>
              <a:ext cx="2730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72">
              <a:extLst>
                <a:ext uri="{FF2B5EF4-FFF2-40B4-BE49-F238E27FC236}">
                  <a16:creationId xmlns:a16="http://schemas.microsoft.com/office/drawing/2014/main" id="{B86D3BF2-5B1B-B358-1084-BA9891798913}"/>
                </a:ext>
              </a:extLst>
            </p:cNvPr>
            <p:cNvCxnSpPr>
              <a:cxnSpLocks/>
            </p:cNvCxnSpPr>
            <p:nvPr/>
          </p:nvCxnSpPr>
          <p:spPr>
            <a:xfrm>
              <a:off x="4323893" y="1216244"/>
              <a:ext cx="5597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83">
              <a:extLst>
                <a:ext uri="{FF2B5EF4-FFF2-40B4-BE49-F238E27FC236}">
                  <a16:creationId xmlns:a16="http://schemas.microsoft.com/office/drawing/2014/main" id="{16B108F4-13B3-B1E4-54AA-ECB5F672CE5F}"/>
                </a:ext>
              </a:extLst>
            </p:cNvPr>
            <p:cNvCxnSpPr>
              <a:cxnSpLocks/>
            </p:cNvCxnSpPr>
            <p:nvPr/>
          </p:nvCxnSpPr>
          <p:spPr>
            <a:xfrm>
              <a:off x="4323893" y="956515"/>
              <a:ext cx="509333" cy="35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67">
              <a:extLst>
                <a:ext uri="{FF2B5EF4-FFF2-40B4-BE49-F238E27FC236}">
                  <a16:creationId xmlns:a16="http://schemas.microsoft.com/office/drawing/2014/main" id="{24D4836A-270F-867E-8F8D-573557BCB9DE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78" y="952225"/>
              <a:ext cx="137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68">
              <a:extLst>
                <a:ext uri="{FF2B5EF4-FFF2-40B4-BE49-F238E27FC236}">
                  <a16:creationId xmlns:a16="http://schemas.microsoft.com/office/drawing/2014/main" id="{5AAFE89B-5B87-68FA-FFBF-2820D2D880A4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81" y="1171650"/>
              <a:ext cx="530352" cy="1073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70">
              <a:extLst>
                <a:ext uri="{FF2B5EF4-FFF2-40B4-BE49-F238E27FC236}">
                  <a16:creationId xmlns:a16="http://schemas.microsoft.com/office/drawing/2014/main" id="{1FBF2923-7F08-0A71-14EB-698A70C0B04F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78" y="1426929"/>
              <a:ext cx="914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72">
              <a:extLst>
                <a:ext uri="{FF2B5EF4-FFF2-40B4-BE49-F238E27FC236}">
                  <a16:creationId xmlns:a16="http://schemas.microsoft.com/office/drawing/2014/main" id="{5328F18C-8CE2-FA1B-4E6A-5309B82608B2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78" y="1303810"/>
              <a:ext cx="3657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83">
              <a:extLst>
                <a:ext uri="{FF2B5EF4-FFF2-40B4-BE49-F238E27FC236}">
                  <a16:creationId xmlns:a16="http://schemas.microsoft.com/office/drawing/2014/main" id="{5078E1D8-0A9A-DD36-97AC-CEAAECE20DD5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78" y="1044081"/>
              <a:ext cx="347472" cy="35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4E605-16CC-69AE-1951-563C2BD19F1C}"/>
                </a:ext>
              </a:extLst>
            </p:cNvPr>
            <p:cNvSpPr txBox="1"/>
            <p:nvPr/>
          </p:nvSpPr>
          <p:spPr>
            <a:xfrm>
              <a:off x="5717308" y="1266398"/>
              <a:ext cx="5943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Face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7B53DDC-7CE3-43EE-9758-5AEE9DAEA348}"/>
                </a:ext>
              </a:extLst>
            </p:cNvPr>
            <p:cNvSpPr txBox="1"/>
            <p:nvPr/>
          </p:nvSpPr>
          <p:spPr>
            <a:xfrm>
              <a:off x="5717308" y="490115"/>
              <a:ext cx="5943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0" lang="en-US" altLang="en-US" sz="12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r>
                <a:rPr lang="en-US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sk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83B2F15-EEF7-F698-A83B-FC522561E869}"/>
                    </a:ext>
                  </a:extLst>
                </p:cNvPr>
                <p:cNvSpPr txBox="1"/>
                <p:nvPr/>
              </p:nvSpPr>
              <p:spPr>
                <a:xfrm>
                  <a:off x="5017751" y="913797"/>
                  <a:ext cx="19202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83B2F15-EEF7-F698-A83B-FC522561E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751" y="913797"/>
                  <a:ext cx="1920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DF7BA9C-4FED-D71F-3FB9-AC12D1CF8FC9}"/>
                    </a:ext>
                  </a:extLst>
                </p:cNvPr>
                <p:cNvSpPr txBox="1"/>
                <p:nvPr/>
              </p:nvSpPr>
              <p:spPr>
                <a:xfrm>
                  <a:off x="7059519" y="1022615"/>
                  <a:ext cx="19202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DF7BA9C-4FED-D71F-3FB9-AC12D1CF8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519" y="1022615"/>
                  <a:ext cx="19202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手繪多邊形: 圖案 99">
              <a:extLst>
                <a:ext uri="{FF2B5EF4-FFF2-40B4-BE49-F238E27FC236}">
                  <a16:creationId xmlns:a16="http://schemas.microsoft.com/office/drawing/2014/main" id="{76CB1362-1AE2-4A04-263B-580216FB5AC2}"/>
                </a:ext>
              </a:extLst>
            </p:cNvPr>
            <p:cNvSpPr/>
            <p:nvPr/>
          </p:nvSpPr>
          <p:spPr>
            <a:xfrm>
              <a:off x="2692755" y="1584049"/>
              <a:ext cx="4663440" cy="76719"/>
            </a:xfrm>
            <a:custGeom>
              <a:avLst/>
              <a:gdLst>
                <a:gd name="connsiteX0" fmla="*/ 0 w 1162050"/>
                <a:gd name="connsiteY0" fmla="*/ 49541 h 53351"/>
                <a:gd name="connsiteX1" fmla="*/ 525780 w 1162050"/>
                <a:gd name="connsiteY1" fmla="*/ 11 h 53351"/>
                <a:gd name="connsiteX2" fmla="*/ 1162050 w 1162050"/>
                <a:gd name="connsiteY2" fmla="*/ 53351 h 5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0" h="53351">
                  <a:moveTo>
                    <a:pt x="0" y="49541"/>
                  </a:moveTo>
                  <a:cubicBezTo>
                    <a:pt x="166052" y="24458"/>
                    <a:pt x="332105" y="-624"/>
                    <a:pt x="525780" y="11"/>
                  </a:cubicBezTo>
                  <a:cubicBezTo>
                    <a:pt x="719455" y="646"/>
                    <a:pt x="940752" y="26998"/>
                    <a:pt x="1162050" y="53351"/>
                  </a:cubicBezTo>
                </a:path>
              </a:pathLst>
            </a:cu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線接點 100">
              <a:extLst>
                <a:ext uri="{FF2B5EF4-FFF2-40B4-BE49-F238E27FC236}">
                  <a16:creationId xmlns:a16="http://schemas.microsoft.com/office/drawing/2014/main" id="{511FD185-C406-14DD-7EB9-C3C4FF3B2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681" y="1599525"/>
              <a:ext cx="30087" cy="1086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102">
              <a:extLst>
                <a:ext uri="{FF2B5EF4-FFF2-40B4-BE49-F238E27FC236}">
                  <a16:creationId xmlns:a16="http://schemas.microsoft.com/office/drawing/2014/main" id="{41910A13-415E-CF2D-9B33-61941F500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2081" y="1593305"/>
              <a:ext cx="30087" cy="1142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B1268D78-93E2-7D53-1418-ECE75E507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480" y="1056765"/>
              <a:ext cx="32796" cy="40924"/>
            </a:xfrm>
            <a:custGeom>
              <a:avLst/>
              <a:gdLst>
                <a:gd name="T0" fmla="*/ 36 w 36"/>
                <a:gd name="T1" fmla="*/ 19 h 37"/>
                <a:gd name="T2" fmla="*/ 36 w 36"/>
                <a:gd name="T3" fmla="*/ 19 h 37"/>
                <a:gd name="T4" fmla="*/ 18 w 36"/>
                <a:gd name="T5" fmla="*/ 37 h 37"/>
                <a:gd name="T6" fmla="*/ 0 w 36"/>
                <a:gd name="T7" fmla="*/ 19 h 37"/>
                <a:gd name="T8" fmla="*/ 18 w 36"/>
                <a:gd name="T9" fmla="*/ 0 h 37"/>
                <a:gd name="T10" fmla="*/ 36 w 36"/>
                <a:gd name="T11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36" y="19"/>
                  </a:moveTo>
                  <a:lnTo>
                    <a:pt x="36" y="19"/>
                  </a:lnTo>
                  <a:cubicBezTo>
                    <a:pt x="36" y="29"/>
                    <a:pt x="28" y="37"/>
                    <a:pt x="18" y="37"/>
                  </a:cubicBezTo>
                  <a:cubicBezTo>
                    <a:pt x="8" y="37"/>
                    <a:pt x="0" y="2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9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B375BC09-C627-21A7-A2E2-54333269F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300" y="1517655"/>
              <a:ext cx="32796" cy="40924"/>
            </a:xfrm>
            <a:custGeom>
              <a:avLst/>
              <a:gdLst>
                <a:gd name="T0" fmla="*/ 36 w 36"/>
                <a:gd name="T1" fmla="*/ 19 h 37"/>
                <a:gd name="T2" fmla="*/ 36 w 36"/>
                <a:gd name="T3" fmla="*/ 19 h 37"/>
                <a:gd name="T4" fmla="*/ 18 w 36"/>
                <a:gd name="T5" fmla="*/ 37 h 37"/>
                <a:gd name="T6" fmla="*/ 0 w 36"/>
                <a:gd name="T7" fmla="*/ 19 h 37"/>
                <a:gd name="T8" fmla="*/ 18 w 36"/>
                <a:gd name="T9" fmla="*/ 0 h 37"/>
                <a:gd name="T10" fmla="*/ 36 w 36"/>
                <a:gd name="T11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36" y="19"/>
                  </a:moveTo>
                  <a:lnTo>
                    <a:pt x="36" y="19"/>
                  </a:lnTo>
                  <a:cubicBezTo>
                    <a:pt x="36" y="29"/>
                    <a:pt x="28" y="37"/>
                    <a:pt x="18" y="37"/>
                  </a:cubicBezTo>
                  <a:cubicBezTo>
                    <a:pt x="8" y="37"/>
                    <a:pt x="0" y="29"/>
                    <a:pt x="0" y="19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9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E0118A09-F00E-82A4-DBE5-FD09EDEB1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616" y="1514718"/>
              <a:ext cx="34222" cy="40924"/>
            </a:xfrm>
            <a:custGeom>
              <a:avLst/>
              <a:gdLst>
                <a:gd name="T0" fmla="*/ 37 w 37"/>
                <a:gd name="T1" fmla="*/ 18 h 37"/>
                <a:gd name="T2" fmla="*/ 37 w 37"/>
                <a:gd name="T3" fmla="*/ 18 h 37"/>
                <a:gd name="T4" fmla="*/ 18 w 37"/>
                <a:gd name="T5" fmla="*/ 37 h 37"/>
                <a:gd name="T6" fmla="*/ 0 w 37"/>
                <a:gd name="T7" fmla="*/ 18 h 37"/>
                <a:gd name="T8" fmla="*/ 18 w 37"/>
                <a:gd name="T9" fmla="*/ 0 h 37"/>
                <a:gd name="T10" fmla="*/ 37 w 37"/>
                <a:gd name="T11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7">
                  <a:moveTo>
                    <a:pt x="37" y="18"/>
                  </a:moveTo>
                  <a:lnTo>
                    <a:pt x="37" y="18"/>
                  </a:lnTo>
                  <a:cubicBezTo>
                    <a:pt x="37" y="29"/>
                    <a:pt x="28" y="37"/>
                    <a:pt x="18" y="37"/>
                  </a:cubicBezTo>
                  <a:cubicBezTo>
                    <a:pt x="8" y="37"/>
                    <a:pt x="0" y="29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7" y="8"/>
                    <a:pt x="37" y="1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62A2B5AA-3D86-8BFD-553C-B664C188B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042" y="988127"/>
              <a:ext cx="34222" cy="39219"/>
            </a:xfrm>
            <a:custGeom>
              <a:avLst/>
              <a:gdLst>
                <a:gd name="T0" fmla="*/ 37 w 37"/>
                <a:gd name="T1" fmla="*/ 18 h 37"/>
                <a:gd name="T2" fmla="*/ 37 w 37"/>
                <a:gd name="T3" fmla="*/ 18 h 37"/>
                <a:gd name="T4" fmla="*/ 19 w 37"/>
                <a:gd name="T5" fmla="*/ 37 h 37"/>
                <a:gd name="T6" fmla="*/ 0 w 37"/>
                <a:gd name="T7" fmla="*/ 18 h 37"/>
                <a:gd name="T8" fmla="*/ 19 w 37"/>
                <a:gd name="T9" fmla="*/ 0 h 37"/>
                <a:gd name="T10" fmla="*/ 37 w 37"/>
                <a:gd name="T11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7">
                  <a:moveTo>
                    <a:pt x="37" y="18"/>
                  </a:moveTo>
                  <a:lnTo>
                    <a:pt x="37" y="18"/>
                  </a:lnTo>
                  <a:cubicBezTo>
                    <a:pt x="37" y="28"/>
                    <a:pt x="29" y="37"/>
                    <a:pt x="19" y="37"/>
                  </a:cubicBezTo>
                  <a:cubicBezTo>
                    <a:pt x="9" y="37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E15F5AB-D0EC-49DD-2597-A48D724A957C}"/>
                </a:ext>
              </a:extLst>
            </p:cNvPr>
            <p:cNvCxnSpPr/>
            <p:nvPr/>
          </p:nvCxnSpPr>
          <p:spPr>
            <a:xfrm flipV="1">
              <a:off x="7340276" y="1089626"/>
              <a:ext cx="0" cy="16459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C81DE1C-7772-5411-0C5F-880FDDA89C96}"/>
                </a:ext>
              </a:extLst>
            </p:cNvPr>
            <p:cNvCxnSpPr/>
            <p:nvPr/>
          </p:nvCxnSpPr>
          <p:spPr>
            <a:xfrm flipV="1">
              <a:off x="2659455" y="1022615"/>
              <a:ext cx="0" cy="1828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4D00D80-3CB2-3A89-8B59-9E2E9DAD995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455" y="1330446"/>
              <a:ext cx="0" cy="1828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字方塊 59">
                  <a:extLst>
                    <a:ext uri="{FF2B5EF4-FFF2-40B4-BE49-F238E27FC236}">
                      <a16:creationId xmlns:a16="http://schemas.microsoft.com/office/drawing/2014/main" id="{0B55416C-8625-D36E-20AE-4CB6F37F54E0}"/>
                    </a:ext>
                  </a:extLst>
                </p:cNvPr>
                <p:cNvSpPr txBox="1"/>
                <p:nvPr/>
              </p:nvSpPr>
              <p:spPr>
                <a:xfrm>
                  <a:off x="2639775" y="1127316"/>
                  <a:ext cx="1577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文字方塊 59">
                  <a:extLst>
                    <a:ext uri="{FF2B5EF4-FFF2-40B4-BE49-F238E27FC236}">
                      <a16:creationId xmlns:a16="http://schemas.microsoft.com/office/drawing/2014/main" id="{0B55416C-8625-D36E-20AE-4CB6F37F5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775" y="1127316"/>
                  <a:ext cx="15772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6000" r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D893709-3F1E-A659-FDDE-2D53FFDD93B6}"/>
                </a:ext>
              </a:extLst>
            </p:cNvPr>
            <p:cNvCxnSpPr>
              <a:cxnSpLocks/>
            </p:cNvCxnSpPr>
            <p:nvPr/>
          </p:nvCxnSpPr>
          <p:spPr>
            <a:xfrm>
              <a:off x="7334734" y="1361531"/>
              <a:ext cx="0" cy="16459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字方塊 59">
                  <a:extLst>
                    <a:ext uri="{FF2B5EF4-FFF2-40B4-BE49-F238E27FC236}">
                      <a16:creationId xmlns:a16="http://schemas.microsoft.com/office/drawing/2014/main" id="{1CC6F7AF-39B2-1B81-49F7-7DA150F643B6}"/>
                    </a:ext>
                  </a:extLst>
                </p:cNvPr>
                <p:cNvSpPr txBox="1"/>
                <p:nvPr/>
              </p:nvSpPr>
              <p:spPr>
                <a:xfrm>
                  <a:off x="7294741" y="1157710"/>
                  <a:ext cx="1577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5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11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  <m:r>
                          <a:rPr lang="en-US" sz="11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1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1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1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3" name="文字方塊 59">
                  <a:extLst>
                    <a:ext uri="{FF2B5EF4-FFF2-40B4-BE49-F238E27FC236}">
                      <a16:creationId xmlns:a16="http://schemas.microsoft.com/office/drawing/2014/main" id="{1CC6F7AF-39B2-1B81-49F7-7DA150F64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4741" y="1157710"/>
                  <a:ext cx="15772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538" r="-100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373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Anand</dc:creator>
  <cp:lastModifiedBy>Akshay Anand</cp:lastModifiedBy>
  <cp:revision>2</cp:revision>
  <dcterms:created xsi:type="dcterms:W3CDTF">2024-09-03T13:01:40Z</dcterms:created>
  <dcterms:modified xsi:type="dcterms:W3CDTF">2024-09-03T13:15:16Z</dcterms:modified>
</cp:coreProperties>
</file>