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841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10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146" y="1122363"/>
            <a:ext cx="8880872" cy="2387600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146" y="3602038"/>
            <a:ext cx="8880872" cy="165576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4033" indent="0" algn="ctr">
              <a:buNone/>
              <a:defRPr sz="1942"/>
            </a:lvl2pPr>
            <a:lvl3pPr marL="888065" indent="0" algn="ctr">
              <a:buNone/>
              <a:defRPr sz="1748"/>
            </a:lvl3pPr>
            <a:lvl4pPr marL="1332098" indent="0" algn="ctr">
              <a:buNone/>
              <a:defRPr sz="1554"/>
            </a:lvl4pPr>
            <a:lvl5pPr marL="1776131" indent="0" algn="ctr">
              <a:buNone/>
              <a:defRPr sz="1554"/>
            </a:lvl5pPr>
            <a:lvl6pPr marL="2220163" indent="0" algn="ctr">
              <a:buNone/>
              <a:defRPr sz="1554"/>
            </a:lvl6pPr>
            <a:lvl7pPr marL="2664196" indent="0" algn="ctr">
              <a:buNone/>
              <a:defRPr sz="1554"/>
            </a:lvl7pPr>
            <a:lvl8pPr marL="3108228" indent="0" algn="ctr">
              <a:buNone/>
              <a:defRPr sz="1554"/>
            </a:lvl8pPr>
            <a:lvl9pPr marL="3552261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3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3832" y="365125"/>
            <a:ext cx="255325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080" y="365125"/>
            <a:ext cx="751173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913" y="1709739"/>
            <a:ext cx="10213003" cy="2852737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913" y="4589464"/>
            <a:ext cx="10213003" cy="1500187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1pPr>
            <a:lvl2pPr marL="444033" indent="0">
              <a:buNone/>
              <a:defRPr sz="1942">
                <a:solidFill>
                  <a:schemeClr val="tx1">
                    <a:tint val="82000"/>
                  </a:schemeClr>
                </a:solidFill>
              </a:defRPr>
            </a:lvl2pPr>
            <a:lvl3pPr marL="888065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3pPr>
            <a:lvl4pPr marL="1332098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4pPr>
            <a:lvl5pPr marL="1776131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5pPr>
            <a:lvl6pPr marL="2220163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6pPr>
            <a:lvl7pPr marL="2664196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7pPr>
            <a:lvl8pPr marL="3108228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8pPr>
            <a:lvl9pPr marL="3552261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080" y="1825625"/>
            <a:ext cx="503249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589" y="1825625"/>
            <a:ext cx="503249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365126"/>
            <a:ext cx="1021300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623" y="1681163"/>
            <a:ext cx="5009367" cy="82391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4033" indent="0">
              <a:buNone/>
              <a:defRPr sz="1942" b="1"/>
            </a:lvl2pPr>
            <a:lvl3pPr marL="888065" indent="0">
              <a:buNone/>
              <a:defRPr sz="1748" b="1"/>
            </a:lvl3pPr>
            <a:lvl4pPr marL="1332098" indent="0">
              <a:buNone/>
              <a:defRPr sz="1554" b="1"/>
            </a:lvl4pPr>
            <a:lvl5pPr marL="1776131" indent="0">
              <a:buNone/>
              <a:defRPr sz="1554" b="1"/>
            </a:lvl5pPr>
            <a:lvl6pPr marL="2220163" indent="0">
              <a:buNone/>
              <a:defRPr sz="1554" b="1"/>
            </a:lvl6pPr>
            <a:lvl7pPr marL="2664196" indent="0">
              <a:buNone/>
              <a:defRPr sz="1554" b="1"/>
            </a:lvl7pPr>
            <a:lvl8pPr marL="3108228" indent="0">
              <a:buNone/>
              <a:defRPr sz="1554" b="1"/>
            </a:lvl8pPr>
            <a:lvl9pPr marL="3552261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623" y="2505075"/>
            <a:ext cx="500936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589" y="1681163"/>
            <a:ext cx="5034037" cy="82391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4033" indent="0">
              <a:buNone/>
              <a:defRPr sz="1942" b="1"/>
            </a:lvl2pPr>
            <a:lvl3pPr marL="888065" indent="0">
              <a:buNone/>
              <a:defRPr sz="1748" b="1"/>
            </a:lvl3pPr>
            <a:lvl4pPr marL="1332098" indent="0">
              <a:buNone/>
              <a:defRPr sz="1554" b="1"/>
            </a:lvl4pPr>
            <a:lvl5pPr marL="1776131" indent="0">
              <a:buNone/>
              <a:defRPr sz="1554" b="1"/>
            </a:lvl5pPr>
            <a:lvl6pPr marL="2220163" indent="0">
              <a:buNone/>
              <a:defRPr sz="1554" b="1"/>
            </a:lvl6pPr>
            <a:lvl7pPr marL="2664196" indent="0">
              <a:buNone/>
              <a:defRPr sz="1554" b="1"/>
            </a:lvl7pPr>
            <a:lvl8pPr marL="3108228" indent="0">
              <a:buNone/>
              <a:defRPr sz="1554" b="1"/>
            </a:lvl8pPr>
            <a:lvl9pPr marL="3552261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589" y="2505075"/>
            <a:ext cx="50340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3" y="457200"/>
            <a:ext cx="3819083" cy="1600200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036" y="987426"/>
            <a:ext cx="5994589" cy="4873625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23" y="2057400"/>
            <a:ext cx="3819083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4033" indent="0">
              <a:buNone/>
              <a:defRPr sz="1360"/>
            </a:lvl2pPr>
            <a:lvl3pPr marL="888065" indent="0">
              <a:buNone/>
              <a:defRPr sz="1165"/>
            </a:lvl3pPr>
            <a:lvl4pPr marL="1332098" indent="0">
              <a:buNone/>
              <a:defRPr sz="971"/>
            </a:lvl4pPr>
            <a:lvl5pPr marL="1776131" indent="0">
              <a:buNone/>
              <a:defRPr sz="971"/>
            </a:lvl5pPr>
            <a:lvl6pPr marL="2220163" indent="0">
              <a:buNone/>
              <a:defRPr sz="971"/>
            </a:lvl6pPr>
            <a:lvl7pPr marL="2664196" indent="0">
              <a:buNone/>
              <a:defRPr sz="971"/>
            </a:lvl7pPr>
            <a:lvl8pPr marL="3108228" indent="0">
              <a:buNone/>
              <a:defRPr sz="971"/>
            </a:lvl8pPr>
            <a:lvl9pPr marL="3552261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4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3" y="457200"/>
            <a:ext cx="3819083" cy="1600200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4036" y="987426"/>
            <a:ext cx="5994589" cy="4873625"/>
          </a:xfrm>
        </p:spPr>
        <p:txBody>
          <a:bodyPr anchor="t"/>
          <a:lstStyle>
            <a:lvl1pPr marL="0" indent="0">
              <a:buNone/>
              <a:defRPr sz="3108"/>
            </a:lvl1pPr>
            <a:lvl2pPr marL="444033" indent="0">
              <a:buNone/>
              <a:defRPr sz="2719"/>
            </a:lvl2pPr>
            <a:lvl3pPr marL="888065" indent="0">
              <a:buNone/>
              <a:defRPr sz="2331"/>
            </a:lvl3pPr>
            <a:lvl4pPr marL="1332098" indent="0">
              <a:buNone/>
              <a:defRPr sz="1942"/>
            </a:lvl4pPr>
            <a:lvl5pPr marL="1776131" indent="0">
              <a:buNone/>
              <a:defRPr sz="1942"/>
            </a:lvl5pPr>
            <a:lvl6pPr marL="2220163" indent="0">
              <a:buNone/>
              <a:defRPr sz="1942"/>
            </a:lvl6pPr>
            <a:lvl7pPr marL="2664196" indent="0">
              <a:buNone/>
              <a:defRPr sz="1942"/>
            </a:lvl7pPr>
            <a:lvl8pPr marL="3108228" indent="0">
              <a:buNone/>
              <a:defRPr sz="1942"/>
            </a:lvl8pPr>
            <a:lvl9pPr marL="3552261" indent="0">
              <a:buNone/>
              <a:defRPr sz="19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23" y="2057400"/>
            <a:ext cx="3819083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4033" indent="0">
              <a:buNone/>
              <a:defRPr sz="1360"/>
            </a:lvl2pPr>
            <a:lvl3pPr marL="888065" indent="0">
              <a:buNone/>
              <a:defRPr sz="1165"/>
            </a:lvl3pPr>
            <a:lvl4pPr marL="1332098" indent="0">
              <a:buNone/>
              <a:defRPr sz="971"/>
            </a:lvl4pPr>
            <a:lvl5pPr marL="1776131" indent="0">
              <a:buNone/>
              <a:defRPr sz="971"/>
            </a:lvl5pPr>
            <a:lvl6pPr marL="2220163" indent="0">
              <a:buNone/>
              <a:defRPr sz="971"/>
            </a:lvl6pPr>
            <a:lvl7pPr marL="2664196" indent="0">
              <a:buNone/>
              <a:defRPr sz="971"/>
            </a:lvl7pPr>
            <a:lvl8pPr marL="3108228" indent="0">
              <a:buNone/>
              <a:defRPr sz="971"/>
            </a:lvl8pPr>
            <a:lvl9pPr marL="3552261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080" y="365126"/>
            <a:ext cx="10213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080" y="1825625"/>
            <a:ext cx="102130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080" y="6356351"/>
            <a:ext cx="266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2385" y="6356351"/>
            <a:ext cx="3996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821" y="6356351"/>
            <a:ext cx="266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88065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16" indent="-222016" algn="l" defTabSz="888065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10082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4114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2180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6212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30245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4277" indent="-222016" algn="l" defTabSz="88806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4033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8065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2098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6131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20163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4196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8228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2261" algn="l" defTabSz="88806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8A056D-F260-4898-5BB1-67CF3CE97DC7}"/>
              </a:ext>
            </a:extLst>
          </p:cNvPr>
          <p:cNvGrpSpPr/>
          <p:nvPr/>
        </p:nvGrpSpPr>
        <p:grpSpPr>
          <a:xfrm>
            <a:off x="29191" y="0"/>
            <a:ext cx="11811972" cy="6803793"/>
            <a:chOff x="144105" y="988572"/>
            <a:chExt cx="11811972" cy="680379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8491FBA-4889-C48A-B85D-58C20EF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8878" y="988572"/>
              <a:ext cx="3467100" cy="26003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A1227A9-8997-A704-2C5F-9415071C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8928" y="988572"/>
              <a:ext cx="3467100" cy="26003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398E824-4A4F-E197-EE22-FE7D509F1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88977" y="988572"/>
              <a:ext cx="3467100" cy="26003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97B66E2-479B-E73A-4D4A-1BDAC0A84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4105" y="3711813"/>
              <a:ext cx="3463847" cy="25968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2F9A38-89A9-884D-BCB1-C41807A61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8168" y="3711813"/>
              <a:ext cx="3463847" cy="259689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EE31431-C27E-5A53-4C0E-5B7F736C6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88978" y="3711813"/>
              <a:ext cx="3463847" cy="2596896"/>
            </a:xfrm>
            <a:prstGeom prst="rect">
              <a:avLst/>
            </a:prstGeom>
          </p:spPr>
        </p:pic>
        <p:pic>
          <p:nvPicPr>
            <p:cNvPr id="28" name="Picture 27" descr="A person with a red line around his face">
              <a:extLst>
                <a:ext uri="{FF2B5EF4-FFF2-40B4-BE49-F238E27FC236}">
                  <a16:creationId xmlns:a16="http://schemas.microsoft.com/office/drawing/2014/main" id="{BFDD631C-7ADB-E34E-41C5-5E9948DF4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0" r="4076"/>
            <a:stretch/>
          </p:blipFill>
          <p:spPr>
            <a:xfrm rot="16200000">
              <a:off x="1602761" y="6380972"/>
              <a:ext cx="1216893" cy="1081088"/>
            </a:xfrm>
            <a:prstGeom prst="rect">
              <a:avLst/>
            </a:prstGeom>
          </p:spPr>
        </p:pic>
        <p:pic>
          <p:nvPicPr>
            <p:cNvPr id="29" name="Picture 28" descr="A person with a red line around his face">
              <a:extLst>
                <a:ext uri="{FF2B5EF4-FFF2-40B4-BE49-F238E27FC236}">
                  <a16:creationId xmlns:a16="http://schemas.microsoft.com/office/drawing/2014/main" id="{50CFF0C6-BAAE-6BFA-2E47-A3C0C4E30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" t="874" r="4843"/>
            <a:stretch/>
          </p:blipFill>
          <p:spPr>
            <a:xfrm rot="16200000">
              <a:off x="3589883" y="6371164"/>
              <a:ext cx="1205989" cy="1081081"/>
            </a:xfrm>
            <a:prstGeom prst="rect">
              <a:avLst/>
            </a:prstGeom>
          </p:spPr>
        </p:pic>
        <p:pic>
          <p:nvPicPr>
            <p:cNvPr id="30" name="Picture 29" descr="A person's face with a red line">
              <a:extLst>
                <a:ext uri="{FF2B5EF4-FFF2-40B4-BE49-F238E27FC236}">
                  <a16:creationId xmlns:a16="http://schemas.microsoft.com/office/drawing/2014/main" id="{E02F717F-FDBA-A1C1-A4C6-4A989BCDD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1" r="6511"/>
            <a:stretch/>
          </p:blipFill>
          <p:spPr>
            <a:xfrm rot="16200000">
              <a:off x="5586524" y="6390897"/>
              <a:ext cx="1171280" cy="1076325"/>
            </a:xfrm>
            <a:prstGeom prst="rect">
              <a:avLst/>
            </a:prstGeom>
          </p:spPr>
        </p:pic>
        <p:pic>
          <p:nvPicPr>
            <p:cNvPr id="31" name="Picture 30" descr="A person's face with a red line">
              <a:extLst>
                <a:ext uri="{FF2B5EF4-FFF2-40B4-BE49-F238E27FC236}">
                  <a16:creationId xmlns:a16="http://schemas.microsoft.com/office/drawing/2014/main" id="{768D5C7C-31E8-1F9A-E5EE-EE1E29431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8" r="6004"/>
            <a:stretch/>
          </p:blipFill>
          <p:spPr>
            <a:xfrm rot="16200000">
              <a:off x="7572992" y="6400831"/>
              <a:ext cx="1160933" cy="1066800"/>
            </a:xfrm>
            <a:prstGeom prst="rect">
              <a:avLst/>
            </a:prstGeom>
          </p:spPr>
        </p:pic>
        <p:pic>
          <p:nvPicPr>
            <p:cNvPr id="32" name="Picture 31" descr="A person with a red line around his face">
              <a:extLst>
                <a:ext uri="{FF2B5EF4-FFF2-40B4-BE49-F238E27FC236}">
                  <a16:creationId xmlns:a16="http://schemas.microsoft.com/office/drawing/2014/main" id="{4E4F1E56-F488-9F6C-0FD0-E85E521270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82" r="4811"/>
            <a:stretch/>
          </p:blipFill>
          <p:spPr>
            <a:xfrm rot="16200000">
              <a:off x="9529361" y="6405084"/>
              <a:ext cx="1192486" cy="10572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FCD635E-5D43-8309-E3B2-B4EDA70F2160}"/>
                    </a:ext>
                  </a:extLst>
                </p:cNvPr>
                <p:cNvSpPr txBox="1"/>
                <p:nvPr/>
              </p:nvSpPr>
              <p:spPr>
                <a:xfrm>
                  <a:off x="1672040" y="7423033"/>
                  <a:ext cx="1182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=−1.2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FCD635E-5D43-8309-E3B2-B4EDA70F2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40" y="7423033"/>
                  <a:ext cx="118225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8F4062B-617C-4FB4-6EE8-7E693374AB01}"/>
                    </a:ext>
                  </a:extLst>
                </p:cNvPr>
                <p:cNvSpPr txBox="1"/>
                <p:nvPr/>
              </p:nvSpPr>
              <p:spPr>
                <a:xfrm>
                  <a:off x="3653021" y="7423033"/>
                  <a:ext cx="1182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=−0.6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8F4062B-617C-4FB4-6EE8-7E693374A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021" y="7423033"/>
                  <a:ext cx="118225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91D865-EDFC-3EE1-8893-F5A707B12847}"/>
                    </a:ext>
                  </a:extLst>
                </p:cNvPr>
                <p:cNvSpPr txBox="1"/>
                <p:nvPr/>
              </p:nvSpPr>
              <p:spPr>
                <a:xfrm>
                  <a:off x="5634002" y="7422940"/>
                  <a:ext cx="1182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91D865-EDFC-3EE1-8893-F5A707B12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002" y="7422940"/>
                  <a:ext cx="11822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A9FB690-3853-5BF4-2AD6-A76AE30D7A67}"/>
                    </a:ext>
                  </a:extLst>
                </p:cNvPr>
                <p:cNvSpPr txBox="1"/>
                <p:nvPr/>
              </p:nvSpPr>
              <p:spPr>
                <a:xfrm>
                  <a:off x="7614983" y="7422819"/>
                  <a:ext cx="1182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A9FB690-3853-5BF4-2AD6-A76AE30D7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983" y="7422819"/>
                  <a:ext cx="118225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0DCB321-FC8B-3EB4-19FC-FF84121AE958}"/>
                    </a:ext>
                  </a:extLst>
                </p:cNvPr>
                <p:cNvSpPr txBox="1"/>
                <p:nvPr/>
              </p:nvSpPr>
              <p:spPr>
                <a:xfrm>
                  <a:off x="9567389" y="7422819"/>
                  <a:ext cx="1182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=1.2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0DCB321-FC8B-3EB4-19FC-FF84121AE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7389" y="7422819"/>
                  <a:ext cx="118225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706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Anand</dc:creator>
  <cp:lastModifiedBy>Akshay Anand</cp:lastModifiedBy>
  <cp:revision>1</cp:revision>
  <dcterms:created xsi:type="dcterms:W3CDTF">2024-09-30T17:36:47Z</dcterms:created>
  <dcterms:modified xsi:type="dcterms:W3CDTF">2024-09-30T17:40:58Z</dcterms:modified>
</cp:coreProperties>
</file>