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2344400" cy="6172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4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3050" y="1010127"/>
            <a:ext cx="9258300" cy="214884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241834"/>
            <a:ext cx="9258300" cy="1490186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8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8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1" y="328613"/>
            <a:ext cx="2661761" cy="52306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7" y="328613"/>
            <a:ext cx="7830979" cy="52306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8" y="1538765"/>
            <a:ext cx="10647045" cy="2567463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8" y="4130517"/>
            <a:ext cx="10647045" cy="1350168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1643063"/>
            <a:ext cx="524637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1643063"/>
            <a:ext cx="5246370" cy="3916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9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328613"/>
            <a:ext cx="10647045" cy="11930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6" y="1513047"/>
            <a:ext cx="5222259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6" y="2254568"/>
            <a:ext cx="5222259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2" y="1513047"/>
            <a:ext cx="5247978" cy="741521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2" y="2254568"/>
            <a:ext cx="5247978" cy="3316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1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19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11480"/>
            <a:ext cx="398139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888683"/>
            <a:ext cx="6249353" cy="4386263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851660"/>
            <a:ext cx="398139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411480"/>
            <a:ext cx="3981390" cy="144018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888683"/>
            <a:ext cx="6249353" cy="4386263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1851660"/>
            <a:ext cx="3981390" cy="3430429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0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328613"/>
            <a:ext cx="10647045" cy="1193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1643063"/>
            <a:ext cx="10647045" cy="3916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5720715"/>
            <a:ext cx="277749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5720715"/>
            <a:ext cx="4166235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5720715"/>
            <a:ext cx="277749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99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6465525-5661-B407-393B-A3D5E0544B60}"/>
              </a:ext>
            </a:extLst>
          </p:cNvPr>
          <p:cNvGrpSpPr/>
          <p:nvPr/>
        </p:nvGrpSpPr>
        <p:grpSpPr>
          <a:xfrm>
            <a:off x="-4283" y="26545"/>
            <a:ext cx="12340268" cy="6139486"/>
            <a:chOff x="148117" y="988570"/>
            <a:chExt cx="12340268" cy="6139486"/>
          </a:xfrm>
        </p:grpSpPr>
        <p:pic>
          <p:nvPicPr>
            <p:cNvPr id="39" name="Picture 38" descr="A diagram of a graph&#10;&#10;Description automatically generated">
              <a:extLst>
                <a:ext uri="{FF2B5EF4-FFF2-40B4-BE49-F238E27FC236}">
                  <a16:creationId xmlns:a16="http://schemas.microsoft.com/office/drawing/2014/main" id="{353CD3B1-FB22-D8FF-8CB8-8CA1645FC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17" y="988570"/>
              <a:ext cx="4000169" cy="2998984"/>
            </a:xfrm>
            <a:prstGeom prst="rect">
              <a:avLst/>
            </a:prstGeom>
          </p:spPr>
        </p:pic>
        <p:pic>
          <p:nvPicPr>
            <p:cNvPr id="40" name="Picture 39" descr="A graph of a mathematical equation&#10;&#10;Description automatically generated with medium confidence">
              <a:extLst>
                <a:ext uri="{FF2B5EF4-FFF2-40B4-BE49-F238E27FC236}">
                  <a16:creationId xmlns:a16="http://schemas.microsoft.com/office/drawing/2014/main" id="{32A4124D-A976-9AAA-0E2A-CAE185C7B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8167" y="988570"/>
              <a:ext cx="4000169" cy="2998984"/>
            </a:xfrm>
            <a:prstGeom prst="rect">
              <a:avLst/>
            </a:prstGeom>
          </p:spPr>
        </p:pic>
        <p:pic>
          <p:nvPicPr>
            <p:cNvPr id="41" name="Picture 40" descr="A diagram of a mathematical equation&#10;&#10;Description automatically generated">
              <a:extLst>
                <a:ext uri="{FF2B5EF4-FFF2-40B4-BE49-F238E27FC236}">
                  <a16:creationId xmlns:a16="http://schemas.microsoft.com/office/drawing/2014/main" id="{92B32832-F3ED-DF57-C4D9-53538CE0F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8216" y="988570"/>
              <a:ext cx="4000169" cy="29989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7F6678A-BB03-EDB5-1ABA-4EE73DE5B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8117" y="4129073"/>
              <a:ext cx="4000169" cy="2998983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6B6A125C-6C2F-ACED-90B2-6BA5BBA42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8167" y="4129073"/>
              <a:ext cx="4000169" cy="2998983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A6F148A-B151-F5AC-C3AC-7CEB92AB2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488216" y="4129073"/>
              <a:ext cx="4000169" cy="29989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0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2</cp:revision>
  <dcterms:created xsi:type="dcterms:W3CDTF">2024-09-30T17:36:47Z</dcterms:created>
  <dcterms:modified xsi:type="dcterms:W3CDTF">2024-09-30T17:42:48Z</dcterms:modified>
</cp:coreProperties>
</file>