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48875" cy="3044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110" y="498308"/>
            <a:ext cx="7536656" cy="1060050"/>
          </a:xfrm>
        </p:spPr>
        <p:txBody>
          <a:bodyPr anchor="b"/>
          <a:lstStyle>
            <a:lvl1pPr algn="ctr">
              <a:defRPr sz="2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10" y="1599238"/>
            <a:ext cx="7536656" cy="735128"/>
          </a:xfrm>
        </p:spPr>
        <p:txBody>
          <a:bodyPr/>
          <a:lstStyle>
            <a:lvl1pPr marL="0" indent="0" algn="ctr">
              <a:buNone/>
              <a:defRPr sz="1066"/>
            </a:lvl1pPr>
            <a:lvl2pPr marL="202997" indent="0" algn="ctr">
              <a:buNone/>
              <a:defRPr sz="888"/>
            </a:lvl2pPr>
            <a:lvl3pPr marL="405994" indent="0" algn="ctr">
              <a:buNone/>
              <a:defRPr sz="799"/>
            </a:lvl3pPr>
            <a:lvl4pPr marL="608990" indent="0" algn="ctr">
              <a:buNone/>
              <a:defRPr sz="710"/>
            </a:lvl4pPr>
            <a:lvl5pPr marL="811987" indent="0" algn="ctr">
              <a:buNone/>
              <a:defRPr sz="710"/>
            </a:lvl5pPr>
            <a:lvl6pPr marL="1014984" indent="0" algn="ctr">
              <a:buNone/>
              <a:defRPr sz="710"/>
            </a:lvl6pPr>
            <a:lvl7pPr marL="1217981" indent="0" algn="ctr">
              <a:buNone/>
              <a:defRPr sz="710"/>
            </a:lvl7pPr>
            <a:lvl8pPr marL="1420978" indent="0" algn="ctr">
              <a:buNone/>
              <a:defRPr sz="710"/>
            </a:lvl8pPr>
            <a:lvl9pPr marL="1623974" indent="0" algn="ctr">
              <a:buNone/>
              <a:defRPr sz="7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1226" y="162109"/>
            <a:ext cx="2166789" cy="25803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860" y="162109"/>
            <a:ext cx="6374755" cy="25803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6" y="759092"/>
            <a:ext cx="8667155" cy="1266562"/>
          </a:xfrm>
        </p:spPr>
        <p:txBody>
          <a:bodyPr anchor="b"/>
          <a:lstStyle>
            <a:lvl1pPr>
              <a:defRPr sz="2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6" y="2037637"/>
            <a:ext cx="8667155" cy="666055"/>
          </a:xfrm>
        </p:spPr>
        <p:txBody>
          <a:bodyPr/>
          <a:lstStyle>
            <a:lvl1pPr marL="0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1pPr>
            <a:lvl2pPr marL="202997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05994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3pPr>
            <a:lvl4pPr marL="608990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4pPr>
            <a:lvl5pPr marL="811987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5pPr>
            <a:lvl6pPr marL="101498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6pPr>
            <a:lvl7pPr marL="1217981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7pPr>
            <a:lvl8pPr marL="1420978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8pPr>
            <a:lvl9pPr marL="162397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860" y="810544"/>
            <a:ext cx="4270772" cy="193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7243" y="810544"/>
            <a:ext cx="4270772" cy="193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69" y="162109"/>
            <a:ext cx="8667155" cy="58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69" y="746405"/>
            <a:ext cx="4251145" cy="365802"/>
          </a:xfrm>
        </p:spPr>
        <p:txBody>
          <a:bodyPr anchor="b"/>
          <a:lstStyle>
            <a:lvl1pPr marL="0" indent="0">
              <a:buNone/>
              <a:defRPr sz="1066" b="1"/>
            </a:lvl1pPr>
            <a:lvl2pPr marL="202997" indent="0">
              <a:buNone/>
              <a:defRPr sz="888" b="1"/>
            </a:lvl2pPr>
            <a:lvl3pPr marL="405994" indent="0">
              <a:buNone/>
              <a:defRPr sz="799" b="1"/>
            </a:lvl3pPr>
            <a:lvl4pPr marL="608990" indent="0">
              <a:buNone/>
              <a:defRPr sz="710" b="1"/>
            </a:lvl4pPr>
            <a:lvl5pPr marL="811987" indent="0">
              <a:buNone/>
              <a:defRPr sz="710" b="1"/>
            </a:lvl5pPr>
            <a:lvl6pPr marL="1014984" indent="0">
              <a:buNone/>
              <a:defRPr sz="710" b="1"/>
            </a:lvl6pPr>
            <a:lvl7pPr marL="1217981" indent="0">
              <a:buNone/>
              <a:defRPr sz="710" b="1"/>
            </a:lvl7pPr>
            <a:lvl8pPr marL="1420978" indent="0">
              <a:buNone/>
              <a:defRPr sz="710" b="1"/>
            </a:lvl8pPr>
            <a:lvl9pPr marL="1623974" indent="0">
              <a:buNone/>
              <a:defRPr sz="7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69" y="1112207"/>
            <a:ext cx="4251145" cy="163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243" y="746405"/>
            <a:ext cx="4272081" cy="365802"/>
          </a:xfrm>
        </p:spPr>
        <p:txBody>
          <a:bodyPr anchor="b"/>
          <a:lstStyle>
            <a:lvl1pPr marL="0" indent="0">
              <a:buNone/>
              <a:defRPr sz="1066" b="1"/>
            </a:lvl1pPr>
            <a:lvl2pPr marL="202997" indent="0">
              <a:buNone/>
              <a:defRPr sz="888" b="1"/>
            </a:lvl2pPr>
            <a:lvl3pPr marL="405994" indent="0">
              <a:buNone/>
              <a:defRPr sz="799" b="1"/>
            </a:lvl3pPr>
            <a:lvl4pPr marL="608990" indent="0">
              <a:buNone/>
              <a:defRPr sz="710" b="1"/>
            </a:lvl4pPr>
            <a:lvl5pPr marL="811987" indent="0">
              <a:buNone/>
              <a:defRPr sz="710" b="1"/>
            </a:lvl5pPr>
            <a:lvl6pPr marL="1014984" indent="0">
              <a:buNone/>
              <a:defRPr sz="710" b="1"/>
            </a:lvl6pPr>
            <a:lvl7pPr marL="1217981" indent="0">
              <a:buNone/>
              <a:defRPr sz="710" b="1"/>
            </a:lvl7pPr>
            <a:lvl8pPr marL="1420978" indent="0">
              <a:buNone/>
              <a:defRPr sz="710" b="1"/>
            </a:lvl8pPr>
            <a:lvl9pPr marL="1623974" indent="0">
              <a:buNone/>
              <a:defRPr sz="7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243" y="1112207"/>
            <a:ext cx="4272081" cy="163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70" y="202988"/>
            <a:ext cx="3241023" cy="710459"/>
          </a:xfrm>
        </p:spPr>
        <p:txBody>
          <a:bodyPr anchor="b"/>
          <a:lstStyle>
            <a:lvl1pPr>
              <a:defRPr sz="14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081" y="438399"/>
            <a:ext cx="5087243" cy="2163799"/>
          </a:xfrm>
        </p:spPr>
        <p:txBody>
          <a:bodyPr/>
          <a:lstStyle>
            <a:lvl1pPr>
              <a:defRPr sz="1421"/>
            </a:lvl1pPr>
            <a:lvl2pPr>
              <a:defRPr sz="1243"/>
            </a:lvl2pPr>
            <a:lvl3pPr>
              <a:defRPr sz="106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70" y="913448"/>
            <a:ext cx="3241023" cy="1692274"/>
          </a:xfrm>
        </p:spPr>
        <p:txBody>
          <a:bodyPr/>
          <a:lstStyle>
            <a:lvl1pPr marL="0" indent="0">
              <a:buNone/>
              <a:defRPr sz="710"/>
            </a:lvl1pPr>
            <a:lvl2pPr marL="202997" indent="0">
              <a:buNone/>
              <a:defRPr sz="622"/>
            </a:lvl2pPr>
            <a:lvl3pPr marL="405994" indent="0">
              <a:buNone/>
              <a:defRPr sz="533"/>
            </a:lvl3pPr>
            <a:lvl4pPr marL="608990" indent="0">
              <a:buNone/>
              <a:defRPr sz="444"/>
            </a:lvl4pPr>
            <a:lvl5pPr marL="811987" indent="0">
              <a:buNone/>
              <a:defRPr sz="444"/>
            </a:lvl5pPr>
            <a:lvl6pPr marL="1014984" indent="0">
              <a:buNone/>
              <a:defRPr sz="444"/>
            </a:lvl6pPr>
            <a:lvl7pPr marL="1217981" indent="0">
              <a:buNone/>
              <a:defRPr sz="444"/>
            </a:lvl7pPr>
            <a:lvl8pPr marL="1420978" indent="0">
              <a:buNone/>
              <a:defRPr sz="444"/>
            </a:lvl8pPr>
            <a:lvl9pPr marL="1623974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70" y="202988"/>
            <a:ext cx="3241023" cy="710459"/>
          </a:xfrm>
        </p:spPr>
        <p:txBody>
          <a:bodyPr anchor="b"/>
          <a:lstStyle>
            <a:lvl1pPr>
              <a:defRPr sz="14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2081" y="438399"/>
            <a:ext cx="5087243" cy="2163799"/>
          </a:xfrm>
        </p:spPr>
        <p:txBody>
          <a:bodyPr anchor="t"/>
          <a:lstStyle>
            <a:lvl1pPr marL="0" indent="0">
              <a:buNone/>
              <a:defRPr sz="1421"/>
            </a:lvl1pPr>
            <a:lvl2pPr marL="202997" indent="0">
              <a:buNone/>
              <a:defRPr sz="1243"/>
            </a:lvl2pPr>
            <a:lvl3pPr marL="405994" indent="0">
              <a:buNone/>
              <a:defRPr sz="1066"/>
            </a:lvl3pPr>
            <a:lvl4pPr marL="608990" indent="0">
              <a:buNone/>
              <a:defRPr sz="888"/>
            </a:lvl4pPr>
            <a:lvl5pPr marL="811987" indent="0">
              <a:buNone/>
              <a:defRPr sz="888"/>
            </a:lvl5pPr>
            <a:lvl6pPr marL="1014984" indent="0">
              <a:buNone/>
              <a:defRPr sz="888"/>
            </a:lvl6pPr>
            <a:lvl7pPr marL="1217981" indent="0">
              <a:buNone/>
              <a:defRPr sz="888"/>
            </a:lvl7pPr>
            <a:lvl8pPr marL="1420978" indent="0">
              <a:buNone/>
              <a:defRPr sz="888"/>
            </a:lvl8pPr>
            <a:lvl9pPr marL="1623974" indent="0">
              <a:buNone/>
              <a:defRPr sz="8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70" y="913448"/>
            <a:ext cx="3241023" cy="1692274"/>
          </a:xfrm>
        </p:spPr>
        <p:txBody>
          <a:bodyPr/>
          <a:lstStyle>
            <a:lvl1pPr marL="0" indent="0">
              <a:buNone/>
              <a:defRPr sz="710"/>
            </a:lvl1pPr>
            <a:lvl2pPr marL="202997" indent="0">
              <a:buNone/>
              <a:defRPr sz="622"/>
            </a:lvl2pPr>
            <a:lvl3pPr marL="405994" indent="0">
              <a:buNone/>
              <a:defRPr sz="533"/>
            </a:lvl3pPr>
            <a:lvl4pPr marL="608990" indent="0">
              <a:buNone/>
              <a:defRPr sz="444"/>
            </a:lvl4pPr>
            <a:lvl5pPr marL="811987" indent="0">
              <a:buNone/>
              <a:defRPr sz="444"/>
            </a:lvl5pPr>
            <a:lvl6pPr marL="1014984" indent="0">
              <a:buNone/>
              <a:defRPr sz="444"/>
            </a:lvl6pPr>
            <a:lvl7pPr marL="1217981" indent="0">
              <a:buNone/>
              <a:defRPr sz="444"/>
            </a:lvl7pPr>
            <a:lvl8pPr marL="1420978" indent="0">
              <a:buNone/>
              <a:defRPr sz="444"/>
            </a:lvl8pPr>
            <a:lvl9pPr marL="1623974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860" y="162109"/>
            <a:ext cx="8667155" cy="58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60" y="810544"/>
            <a:ext cx="8667155" cy="19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860" y="2822102"/>
            <a:ext cx="2260997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8B4E-49B0-4767-AF56-6B20AC2167E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8690" y="2822102"/>
            <a:ext cx="3391495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18" y="2822102"/>
            <a:ext cx="2260997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CBD51-18E5-44F5-86CC-1DBFD8CB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5994" rtl="0" eaLnBrk="1" latinLnBrk="0" hangingPunct="1">
        <a:lnSpc>
          <a:spcPct val="90000"/>
        </a:lnSpc>
        <a:spcBef>
          <a:spcPct val="0"/>
        </a:spcBef>
        <a:buNone/>
        <a:defRPr sz="1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498" indent="-101498" algn="l" defTabSz="405994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1pPr>
      <a:lvl2pPr marL="304495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07492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0489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913486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116482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319479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522476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725473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997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994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990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987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984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7981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20978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3974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2" Type="http://schemas.openxmlformats.org/officeDocument/2006/relationships/image" Target="../media/image37.png"/><Relationship Id="rId47" Type="http://schemas.openxmlformats.org/officeDocument/2006/relationships/image" Target="../media/image29.png"/><Relationship Id="rId63" Type="http://schemas.openxmlformats.org/officeDocument/2006/relationships/image" Target="../media/image45.png"/><Relationship Id="rId68" Type="http://schemas.microsoft.com/office/2007/relationships/hdphoto" Target="../media/hdphoto8.wdp"/><Relationship Id="rId84" Type="http://schemas.openxmlformats.org/officeDocument/2006/relationships/image" Target="../media/image64.png"/><Relationship Id="rId2" Type="http://schemas.openxmlformats.org/officeDocument/2006/relationships/image" Target="../media/image1.png"/><Relationship Id="rId29" Type="http://schemas.openxmlformats.org/officeDocument/2006/relationships/image" Target="../media/image13.png"/><Relationship Id="rId11" Type="http://schemas.openxmlformats.org/officeDocument/2006/relationships/image" Target="../media/image10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microsoft.com/office/2007/relationships/hdphoto" Target="../media/hdphoto4.wdp"/><Relationship Id="rId45" Type="http://schemas.openxmlformats.org/officeDocument/2006/relationships/image" Target="../media/image27.png"/><Relationship Id="rId53" Type="http://schemas.microsoft.com/office/2007/relationships/hdphoto" Target="../media/hdphoto5.wdp"/><Relationship Id="rId58" Type="http://schemas.openxmlformats.org/officeDocument/2006/relationships/image" Target="../media/image40.png"/><Relationship Id="rId66" Type="http://schemas.microsoft.com/office/2007/relationships/hdphoto" Target="../media/hdphoto7.wdp"/><Relationship Id="rId74" Type="http://schemas.openxmlformats.org/officeDocument/2006/relationships/image" Target="../media/image52.png"/><Relationship Id="rId79" Type="http://schemas.openxmlformats.org/officeDocument/2006/relationships/image" Target="../media/image56.jpg"/><Relationship Id="rId87" Type="http://schemas.openxmlformats.org/officeDocument/2006/relationships/image" Target="../media/image67.png"/><Relationship Id="rId5" Type="http://schemas.openxmlformats.org/officeDocument/2006/relationships/image" Target="../media/image4.png"/><Relationship Id="rId61" Type="http://schemas.openxmlformats.org/officeDocument/2006/relationships/image" Target="../media/image43.png"/><Relationship Id="rId82" Type="http://schemas.openxmlformats.org/officeDocument/2006/relationships/image" Target="../media/image62.png"/><Relationship Id="rId14" Type="http://schemas.openxmlformats.org/officeDocument/2006/relationships/image" Target="../media/image12.png"/><Relationship Id="rId27" Type="http://schemas.openxmlformats.org/officeDocument/2006/relationships/image" Target="../media/image24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image" Target="../media/image30.png"/><Relationship Id="rId56" Type="http://schemas.openxmlformats.org/officeDocument/2006/relationships/image" Target="../media/image38.png"/><Relationship Id="rId64" Type="http://schemas.openxmlformats.org/officeDocument/2006/relationships/image" Target="../media/image46.png"/><Relationship Id="rId69" Type="http://schemas.openxmlformats.org/officeDocument/2006/relationships/image" Target="../media/image60.png"/><Relationship Id="rId77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33.png"/><Relationship Id="rId72" Type="http://schemas.openxmlformats.org/officeDocument/2006/relationships/image" Target="../media/image50.png"/><Relationship Id="rId80" Type="http://schemas.openxmlformats.org/officeDocument/2006/relationships/image" Target="../media/image58.png"/><Relationship Id="rId85" Type="http://schemas.openxmlformats.org/officeDocument/2006/relationships/image" Target="../media/image65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33" Type="http://schemas.openxmlformats.org/officeDocument/2006/relationships/image" Target="../media/image17.png"/><Relationship Id="rId38" Type="http://schemas.microsoft.com/office/2007/relationships/hdphoto" Target="../media/hdphoto3.wdp"/><Relationship Id="rId46" Type="http://schemas.openxmlformats.org/officeDocument/2006/relationships/image" Target="../media/image28.png"/><Relationship Id="rId59" Type="http://schemas.openxmlformats.org/officeDocument/2006/relationships/image" Target="../media/image41.png"/><Relationship Id="rId67" Type="http://schemas.openxmlformats.org/officeDocument/2006/relationships/image" Target="../media/image48.png"/><Relationship Id="rId41" Type="http://schemas.openxmlformats.org/officeDocument/2006/relationships/image" Target="../media/image36.png"/><Relationship Id="rId54" Type="http://schemas.openxmlformats.org/officeDocument/2006/relationships/image" Target="../media/image35.png"/><Relationship Id="rId62" Type="http://schemas.openxmlformats.org/officeDocument/2006/relationships/image" Target="../media/image44.png"/><Relationship Id="rId70" Type="http://schemas.openxmlformats.org/officeDocument/2006/relationships/image" Target="../media/image61.png"/><Relationship Id="rId75" Type="http://schemas.openxmlformats.org/officeDocument/2006/relationships/image" Target="../media/image53.png"/><Relationship Id="rId83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microsoft.com/office/2007/relationships/hdphoto" Target="../media/hdphoto2.wdp"/><Relationship Id="rId28" Type="http://schemas.openxmlformats.org/officeDocument/2006/relationships/image" Target="../media/image25.png"/><Relationship Id="rId36" Type="http://schemas.openxmlformats.org/officeDocument/2006/relationships/image" Target="../media/image20.png"/><Relationship Id="rId49" Type="http://schemas.openxmlformats.org/officeDocument/2006/relationships/image" Target="../media/image31.png"/><Relationship Id="rId57" Type="http://schemas.openxmlformats.org/officeDocument/2006/relationships/image" Target="../media/image39.png"/><Relationship Id="rId10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image" Target="../media/image26.png"/><Relationship Id="rId52" Type="http://schemas.openxmlformats.org/officeDocument/2006/relationships/image" Target="../media/image34.png"/><Relationship Id="rId60" Type="http://schemas.openxmlformats.org/officeDocument/2006/relationships/image" Target="../media/image42.png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image" Target="../media/image56.png"/><Relationship Id="rId81" Type="http://schemas.openxmlformats.org/officeDocument/2006/relationships/image" Target="../media/image59.png"/><Relationship Id="rId86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microsoft.com/office/2007/relationships/hdphoto" Target="../media/hdphoto1.wdp"/><Relationship Id="rId39" Type="http://schemas.openxmlformats.org/officeDocument/2006/relationships/image" Target="../media/image22.png"/><Relationship Id="rId34" Type="http://schemas.openxmlformats.org/officeDocument/2006/relationships/image" Target="../media/image18.png"/><Relationship Id="rId50" Type="http://schemas.openxmlformats.org/officeDocument/2006/relationships/image" Target="../media/image32.png"/><Relationship Id="rId55" Type="http://schemas.microsoft.com/office/2007/relationships/hdphoto" Target="../media/hdphoto6.wdp"/><Relationship Id="rId76" Type="http://schemas.openxmlformats.org/officeDocument/2006/relationships/image" Target="../media/image54.png"/><Relationship Id="rId7" Type="http://schemas.openxmlformats.org/officeDocument/2006/relationships/image" Target="../media/image6.png"/><Relationship Id="rId7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F394D34-F159-E4A1-7566-79F0E1285838}"/>
              </a:ext>
            </a:extLst>
          </p:cNvPr>
          <p:cNvGrpSpPr/>
          <p:nvPr/>
        </p:nvGrpSpPr>
        <p:grpSpPr>
          <a:xfrm>
            <a:off x="1824114" y="50829"/>
            <a:ext cx="1936670" cy="2990720"/>
            <a:chOff x="1824114" y="50829"/>
            <a:chExt cx="1936670" cy="299072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2E8944F-F5FE-54C1-D8D3-9FBF93CE4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01" t="20095" r="48097"/>
            <a:stretch/>
          </p:blipFill>
          <p:spPr>
            <a:xfrm>
              <a:off x="2763800" y="887892"/>
              <a:ext cx="483392" cy="735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D5C9BD1-B9B7-1157-600E-7717D271A9D8}"/>
                </a:ext>
              </a:extLst>
            </p:cNvPr>
            <p:cNvGrpSpPr/>
            <p:nvPr/>
          </p:nvGrpSpPr>
          <p:grpSpPr>
            <a:xfrm>
              <a:off x="3308079" y="883131"/>
              <a:ext cx="442354" cy="735221"/>
              <a:chOff x="6949895" y="2314458"/>
              <a:chExt cx="442354" cy="73522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D55AF9-8C60-50E7-4D85-DD94F1BD9682}"/>
                  </a:ext>
                </a:extLst>
              </p:cNvPr>
              <p:cNvSpPr/>
              <p:nvPr/>
            </p:nvSpPr>
            <p:spPr>
              <a:xfrm>
                <a:off x="6951277" y="2316524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3EBC5143-8F95-B1CD-A3F2-59CA33851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444" t="20095" r="12499"/>
              <a:stretch/>
            </p:blipFill>
            <p:spPr>
              <a:xfrm>
                <a:off x="6949895" y="2314458"/>
                <a:ext cx="442354" cy="73522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E3774A4-37B1-0B58-0A5A-2B91AF8B1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00" t="20097" r="47564"/>
            <a:stretch/>
          </p:blipFill>
          <p:spPr>
            <a:xfrm>
              <a:off x="1824346" y="1601336"/>
              <a:ext cx="489943" cy="7351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5B69DCC-BD39-B132-5C2D-E9BCCE703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501" t="20959" r="48097"/>
            <a:stretch/>
          </p:blipFill>
          <p:spPr>
            <a:xfrm>
              <a:off x="2764645" y="1612881"/>
              <a:ext cx="483392" cy="72726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5B5CBF-5495-F6D7-4E9F-78506405EADC}"/>
                </a:ext>
              </a:extLst>
            </p:cNvPr>
            <p:cNvGrpSpPr/>
            <p:nvPr/>
          </p:nvGrpSpPr>
          <p:grpSpPr>
            <a:xfrm>
              <a:off x="2378870" y="888011"/>
              <a:ext cx="436564" cy="734491"/>
              <a:chOff x="5922313" y="2319338"/>
              <a:chExt cx="436564" cy="73449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4F8E39E-0E5F-83EC-8F6C-46EE707FD754}"/>
                  </a:ext>
                </a:extLst>
              </p:cNvPr>
              <p:cNvSpPr/>
              <p:nvPr/>
            </p:nvSpPr>
            <p:spPr>
              <a:xfrm>
                <a:off x="5924738" y="2324898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A3836514-FE9B-8513-EEE4-CD5084FB93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915" t="20175" r="12500"/>
              <a:stretch/>
            </p:blipFill>
            <p:spPr>
              <a:xfrm>
                <a:off x="5922313" y="2319338"/>
                <a:ext cx="436564" cy="734491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2FA1B2C-8F5C-4FDF-198A-D1C7DA172738}"/>
                </a:ext>
              </a:extLst>
            </p:cNvPr>
            <p:cNvGrpSpPr/>
            <p:nvPr/>
          </p:nvGrpSpPr>
          <p:grpSpPr>
            <a:xfrm>
              <a:off x="2378882" y="1607724"/>
              <a:ext cx="436552" cy="734491"/>
              <a:chOff x="5922325" y="3296963"/>
              <a:chExt cx="436552" cy="73449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73FFECE-DCF6-A8CA-0B8C-B363857FFE37}"/>
                  </a:ext>
                </a:extLst>
              </p:cNvPr>
              <p:cNvSpPr/>
              <p:nvPr/>
            </p:nvSpPr>
            <p:spPr>
              <a:xfrm>
                <a:off x="5924580" y="3301775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5D3B2FA0-776D-DBB6-291D-04F7901DBC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916" t="20174" r="12500"/>
              <a:stretch/>
            </p:blipFill>
            <p:spPr>
              <a:xfrm>
                <a:off x="5922325" y="3296963"/>
                <a:ext cx="436552" cy="73449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92411AC-5A7F-BB1C-EFEC-A42194318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500" t="20822" r="47700"/>
            <a:stretch/>
          </p:blipFill>
          <p:spPr>
            <a:xfrm>
              <a:off x="2429869" y="2311215"/>
              <a:ext cx="488274" cy="72853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58FF672-551F-0480-FCF5-38CC6901A2D7}"/>
                </a:ext>
              </a:extLst>
            </p:cNvPr>
            <p:cNvGrpSpPr/>
            <p:nvPr/>
          </p:nvGrpSpPr>
          <p:grpSpPr>
            <a:xfrm>
              <a:off x="2981676" y="2306328"/>
              <a:ext cx="439496" cy="735221"/>
              <a:chOff x="6755129" y="4273217"/>
              <a:chExt cx="439496" cy="73522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B7A451D-3624-78FC-D0AB-7E110C79B088}"/>
                  </a:ext>
                </a:extLst>
              </p:cNvPr>
              <p:cNvSpPr/>
              <p:nvPr/>
            </p:nvSpPr>
            <p:spPr>
              <a:xfrm>
                <a:off x="6755129" y="4277457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19D4F60D-21D8-01AA-46D0-BD81694BD4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676" t="20096" r="12500"/>
              <a:stretch/>
            </p:blipFill>
            <p:spPr>
              <a:xfrm>
                <a:off x="6755129" y="4273217"/>
                <a:ext cx="439496" cy="73522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24BCAFBA-A34A-089D-46A7-9E2F05D29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2501" t="20153" r="47564"/>
            <a:stretch/>
          </p:blipFill>
          <p:spPr>
            <a:xfrm>
              <a:off x="1824114" y="883984"/>
              <a:ext cx="489931" cy="73468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F4DBE2B-F741-775D-49DF-9569E2BC5AAC}"/>
                </a:ext>
              </a:extLst>
            </p:cNvPr>
            <p:cNvGrpSpPr/>
            <p:nvPr/>
          </p:nvGrpSpPr>
          <p:grpSpPr>
            <a:xfrm>
              <a:off x="3313538" y="1606051"/>
              <a:ext cx="447246" cy="735221"/>
              <a:chOff x="3313538" y="1606051"/>
              <a:chExt cx="447246" cy="735221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ED26489-A884-BBF7-B6A7-D3E3E2676AA6}"/>
                  </a:ext>
                </a:extLst>
              </p:cNvPr>
              <p:cNvSpPr/>
              <p:nvPr/>
            </p:nvSpPr>
            <p:spPr>
              <a:xfrm>
                <a:off x="3313538" y="1620350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D9BD949-FC98-7799-B91C-8827AAAA28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343" t="20096" r="12500" b="-1"/>
              <a:stretch/>
            </p:blipFill>
            <p:spPr>
              <a:xfrm>
                <a:off x="3317203" y="1606051"/>
                <a:ext cx="443581" cy="73522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B889973-4F0C-EC9B-19AA-40ACE871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6304" y="116690"/>
              <a:ext cx="742950" cy="7429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EF0E3B2-6ADC-6917-A8FD-A7396D8B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786" y="134340"/>
              <a:ext cx="742950" cy="74295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3BB5A0-997F-BFDD-8FB6-7DB9680ED616}"/>
                </a:ext>
              </a:extLst>
            </p:cNvPr>
            <p:cNvSpPr txBox="1"/>
            <p:nvPr/>
          </p:nvSpPr>
          <p:spPr>
            <a:xfrm>
              <a:off x="1826710" y="50829"/>
              <a:ext cx="4443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424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9831ACA-F4A4-1D8A-0854-30D4D487164F}"/>
                    </a:ext>
                  </a:extLst>
                </p:cNvPr>
                <p:cNvSpPr txBox="1"/>
                <p:nvPr/>
              </p:nvSpPr>
              <p:spPr>
                <a:xfrm>
                  <a:off x="2045913" y="679043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- 1.2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9831ACA-F4A4-1D8A-0854-30D4D4871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913" y="679043"/>
                  <a:ext cx="734108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084A604-B95A-AA2C-C532-E8562E3DA81A}"/>
                    </a:ext>
                  </a:extLst>
                </p:cNvPr>
                <p:cNvSpPr txBox="1"/>
                <p:nvPr/>
              </p:nvSpPr>
              <p:spPr>
                <a:xfrm>
                  <a:off x="2998150" y="671421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1.2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084A604-B95A-AA2C-C532-E8562E3DA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150" y="671421"/>
                  <a:ext cx="734108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35B677-B539-9919-7B44-9C97218AFE48}"/>
              </a:ext>
            </a:extLst>
          </p:cNvPr>
          <p:cNvGrpSpPr/>
          <p:nvPr/>
        </p:nvGrpSpPr>
        <p:grpSpPr>
          <a:xfrm>
            <a:off x="3752748" y="57404"/>
            <a:ext cx="2101889" cy="2982578"/>
            <a:chOff x="3705165" y="1874191"/>
            <a:chExt cx="2101889" cy="298257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9124A1-DE5B-8E1F-D958-15A1CDC9FF71}"/>
                </a:ext>
              </a:extLst>
            </p:cNvPr>
            <p:cNvGrpSpPr/>
            <p:nvPr/>
          </p:nvGrpSpPr>
          <p:grpSpPr>
            <a:xfrm>
              <a:off x="5359911" y="2705288"/>
              <a:ext cx="447143" cy="729850"/>
              <a:chOff x="7381897" y="5546135"/>
              <a:chExt cx="447143" cy="72985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1E8262-B01E-8B85-FE43-96095167B39F}"/>
                  </a:ext>
                </a:extLst>
              </p:cNvPr>
              <p:cNvSpPr/>
              <p:nvPr/>
            </p:nvSpPr>
            <p:spPr>
              <a:xfrm>
                <a:off x="7383064" y="5546183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32BD5061-0DF4-6D67-F0C8-A1ECDBA16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188" t="20973" r="12500"/>
              <a:stretch/>
            </p:blipFill>
            <p:spPr>
              <a:xfrm>
                <a:off x="7381897" y="5546135"/>
                <a:ext cx="447143" cy="72985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72B9379-0AEE-7EC0-EE6D-0ADE1962A0C8}"/>
                </a:ext>
              </a:extLst>
            </p:cNvPr>
            <p:cNvGrpSpPr/>
            <p:nvPr/>
          </p:nvGrpSpPr>
          <p:grpSpPr>
            <a:xfrm>
              <a:off x="5359048" y="3436396"/>
              <a:ext cx="447915" cy="729851"/>
              <a:chOff x="7381125" y="6530707"/>
              <a:chExt cx="447915" cy="72985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1868F4-460C-9206-47D9-44118F840099}"/>
                  </a:ext>
                </a:extLst>
              </p:cNvPr>
              <p:cNvSpPr/>
              <p:nvPr/>
            </p:nvSpPr>
            <p:spPr>
              <a:xfrm>
                <a:off x="7381125" y="6533363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A53BC75C-61AA-DAB6-AC7F-91CAE0EA6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188" t="20973" r="12500"/>
              <a:stretch/>
            </p:blipFill>
            <p:spPr>
              <a:xfrm>
                <a:off x="7381897" y="6530707"/>
                <a:ext cx="447143" cy="72985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826A4A-9675-EC70-712B-1694C258C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12500" t="20745" r="47963"/>
            <a:stretch/>
          </p:blipFill>
          <p:spPr>
            <a:xfrm>
              <a:off x="3874188" y="2703182"/>
              <a:ext cx="486856" cy="73195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9A38F6-BC6A-B9F0-644C-F29B25BE7CBA}"/>
                </a:ext>
              </a:extLst>
            </p:cNvPr>
            <p:cNvGrpSpPr/>
            <p:nvPr/>
          </p:nvGrpSpPr>
          <p:grpSpPr>
            <a:xfrm>
              <a:off x="4425506" y="2703181"/>
              <a:ext cx="442686" cy="731958"/>
              <a:chOff x="5182009" y="5599331"/>
              <a:chExt cx="442686" cy="73195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0A97B4A-87FC-4328-D415-9F3275AC7732}"/>
                  </a:ext>
                </a:extLst>
              </p:cNvPr>
              <p:cNvSpPr/>
              <p:nvPr/>
            </p:nvSpPr>
            <p:spPr>
              <a:xfrm>
                <a:off x="5182009" y="5599331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4B398DE-CFC9-0700-EB0B-9D7E19A9EA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550" t="20792" r="12500"/>
              <a:stretch/>
            </p:blipFill>
            <p:spPr>
              <a:xfrm>
                <a:off x="5182009" y="5599769"/>
                <a:ext cx="442686" cy="7315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029481-781A-F60E-1EDC-4D94860B3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/>
            <a:srcRect l="12500" t="20745" r="47920"/>
            <a:stretch/>
          </p:blipFill>
          <p:spPr>
            <a:xfrm>
              <a:off x="3878396" y="3431056"/>
              <a:ext cx="487385" cy="73195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9E78C10-62DD-2948-BE54-08A182DD0CAD}"/>
                </a:ext>
              </a:extLst>
            </p:cNvPr>
            <p:cNvGrpSpPr/>
            <p:nvPr/>
          </p:nvGrpSpPr>
          <p:grpSpPr>
            <a:xfrm>
              <a:off x="4428343" y="3431054"/>
              <a:ext cx="433192" cy="733798"/>
              <a:chOff x="5193669" y="6881781"/>
              <a:chExt cx="433192" cy="73379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3DF02A8-5D62-10DE-360E-E6CEA5347BD8}"/>
                  </a:ext>
                </a:extLst>
              </p:cNvPr>
              <p:cNvSpPr/>
              <p:nvPr/>
            </p:nvSpPr>
            <p:spPr>
              <a:xfrm>
                <a:off x="5193669" y="6881781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B3E2C7C-5249-2727-E980-8DAACF6816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2321" t="21075" r="12500"/>
              <a:stretch/>
            </p:blipFill>
            <p:spPr>
              <a:xfrm>
                <a:off x="5193669" y="6886668"/>
                <a:ext cx="433192" cy="72891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CC7E7CA-060D-5CD1-54CF-A0F13E601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12501" t="20745" r="47961"/>
            <a:stretch/>
          </p:blipFill>
          <p:spPr>
            <a:xfrm>
              <a:off x="4804463" y="3434290"/>
              <a:ext cx="486868" cy="7319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58F5D30-3006-BCB2-80E9-744578F7E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12500" t="20745" r="47963"/>
            <a:stretch/>
          </p:blipFill>
          <p:spPr>
            <a:xfrm>
              <a:off x="4806693" y="2703183"/>
              <a:ext cx="486856" cy="7319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BFFB0FC-40E4-5D2D-D832-70DA06444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/>
            <a:srcRect l="12500" t="21328" r="47920"/>
            <a:stretch/>
          </p:blipFill>
          <p:spPr>
            <a:xfrm>
              <a:off x="4395664" y="4130193"/>
              <a:ext cx="487385" cy="72657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02302DB-CCAD-1068-8444-A6AF49666A24}"/>
                </a:ext>
              </a:extLst>
            </p:cNvPr>
            <p:cNvGrpSpPr/>
            <p:nvPr/>
          </p:nvGrpSpPr>
          <p:grpSpPr>
            <a:xfrm>
              <a:off x="4942186" y="4119705"/>
              <a:ext cx="440096" cy="731013"/>
              <a:chOff x="8237685" y="6674256"/>
              <a:chExt cx="440096" cy="73101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1E5A53-FB4C-815E-B402-5231CDE1ECE6}"/>
                  </a:ext>
                </a:extLst>
              </p:cNvPr>
              <p:cNvSpPr/>
              <p:nvPr/>
            </p:nvSpPr>
            <p:spPr>
              <a:xfrm>
                <a:off x="8237685" y="6681837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44B9746A-17C3-726A-43AD-2FAAFE0801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944" t="20847" r="12500"/>
              <a:stretch/>
            </p:blipFill>
            <p:spPr>
              <a:xfrm>
                <a:off x="8239947" y="6674256"/>
                <a:ext cx="437834" cy="731013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1628762-1C71-C5DB-CEB1-8CE5A6A27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19533"/>
            <a:stretch/>
          </p:blipFill>
          <p:spPr>
            <a:xfrm>
              <a:off x="4044296" y="1949873"/>
              <a:ext cx="597829" cy="7429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0C32D94-ECD9-52A8-C4B7-A471AD6AB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>
              <a:extLst>
                <a:ext uri="{BEBA8EAE-BF5A-486C-A8C5-ECC9F3942E4B}">
                  <a14:imgProps xmlns:a14="http://schemas.microsoft.com/office/drawing/2010/main">
                    <a14:imgLayer r:embed="rId40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22201"/>
            <a:stretch/>
          </p:blipFill>
          <p:spPr>
            <a:xfrm>
              <a:off x="5098454" y="1944359"/>
              <a:ext cx="578008" cy="742950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8D3E44-1C6A-8F61-8F65-F9055B9967E2}"/>
                </a:ext>
              </a:extLst>
            </p:cNvPr>
            <p:cNvSpPr txBox="1"/>
            <p:nvPr/>
          </p:nvSpPr>
          <p:spPr>
            <a:xfrm>
              <a:off x="3705165" y="1874191"/>
              <a:ext cx="4518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424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A1EB6B5-5565-2F3E-2F44-440A0F1C358E}"/>
                    </a:ext>
                  </a:extLst>
                </p:cNvPr>
                <p:cNvSpPr txBox="1"/>
                <p:nvPr/>
              </p:nvSpPr>
              <p:spPr>
                <a:xfrm>
                  <a:off x="4066846" y="2486786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- 1.2</a:t>
                  </a: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A1EB6B5-5565-2F3E-2F44-440A0F1C3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846" y="2486786"/>
                  <a:ext cx="734108" cy="276999"/>
                </a:xfrm>
                <a:prstGeom prst="rect">
                  <a:avLst/>
                </a:prstGeom>
                <a:blipFill>
                  <a:blip r:embed="rId41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B6295BD-9D14-B88A-E333-3EC0BE0AF685}"/>
                    </a:ext>
                  </a:extLst>
                </p:cNvPr>
                <p:cNvSpPr txBox="1"/>
                <p:nvPr/>
              </p:nvSpPr>
              <p:spPr>
                <a:xfrm>
                  <a:off x="4973363" y="2486784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1.2</a:t>
                  </a: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B6295BD-9D14-B88A-E333-3EC0BE0AF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363" y="2486784"/>
                  <a:ext cx="734108" cy="276999"/>
                </a:xfrm>
                <a:prstGeom prst="rect">
                  <a:avLst/>
                </a:prstGeom>
                <a:blipFill>
                  <a:blip r:embed="rId42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833DF2-F7A3-3458-2D7E-3013254CF3F3}"/>
              </a:ext>
            </a:extLst>
          </p:cNvPr>
          <p:cNvGrpSpPr/>
          <p:nvPr/>
        </p:nvGrpSpPr>
        <p:grpSpPr>
          <a:xfrm>
            <a:off x="5888459" y="55851"/>
            <a:ext cx="2005144" cy="2988974"/>
            <a:chOff x="5840876" y="1872638"/>
            <a:chExt cx="2005144" cy="298897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7708C49-5808-4071-8E99-23F65AF20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/>
            <a:srcRect l="12500" t="20745" r="48583"/>
            <a:stretch/>
          </p:blipFill>
          <p:spPr>
            <a:xfrm>
              <a:off x="6861450" y="2703393"/>
              <a:ext cx="479221" cy="7319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E12C7D1-B3A7-111C-4CE4-BC59E646E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4"/>
            <a:srcRect l="12500" t="20632" r="47843"/>
            <a:stretch/>
          </p:blipFill>
          <p:spPr>
            <a:xfrm>
              <a:off x="6000447" y="2703530"/>
              <a:ext cx="488333" cy="73299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32BB39-0C35-920E-A389-9CA53168DB60}"/>
                </a:ext>
              </a:extLst>
            </p:cNvPr>
            <p:cNvGrpSpPr/>
            <p:nvPr/>
          </p:nvGrpSpPr>
          <p:grpSpPr>
            <a:xfrm>
              <a:off x="6552679" y="2704563"/>
              <a:ext cx="440691" cy="731956"/>
              <a:chOff x="4811521" y="4983479"/>
              <a:chExt cx="440691" cy="73195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1AA02B-F2E6-B981-90A2-768111E3BB21}"/>
                  </a:ext>
                </a:extLst>
              </p:cNvPr>
              <p:cNvSpPr/>
              <p:nvPr/>
            </p:nvSpPr>
            <p:spPr>
              <a:xfrm>
                <a:off x="4811521" y="4985652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42FBFD86-359D-2584-9B88-361B64AA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712" t="20744" r="12500" b="2"/>
              <a:stretch/>
            </p:blipFill>
            <p:spPr>
              <a:xfrm>
                <a:off x="4811521" y="4983479"/>
                <a:ext cx="440691" cy="731956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724FCCA-9E4E-7137-6678-4718457123D2}"/>
                </a:ext>
              </a:extLst>
            </p:cNvPr>
            <p:cNvGrpSpPr/>
            <p:nvPr/>
          </p:nvGrpSpPr>
          <p:grpSpPr>
            <a:xfrm>
              <a:off x="7397561" y="3428108"/>
              <a:ext cx="440691" cy="732849"/>
              <a:chOff x="5902698" y="5946980"/>
              <a:chExt cx="440691" cy="73284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35D0D2-1825-F5D7-DA82-87DCDCE923EE}"/>
                  </a:ext>
                </a:extLst>
              </p:cNvPr>
              <p:cNvSpPr/>
              <p:nvPr/>
            </p:nvSpPr>
            <p:spPr>
              <a:xfrm>
                <a:off x="5903322" y="5946980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87A4BC57-6660-8696-EDCF-4870DB899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712" t="20725" r="12500"/>
              <a:stretch/>
            </p:blipFill>
            <p:spPr>
              <a:xfrm>
                <a:off x="5902698" y="5947690"/>
                <a:ext cx="440691" cy="73213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B2CCF40-9213-1351-E4BE-B6BCBD684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7"/>
            <a:srcRect l="12500" t="20725" r="48583"/>
            <a:stretch/>
          </p:blipFill>
          <p:spPr>
            <a:xfrm>
              <a:off x="6859649" y="3427992"/>
              <a:ext cx="479221" cy="732139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758779-E273-B29F-B53C-2F6DAEBBC32A}"/>
                </a:ext>
              </a:extLst>
            </p:cNvPr>
            <p:cNvGrpSpPr/>
            <p:nvPr/>
          </p:nvGrpSpPr>
          <p:grpSpPr>
            <a:xfrm>
              <a:off x="6553189" y="3426855"/>
              <a:ext cx="440691" cy="732139"/>
              <a:chOff x="4808179" y="5973502"/>
              <a:chExt cx="440691" cy="73213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086182-331F-21C9-B428-3384A38988E2}"/>
                  </a:ext>
                </a:extLst>
              </p:cNvPr>
              <p:cNvSpPr/>
              <p:nvPr/>
            </p:nvSpPr>
            <p:spPr>
              <a:xfrm>
                <a:off x="4809357" y="5976936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E477DF7-E7A2-CDF9-D7D0-AB9F898677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712" t="20725" r="12500"/>
              <a:stretch/>
            </p:blipFill>
            <p:spPr>
              <a:xfrm>
                <a:off x="4808179" y="5973502"/>
                <a:ext cx="440691" cy="73213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C412C-6A15-90C5-6126-27A4939AD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9"/>
            <a:srcRect l="12500" t="20633" r="47843"/>
            <a:stretch/>
          </p:blipFill>
          <p:spPr>
            <a:xfrm>
              <a:off x="5996197" y="3426002"/>
              <a:ext cx="488333" cy="73299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FF5B40-2065-DD58-FF97-1F08B2D0248E}"/>
                </a:ext>
              </a:extLst>
            </p:cNvPr>
            <p:cNvGrpSpPr/>
            <p:nvPr/>
          </p:nvGrpSpPr>
          <p:grpSpPr>
            <a:xfrm>
              <a:off x="7086052" y="4128464"/>
              <a:ext cx="440691" cy="733148"/>
              <a:chOff x="5619222" y="6942307"/>
              <a:chExt cx="440691" cy="73314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BB3693-4C70-7F59-9FF4-FF8FE06CD2F4}"/>
                  </a:ext>
                </a:extLst>
              </p:cNvPr>
              <p:cNvSpPr/>
              <p:nvPr/>
            </p:nvSpPr>
            <p:spPr>
              <a:xfrm>
                <a:off x="5619222" y="6942307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591ED8BF-634E-ECFD-BADD-4C01DA99DE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712" t="20725" r="12500" b="-1"/>
              <a:stretch/>
            </p:blipFill>
            <p:spPr>
              <a:xfrm>
                <a:off x="5619222" y="6943316"/>
                <a:ext cx="440691" cy="73213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AB8092C-B436-333A-5B08-6DAECC0D0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/>
            <a:srcRect l="12500" t="20537" r="47843" b="-1"/>
            <a:stretch/>
          </p:blipFill>
          <p:spPr>
            <a:xfrm>
              <a:off x="6536203" y="4127732"/>
              <a:ext cx="488333" cy="733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6D9D37-9B49-F1E3-BEC4-D28B9A063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3">
                      <a14:imgEffect>
                        <a14:colorTemperature colorTemp="47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24364"/>
            <a:stretch/>
          </p:blipFill>
          <p:spPr>
            <a:xfrm>
              <a:off x="6213778" y="1942593"/>
              <a:ext cx="561938" cy="7429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F9DCBE9-0745-2F83-96CD-A4EF56D43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24363"/>
            <a:stretch/>
          </p:blipFill>
          <p:spPr>
            <a:xfrm>
              <a:off x="7206916" y="1958072"/>
              <a:ext cx="561945" cy="74295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A85193-9CB2-5A18-57A2-C58D80788FF9}"/>
                </a:ext>
              </a:extLst>
            </p:cNvPr>
            <p:cNvSpPr txBox="1"/>
            <p:nvPr/>
          </p:nvSpPr>
          <p:spPr>
            <a:xfrm>
              <a:off x="5840876" y="1872638"/>
              <a:ext cx="4443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424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322188-213D-2C6B-2471-8E0003EE28B8}"/>
                    </a:ext>
                  </a:extLst>
                </p:cNvPr>
                <p:cNvSpPr txBox="1"/>
                <p:nvPr/>
              </p:nvSpPr>
              <p:spPr>
                <a:xfrm>
                  <a:off x="6131283" y="2500267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- 1.2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322188-213D-2C6B-2471-8E0003EE2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283" y="2500267"/>
                  <a:ext cx="734108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C1A419E-4F8B-7C60-EC10-D9033DCD67C7}"/>
                    </a:ext>
                  </a:extLst>
                </p:cNvPr>
                <p:cNvSpPr txBox="1"/>
                <p:nvPr/>
              </p:nvSpPr>
              <p:spPr>
                <a:xfrm>
                  <a:off x="7060660" y="2500265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1.2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C1A419E-4F8B-7C60-EC10-D9033DCD6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60" y="2500265"/>
                  <a:ext cx="734108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2012A32-9024-54C9-863A-500CB74DEE01}"/>
                </a:ext>
              </a:extLst>
            </p:cNvPr>
            <p:cNvGrpSpPr/>
            <p:nvPr/>
          </p:nvGrpSpPr>
          <p:grpSpPr>
            <a:xfrm>
              <a:off x="7399056" y="2703401"/>
              <a:ext cx="446964" cy="732700"/>
              <a:chOff x="7466802" y="1825445"/>
              <a:chExt cx="446964" cy="7327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AA5C321-BFAF-4779-4018-681DD712D873}"/>
                  </a:ext>
                </a:extLst>
              </p:cNvPr>
              <p:cNvSpPr/>
              <p:nvPr/>
            </p:nvSpPr>
            <p:spPr>
              <a:xfrm>
                <a:off x="7466802" y="1825445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472700B5-8369-73E2-AAC3-7321D9345A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711" t="20724" r="12500"/>
              <a:stretch/>
            </p:blipFill>
            <p:spPr>
              <a:xfrm>
                <a:off x="7473063" y="1826006"/>
                <a:ext cx="440703" cy="73213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E138E1-8729-565B-48C4-D6668E30DB1C}"/>
              </a:ext>
            </a:extLst>
          </p:cNvPr>
          <p:cNvGrpSpPr/>
          <p:nvPr/>
        </p:nvGrpSpPr>
        <p:grpSpPr>
          <a:xfrm>
            <a:off x="7970335" y="31779"/>
            <a:ext cx="2083320" cy="3007816"/>
            <a:chOff x="7922752" y="1848566"/>
            <a:chExt cx="2083320" cy="30078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71C810-489F-0265-658C-B7B36BC5D5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7"/>
            <a:srcRect l="12500" t="20805" r="47763"/>
            <a:stretch/>
          </p:blipFill>
          <p:spPr>
            <a:xfrm>
              <a:off x="8101380" y="3447554"/>
              <a:ext cx="465088" cy="73141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60A4C5-8048-B3A2-C9E4-EAD9A754B0F6}"/>
                </a:ext>
              </a:extLst>
            </p:cNvPr>
            <p:cNvGrpSpPr/>
            <p:nvPr/>
          </p:nvGrpSpPr>
          <p:grpSpPr>
            <a:xfrm>
              <a:off x="8637825" y="2696275"/>
              <a:ext cx="437046" cy="728236"/>
              <a:chOff x="7172308" y="6273729"/>
              <a:chExt cx="437046" cy="7282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9B5EFB-D6F6-2384-DF81-B142913BC1E0}"/>
                  </a:ext>
                </a:extLst>
              </p:cNvPr>
              <p:cNvSpPr/>
              <p:nvPr/>
            </p:nvSpPr>
            <p:spPr>
              <a:xfrm>
                <a:off x="7172308" y="6276108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A2D5AD8-75DE-FF12-B490-980AF68528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963" t="19397" r="12226" b="1244"/>
              <a:stretch/>
            </p:blipFill>
            <p:spPr>
              <a:xfrm>
                <a:off x="7178166" y="6273729"/>
                <a:ext cx="431188" cy="728236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7E98EE-5589-B797-9C1A-DB88A972E74E}"/>
                </a:ext>
              </a:extLst>
            </p:cNvPr>
            <p:cNvGrpSpPr/>
            <p:nvPr/>
          </p:nvGrpSpPr>
          <p:grpSpPr>
            <a:xfrm>
              <a:off x="8631621" y="3445151"/>
              <a:ext cx="422699" cy="730641"/>
              <a:chOff x="7180939" y="7255245"/>
              <a:chExt cx="422699" cy="73064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192375-7DE4-D38D-22F6-ACDD2FB49D2F}"/>
                  </a:ext>
                </a:extLst>
              </p:cNvPr>
              <p:cNvSpPr/>
              <p:nvPr/>
            </p:nvSpPr>
            <p:spPr>
              <a:xfrm>
                <a:off x="7180939" y="7255245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4B8FD6D-7437-211F-B051-29888DB7D4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637" t="21148" r="12500"/>
              <a:stretch/>
            </p:blipFill>
            <p:spPr>
              <a:xfrm>
                <a:off x="7183389" y="7257650"/>
                <a:ext cx="420249" cy="728236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24F91B-E1F7-876C-D3F9-3399C2D95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/>
            <a:srcRect l="12500" t="21147" r="47763"/>
            <a:stretch/>
          </p:blipFill>
          <p:spPr>
            <a:xfrm>
              <a:off x="8107645" y="2712967"/>
              <a:ext cx="466781" cy="7282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46F3A8-4E96-4B37-6FDD-4DF6ABFF0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1"/>
            <a:srcRect l="12500" t="21147" r="48364"/>
            <a:stretch/>
          </p:blipFill>
          <p:spPr>
            <a:xfrm>
              <a:off x="9026027" y="2701997"/>
              <a:ext cx="474756" cy="72823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693060-2E16-9669-2165-CE6F875CCAE2}"/>
                </a:ext>
              </a:extLst>
            </p:cNvPr>
            <p:cNvGrpSpPr/>
            <p:nvPr/>
          </p:nvGrpSpPr>
          <p:grpSpPr>
            <a:xfrm>
              <a:off x="9562497" y="3437817"/>
              <a:ext cx="442086" cy="738236"/>
              <a:chOff x="8271284" y="7243629"/>
              <a:chExt cx="442086" cy="7382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EEEB910-86C8-9679-002A-E954BEC2A78C}"/>
                  </a:ext>
                </a:extLst>
              </p:cNvPr>
              <p:cNvSpPr/>
              <p:nvPr/>
            </p:nvSpPr>
            <p:spPr>
              <a:xfrm>
                <a:off x="8271284" y="7243629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E2223D-959E-1B32-3803-FDBA53419C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689" t="20672" r="12500" b="-1"/>
              <a:stretch/>
            </p:blipFill>
            <p:spPr>
              <a:xfrm>
                <a:off x="8272396" y="7249239"/>
                <a:ext cx="440974" cy="732626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07BFB7-007D-1420-EC98-20857370CC92}"/>
                </a:ext>
              </a:extLst>
            </p:cNvPr>
            <p:cNvGrpSpPr/>
            <p:nvPr/>
          </p:nvGrpSpPr>
          <p:grpSpPr>
            <a:xfrm>
              <a:off x="9564032" y="2696972"/>
              <a:ext cx="442040" cy="732627"/>
              <a:chOff x="8263016" y="6266063"/>
              <a:chExt cx="442040" cy="73262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8FFAF9-6F8F-28BE-4D5E-6C5AB037F561}"/>
                  </a:ext>
                </a:extLst>
              </p:cNvPr>
              <p:cNvSpPr/>
              <p:nvPr/>
            </p:nvSpPr>
            <p:spPr>
              <a:xfrm>
                <a:off x="8263016" y="6269463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10D4E3D-B153-CEE8-A98F-01E942D007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332" t="20672" r="12500"/>
              <a:stretch/>
            </p:blipFill>
            <p:spPr>
              <a:xfrm>
                <a:off x="8274007" y="6266063"/>
                <a:ext cx="431049" cy="73262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910A9AB-621E-7C25-DC8C-C4EB9FB6A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4"/>
            <a:srcRect l="12500" t="20672" r="48187" b="1"/>
            <a:stretch/>
          </p:blipFill>
          <p:spPr>
            <a:xfrm>
              <a:off x="9016933" y="3439525"/>
              <a:ext cx="484097" cy="732626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EAD147-86A0-BA5E-FB97-36E4BECE65C1}"/>
                </a:ext>
              </a:extLst>
            </p:cNvPr>
            <p:cNvSpPr txBox="1"/>
            <p:nvPr/>
          </p:nvSpPr>
          <p:spPr>
            <a:xfrm>
              <a:off x="7922752" y="1848566"/>
              <a:ext cx="461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424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7D2AE0D-219B-6F40-E880-1D6158BE6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5">
              <a:extLst>
                <a:ext uri="{BEBA8EAE-BF5A-486C-A8C5-ECC9F3942E4B}">
                  <a14:imgProps xmlns:a14="http://schemas.microsoft.com/office/drawing/2010/main">
                    <a14:imgLayer r:embed="rId66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24364"/>
            <a:stretch/>
          </p:blipFill>
          <p:spPr>
            <a:xfrm>
              <a:off x="9194634" y="1955873"/>
              <a:ext cx="561938" cy="7429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13E9327-DD50-A9FD-8C62-33604015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7">
              <a:extLst>
                <a:ext uri="{BEBA8EAE-BF5A-486C-A8C5-ECC9F3942E4B}">
                  <a14:imgProps xmlns:a14="http://schemas.microsoft.com/office/drawing/2010/main">
                    <a14:imgLayer r:embed="rId68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24363"/>
            <a:stretch/>
          </p:blipFill>
          <p:spPr>
            <a:xfrm>
              <a:off x="8320109" y="1956968"/>
              <a:ext cx="561945" cy="74295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3AFEC6E-81D6-E622-5072-259C0A414A74}"/>
                    </a:ext>
                  </a:extLst>
                </p:cNvPr>
                <p:cNvSpPr txBox="1"/>
                <p:nvPr/>
              </p:nvSpPr>
              <p:spPr>
                <a:xfrm>
                  <a:off x="8202073" y="2490901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- 1.2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3AFEC6E-81D6-E622-5072-259C0A414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73" y="2490901"/>
                  <a:ext cx="734108" cy="276999"/>
                </a:xfrm>
                <a:prstGeom prst="rect">
                  <a:avLst/>
                </a:prstGeom>
                <a:blipFill>
                  <a:blip r:embed="rId69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92E7EE-531F-861A-7CC9-CDBFD6F2DA24}"/>
                    </a:ext>
                  </a:extLst>
                </p:cNvPr>
                <p:cNvSpPr txBox="1"/>
                <p:nvPr/>
              </p:nvSpPr>
              <p:spPr>
                <a:xfrm>
                  <a:off x="9154310" y="2483279"/>
                  <a:ext cx="7341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1.2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92E7EE-531F-861A-7CC9-CDBFD6F2D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310" y="2483279"/>
                  <a:ext cx="734108" cy="276999"/>
                </a:xfrm>
                <a:prstGeom prst="rect">
                  <a:avLst/>
                </a:prstGeom>
                <a:blipFill>
                  <a:blip r:embed="rId70"/>
                  <a:stretch>
                    <a:fillRect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C1B6D2-7037-FD3F-0FB9-F8BB65374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1"/>
            <a:srcRect l="12500" t="20674" r="47763" b="-2"/>
            <a:stretch/>
          </p:blipFill>
          <p:spPr>
            <a:xfrm>
              <a:off x="8731418" y="4123755"/>
              <a:ext cx="489318" cy="73262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09ACA1-FAFF-E59E-5239-5351ECCDB0DA}"/>
                </a:ext>
              </a:extLst>
            </p:cNvPr>
            <p:cNvGrpSpPr/>
            <p:nvPr/>
          </p:nvGrpSpPr>
          <p:grpSpPr>
            <a:xfrm>
              <a:off x="9282203" y="4115070"/>
              <a:ext cx="443636" cy="732627"/>
              <a:chOff x="8062025" y="8211276"/>
              <a:chExt cx="443636" cy="73262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5944D66-0C93-D444-CCE8-ABA8FA9507CB}"/>
                  </a:ext>
                </a:extLst>
              </p:cNvPr>
              <p:cNvSpPr/>
              <p:nvPr/>
            </p:nvSpPr>
            <p:spPr>
              <a:xfrm>
                <a:off x="8062025" y="8216362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4015A51-7FCC-F790-725F-96E44BF9F8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689" t="20671" r="12500"/>
              <a:stretch/>
            </p:blipFill>
            <p:spPr>
              <a:xfrm>
                <a:off x="8064687" y="8211276"/>
                <a:ext cx="440974" cy="732627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7838A4A-F6B0-AA95-992A-3BB08F9EDD02}"/>
              </a:ext>
            </a:extLst>
          </p:cNvPr>
          <p:cNvGrpSpPr/>
          <p:nvPr/>
        </p:nvGrpSpPr>
        <p:grpSpPr>
          <a:xfrm>
            <a:off x="1132328" y="1212107"/>
            <a:ext cx="480982" cy="738864"/>
            <a:chOff x="4969889" y="3694591"/>
            <a:chExt cx="480982" cy="73886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557175F-DBBC-5893-5775-9AF381F938C4}"/>
                </a:ext>
              </a:extLst>
            </p:cNvPr>
            <p:cNvSpPr/>
            <p:nvPr/>
          </p:nvSpPr>
          <p:spPr>
            <a:xfrm>
              <a:off x="4969889" y="3694591"/>
              <a:ext cx="365760" cy="7388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84BDD57A-3EBE-04F7-5959-9A988BC55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678" t="19104" r="12500" b="7484"/>
            <a:stretch/>
          </p:blipFill>
          <p:spPr>
            <a:xfrm>
              <a:off x="4973185" y="3699250"/>
              <a:ext cx="477686" cy="73420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A85F983-83AC-11C8-AF6A-D0ED2F7287F1}"/>
              </a:ext>
            </a:extLst>
          </p:cNvPr>
          <p:cNvPicPr>
            <a:picLocks noChangeAspect="1"/>
          </p:cNvPicPr>
          <p:nvPr/>
        </p:nvPicPr>
        <p:blipFill rotWithShape="1">
          <a:blip r:embed="rId74"/>
          <a:srcRect l="12500" t="19104" r="47554" b="7484"/>
          <a:stretch/>
        </p:blipFill>
        <p:spPr>
          <a:xfrm>
            <a:off x="547259" y="1215646"/>
            <a:ext cx="532680" cy="734205"/>
          </a:xfrm>
          <a:prstGeom prst="rect">
            <a:avLst/>
          </a:prstGeom>
          <a:ln>
            <a:noFill/>
          </a:ln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1AA90AB-E70B-2B73-264B-CB5D05788722}"/>
              </a:ext>
            </a:extLst>
          </p:cNvPr>
          <p:cNvPicPr>
            <a:picLocks noChangeAspect="1"/>
          </p:cNvPicPr>
          <p:nvPr/>
        </p:nvPicPr>
        <p:blipFill rotWithShape="1">
          <a:blip r:embed="rId75"/>
          <a:srcRect l="12500" t="19497" r="47554" b="7707"/>
          <a:stretch/>
        </p:blipFill>
        <p:spPr>
          <a:xfrm>
            <a:off x="724244" y="2032353"/>
            <a:ext cx="532680" cy="728047"/>
          </a:xfrm>
          <a:prstGeom prst="rect">
            <a:avLst/>
          </a:prstGeom>
          <a:ln>
            <a:noFill/>
          </a:ln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19CE9DD-494F-1830-04CC-8BF09A5BAAD8}"/>
              </a:ext>
            </a:extLst>
          </p:cNvPr>
          <p:cNvPicPr>
            <a:picLocks noChangeAspect="1"/>
          </p:cNvPicPr>
          <p:nvPr/>
        </p:nvPicPr>
        <p:blipFill rotWithShape="1">
          <a:blip r:embed="rId76"/>
          <a:srcRect l="12500" t="19418" r="47554" b="7623"/>
          <a:stretch/>
        </p:blipFill>
        <p:spPr>
          <a:xfrm>
            <a:off x="549106" y="409354"/>
            <a:ext cx="532680" cy="729673"/>
          </a:xfrm>
          <a:prstGeom prst="rect">
            <a:avLst/>
          </a:prstGeom>
          <a:ln>
            <a:noFill/>
          </a:ln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C3826C1-F404-DA6D-EEFF-897CC37202DF}"/>
              </a:ext>
            </a:extLst>
          </p:cNvPr>
          <p:cNvGrpSpPr/>
          <p:nvPr/>
        </p:nvGrpSpPr>
        <p:grpSpPr>
          <a:xfrm>
            <a:off x="1134141" y="409355"/>
            <a:ext cx="475526" cy="729672"/>
            <a:chOff x="4975345" y="2647758"/>
            <a:chExt cx="475526" cy="72967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9F984FB-A26C-8F6E-064B-A545F1A70429}"/>
                </a:ext>
              </a:extLst>
            </p:cNvPr>
            <p:cNvSpPr/>
            <p:nvPr/>
          </p:nvSpPr>
          <p:spPr>
            <a:xfrm>
              <a:off x="4975345" y="2648482"/>
              <a:ext cx="365760" cy="7289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AEA7E017-7B84-E583-0D40-9C30C0948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857" t="19419" r="12500" b="7623"/>
            <a:stretch/>
          </p:blipFill>
          <p:spPr>
            <a:xfrm>
              <a:off x="4975571" y="2647758"/>
              <a:ext cx="475300" cy="729672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D664D7D-44BD-5890-F0EB-E413632087D5}"/>
                  </a:ext>
                </a:extLst>
              </p:cNvPr>
              <p:cNvSpPr/>
              <p:nvPr/>
            </p:nvSpPr>
            <p:spPr>
              <a:xfrm>
                <a:off x="660392" y="217810"/>
                <a:ext cx="786031" cy="1518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face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D664D7D-44BD-5890-F0EB-E41363208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2" y="217810"/>
                <a:ext cx="786031" cy="151816"/>
              </a:xfrm>
              <a:prstGeom prst="rect">
                <a:avLst/>
              </a:prstGeom>
              <a:blipFill>
                <a:blip r:embed="rId78"/>
                <a:stretch>
                  <a:fillRect t="-12000" r="-17054" b="-3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Picture 154" descr="Chart&#10;&#10;Description automatically generated">
            <a:extLst>
              <a:ext uri="{FF2B5EF4-FFF2-40B4-BE49-F238E27FC236}">
                <a16:creationId xmlns:a16="http://schemas.microsoft.com/office/drawing/2014/main" id="{50CDBF3E-5A37-4007-5306-7247705940B4}"/>
              </a:ext>
            </a:extLst>
          </p:cNvPr>
          <p:cNvPicPr>
            <a:picLocks noChangeAspect="1"/>
          </p:cNvPicPr>
          <p:nvPr/>
        </p:nvPicPr>
        <p:blipFill rotWithShape="1"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6" t="4470" r="56775" b="88349"/>
          <a:stretch/>
        </p:blipFill>
        <p:spPr>
          <a:xfrm rot="16200000" flipV="1">
            <a:off x="133152" y="654600"/>
            <a:ext cx="582051" cy="11887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4B6A2A6-1142-8A33-C7E4-AEA5BF164DC8}"/>
                  </a:ext>
                </a:extLst>
              </p:cNvPr>
              <p:cNvSpPr txBox="1"/>
              <p:nvPr/>
            </p:nvSpPr>
            <p:spPr>
              <a:xfrm>
                <a:off x="189055" y="278000"/>
                <a:ext cx="6675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5×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4B6A2A6-1142-8A33-C7E4-AEA5BF16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5" y="278000"/>
                <a:ext cx="667523" cy="246221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97A9F3D-CD19-F62D-475C-FEAB7C5532BB}"/>
                  </a:ext>
                </a:extLst>
              </p:cNvPr>
              <p:cNvSpPr txBox="1"/>
              <p:nvPr/>
            </p:nvSpPr>
            <p:spPr>
              <a:xfrm>
                <a:off x="188681" y="913129"/>
                <a:ext cx="6675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97A9F3D-CD19-F62D-475C-FEAB7C55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" y="913129"/>
                <a:ext cx="667523" cy="24622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8264B8B-B085-E077-6246-C7962F851EBE}"/>
                  </a:ext>
                </a:extLst>
              </p:cNvPr>
              <p:cNvSpPr txBox="1"/>
              <p:nvPr/>
            </p:nvSpPr>
            <p:spPr>
              <a:xfrm rot="16200000">
                <a:off x="-211205" y="597515"/>
                <a:ext cx="779135" cy="26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8264B8B-B085-E077-6246-C7962F851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1205" y="597515"/>
                <a:ext cx="779135" cy="261738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" name="Picture 158" descr="Chart&#10;&#10;Description automatically generated">
            <a:extLst>
              <a:ext uri="{FF2B5EF4-FFF2-40B4-BE49-F238E27FC236}">
                <a16:creationId xmlns:a16="http://schemas.microsoft.com/office/drawing/2014/main" id="{EA0C4FC6-B6C2-FC7A-582F-C3A580D0DE59}"/>
              </a:ext>
            </a:extLst>
          </p:cNvPr>
          <p:cNvPicPr>
            <a:picLocks noChangeAspect="1"/>
          </p:cNvPicPr>
          <p:nvPr/>
        </p:nvPicPr>
        <p:blipFill rotWithShape="1"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6" t="4470" r="56775" b="88349"/>
          <a:stretch/>
        </p:blipFill>
        <p:spPr>
          <a:xfrm rot="16200000" flipV="1">
            <a:off x="128935" y="1496552"/>
            <a:ext cx="582051" cy="11887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2192C90-71C0-3BE4-0C45-E48BA90BB288}"/>
                  </a:ext>
                </a:extLst>
              </p:cNvPr>
              <p:cNvSpPr txBox="1"/>
              <p:nvPr/>
            </p:nvSpPr>
            <p:spPr>
              <a:xfrm>
                <a:off x="184838" y="1119952"/>
                <a:ext cx="6675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2192C90-71C0-3BE4-0C45-E48BA90B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8" y="1119952"/>
                <a:ext cx="667523" cy="24622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1F3E8DE-D1B1-1F78-EE49-127676AEBF93}"/>
                  </a:ext>
                </a:extLst>
              </p:cNvPr>
              <p:cNvSpPr txBox="1"/>
              <p:nvPr/>
            </p:nvSpPr>
            <p:spPr>
              <a:xfrm>
                <a:off x="184464" y="1755082"/>
                <a:ext cx="6675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1F3E8DE-D1B1-1F78-EE49-127676AEB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4" y="1755082"/>
                <a:ext cx="667523" cy="246221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4BAA549-37E9-3DA6-A2F5-5695CD21B662}"/>
                  </a:ext>
                </a:extLst>
              </p:cNvPr>
              <p:cNvSpPr txBox="1"/>
              <p:nvPr/>
            </p:nvSpPr>
            <p:spPr>
              <a:xfrm rot="16200000">
                <a:off x="-215422" y="1447226"/>
                <a:ext cx="7791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4BAA549-37E9-3DA6-A2F5-5695CD21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5422" y="1447226"/>
                <a:ext cx="779135" cy="246221"/>
              </a:xfrm>
              <a:prstGeom prst="rect">
                <a:avLst/>
              </a:prstGeom>
              <a:blipFill>
                <a:blip r:embed="rId85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Picture 162" descr="Chart&#10;&#10;Description automatically generated">
            <a:extLst>
              <a:ext uri="{FF2B5EF4-FFF2-40B4-BE49-F238E27FC236}">
                <a16:creationId xmlns:a16="http://schemas.microsoft.com/office/drawing/2014/main" id="{C4FE6BD9-A734-E05F-21E6-BBF3843DC5D0}"/>
              </a:ext>
            </a:extLst>
          </p:cNvPr>
          <p:cNvPicPr>
            <a:picLocks noChangeAspect="1"/>
          </p:cNvPicPr>
          <p:nvPr/>
        </p:nvPicPr>
        <p:blipFill rotWithShape="1"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6" t="4470" r="56775" b="88349"/>
          <a:stretch/>
        </p:blipFill>
        <p:spPr>
          <a:xfrm rot="16200000" flipV="1">
            <a:off x="128935" y="2272620"/>
            <a:ext cx="582051" cy="11887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F26FFE8-EC54-1EFA-87D6-86C33485F16B}"/>
                  </a:ext>
                </a:extLst>
              </p:cNvPr>
              <p:cNvSpPr txBox="1"/>
              <p:nvPr/>
            </p:nvSpPr>
            <p:spPr>
              <a:xfrm>
                <a:off x="315800" y="1892872"/>
                <a:ext cx="12938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F26FFE8-EC54-1EFA-87D6-86C33485F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0" y="1892872"/>
                <a:ext cx="129386" cy="246221"/>
              </a:xfrm>
              <a:prstGeom prst="rect">
                <a:avLst/>
              </a:prstGeom>
              <a:blipFill>
                <a:blip r:embed="rId86"/>
                <a:stretch>
                  <a:fillRect r="-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CF79FC5-02C5-09CB-8682-2BEA7E587279}"/>
                  </a:ext>
                </a:extLst>
              </p:cNvPr>
              <p:cNvSpPr txBox="1"/>
              <p:nvPr/>
            </p:nvSpPr>
            <p:spPr>
              <a:xfrm>
                <a:off x="243492" y="2569667"/>
                <a:ext cx="2323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0.3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CF79FC5-02C5-09CB-8682-2BEA7E58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92" y="2569667"/>
                <a:ext cx="232372" cy="246221"/>
              </a:xfrm>
              <a:prstGeom prst="rect">
                <a:avLst/>
              </a:prstGeom>
              <a:blipFill>
                <a:blip r:embed="rId87"/>
                <a:stretch>
                  <a:fillRect r="-31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057A9B4C-C8C0-B4EC-0D38-22CFFE8B6F27}"/>
              </a:ext>
            </a:extLst>
          </p:cNvPr>
          <p:cNvSpPr txBox="1"/>
          <p:nvPr/>
        </p:nvSpPr>
        <p:spPr>
          <a:xfrm rot="16200000">
            <a:off x="-192226" y="2103317"/>
            <a:ext cx="779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profile (mm)</a:t>
            </a:r>
          </a:p>
        </p:txBody>
      </p:sp>
    </p:spTree>
    <p:extLst>
      <p:ext uri="{BB962C8B-B14F-4D97-AF65-F5344CB8AC3E}">
        <p14:creationId xmlns:p14="http://schemas.microsoft.com/office/powerpoint/2010/main" val="35457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1505</TotalTime>
  <Words>73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Anand</dc:creator>
  <cp:lastModifiedBy>Akshay Anand</cp:lastModifiedBy>
  <cp:revision>8</cp:revision>
  <dcterms:created xsi:type="dcterms:W3CDTF">2023-11-02T21:46:53Z</dcterms:created>
  <dcterms:modified xsi:type="dcterms:W3CDTF">2024-09-30T17:34:14Z</dcterms:modified>
</cp:coreProperties>
</file>