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olors20.xml" ContentType="application/vnd.ms-office.chartcolorstyle+xml"/>
  <Override PartName="/ppt/charts/style20.xml" ContentType="application/vnd.ms-office.chartstyle+xml"/>
  <Override PartName="/ppt/charts/colors30.xml" ContentType="application/vnd.ms-office.chartcolorstyle+xml"/>
  <Override PartName="/ppt/charts/style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12636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75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585\Downloads\AllFlux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reathing\Paper\Data_and_Code_for_each_figure\Figure_7_BarChart_GroupedStacked_Using_Excel\AllFluxes%20(2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reathing\Paper\Data_and_Code_for_each_figure\Figure_7_BarChart_GroupedStacked_Using_Excel\AllFluxes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reathing\Paper\Data_and_Code_for_each_figure\Figure_7_BarChart_GroupedStacked_Using_Excel\AllFluxes%20(2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reathing\Paper\Data_and_Code_for_each_figure\Figure_7_BarChart_GroupedStacked_Using_Excel\AllFluxes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585\Downloads\AllFluxe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585\Downloads\AllFlux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12080054361491E-2"/>
          <c:y val="0.31064327219256355"/>
          <c:w val="0.97677583989127703"/>
          <c:h val="0.4972158148768604"/>
        </c:manualLayout>
      </c:layout>
      <c:barChart>
        <c:barDir val="col"/>
        <c:grouping val="percent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Sheet1!$C$50:$AT$50</c:f>
              <c:numCache>
                <c:formatCode>0.00E+00</c:formatCode>
                <c:ptCount val="44"/>
                <c:pt idx="0">
                  <c:v>2.3300000000000001E-5</c:v>
                </c:pt>
                <c:pt idx="1">
                  <c:v>7.3165285937047906E-5</c:v>
                </c:pt>
                <c:pt idx="2" formatCode="General">
                  <c:v>1.3778287000730801E-4</c:v>
                </c:pt>
                <c:pt idx="3" formatCode="General">
                  <c:v>1.98753923444675E-4</c:v>
                </c:pt>
                <c:pt idx="5">
                  <c:v>2.4499999999999999E-5</c:v>
                </c:pt>
                <c:pt idx="6">
                  <c:v>6.0560371557408602E-5</c:v>
                </c:pt>
                <c:pt idx="7" formatCode="General">
                  <c:v>1.31609419188548E-4</c:v>
                </c:pt>
                <c:pt idx="8" formatCode="General">
                  <c:v>1.9971160861574999E-4</c:v>
                </c:pt>
                <c:pt idx="10">
                  <c:v>2.6100000000000001E-5</c:v>
                </c:pt>
                <c:pt idx="11">
                  <c:v>6.8372650898700595E-5</c:v>
                </c:pt>
                <c:pt idx="12" formatCode="General">
                  <c:v>1.3126434709938401E-4</c:v>
                </c:pt>
                <c:pt idx="13" formatCode="General">
                  <c:v>1.94864323670901E-4</c:v>
                </c:pt>
                <c:pt idx="15">
                  <c:v>3.6100000000000003E-5</c:v>
                </c:pt>
                <c:pt idx="16">
                  <c:v>8.1507559743153904E-5</c:v>
                </c:pt>
                <c:pt idx="17" formatCode="General">
                  <c:v>1.4538551824169201E-4</c:v>
                </c:pt>
                <c:pt idx="18" formatCode="General">
                  <c:v>2.0080269471398101E-4</c:v>
                </c:pt>
                <c:pt idx="20">
                  <c:v>4.8999999999999998E-5</c:v>
                </c:pt>
                <c:pt idx="21">
                  <c:v>7.9514358697311299E-5</c:v>
                </c:pt>
                <c:pt idx="22" formatCode="General">
                  <c:v>1.5279926955090201E-4</c:v>
                </c:pt>
                <c:pt idx="23" formatCode="General">
                  <c:v>2.03443141074643E-4</c:v>
                </c:pt>
                <c:pt idx="25">
                  <c:v>3.4600000000000001E-5</c:v>
                </c:pt>
                <c:pt idx="26">
                  <c:v>7.9296874203046901E-5</c:v>
                </c:pt>
                <c:pt idx="27" formatCode="General">
                  <c:v>1.42372575603439E-4</c:v>
                </c:pt>
                <c:pt idx="28" formatCode="General">
                  <c:v>2.02455976428989E-4</c:v>
                </c:pt>
                <c:pt idx="30">
                  <c:v>2.9300000000000001E-5</c:v>
                </c:pt>
                <c:pt idx="31">
                  <c:v>8.47007027770104E-5</c:v>
                </c:pt>
                <c:pt idx="32" formatCode="General">
                  <c:v>1.5597209142665999E-4</c:v>
                </c:pt>
                <c:pt idx="33" formatCode="General">
                  <c:v>1.9787617670407901E-4</c:v>
                </c:pt>
                <c:pt idx="35">
                  <c:v>6.8499999999999998E-5</c:v>
                </c:pt>
                <c:pt idx="36" formatCode="General">
                  <c:v>1.09967031019102E-4</c:v>
                </c:pt>
                <c:pt idx="37" formatCode="General">
                  <c:v>1.6038624089219599E-4</c:v>
                </c:pt>
                <c:pt idx="38" formatCode="General">
                  <c:v>2.0645949674667801E-4</c:v>
                </c:pt>
                <c:pt idx="40">
                  <c:v>1.0699999999999999E-5</c:v>
                </c:pt>
                <c:pt idx="41">
                  <c:v>6.2563671156230002E-5</c:v>
                </c:pt>
                <c:pt idx="42" formatCode="General">
                  <c:v>1.32192506190998E-4</c:v>
                </c:pt>
                <c:pt idx="43" formatCode="General">
                  <c:v>1.9763540926448701E-4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D-4AED-8243-398CB2EC4327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Sheet1!$C$51:$AT$51</c:f>
              <c:numCache>
                <c:formatCode>0.00E+00</c:formatCode>
                <c:ptCount val="44"/>
                <c:pt idx="0">
                  <c:v>2.19E-5</c:v>
                </c:pt>
                <c:pt idx="1">
                  <c:v>7.5297065812952196E-5</c:v>
                </c:pt>
                <c:pt idx="2" formatCode="General">
                  <c:v>1.6970234049269199E-4</c:v>
                </c:pt>
                <c:pt idx="3">
                  <c:v>2.65074686455325E-4</c:v>
                </c:pt>
                <c:pt idx="5">
                  <c:v>2.1800000000000001E-5</c:v>
                </c:pt>
                <c:pt idx="6" formatCode="General">
                  <c:v>1.3552518229259099E-4</c:v>
                </c:pt>
                <c:pt idx="7" formatCode="General">
                  <c:v>1.5564325151145201E-4</c:v>
                </c:pt>
                <c:pt idx="8">
                  <c:v>2.6087506038424999E-4</c:v>
                </c:pt>
                <c:pt idx="10">
                  <c:v>2.2799999999999999E-5</c:v>
                </c:pt>
                <c:pt idx="11">
                  <c:v>6.6510862051299402E-5</c:v>
                </c:pt>
                <c:pt idx="12" formatCode="General">
                  <c:v>1.6002125515061601E-4</c:v>
                </c:pt>
                <c:pt idx="13">
                  <c:v>2.6570484737909898E-4</c:v>
                </c:pt>
                <c:pt idx="15">
                  <c:v>3.5299999999999997E-5</c:v>
                </c:pt>
                <c:pt idx="16">
                  <c:v>8.8151902556846105E-5</c:v>
                </c:pt>
                <c:pt idx="17" formatCode="General">
                  <c:v>1.78168069258308E-4</c:v>
                </c:pt>
                <c:pt idx="18">
                  <c:v>2.6672021028601898E-4</c:v>
                </c:pt>
                <c:pt idx="20">
                  <c:v>4.6199999999999998E-5</c:v>
                </c:pt>
                <c:pt idx="21" formatCode="General">
                  <c:v>1.2834991130268901E-4</c:v>
                </c:pt>
                <c:pt idx="22" formatCode="General">
                  <c:v>1.86077175949098E-4</c:v>
                </c:pt>
                <c:pt idx="23">
                  <c:v>2.6629489647535698E-4</c:v>
                </c:pt>
                <c:pt idx="25">
                  <c:v>3.1600000000000002E-5</c:v>
                </c:pt>
                <c:pt idx="26" formatCode="General">
                  <c:v>1.2293004914695299E-4</c:v>
                </c:pt>
                <c:pt idx="27" formatCode="General">
                  <c:v>1.6947189024656099E-4</c:v>
                </c:pt>
                <c:pt idx="28">
                  <c:v>2.62541115421011E-4</c:v>
                </c:pt>
                <c:pt idx="30">
                  <c:v>2.5700000000000001E-5</c:v>
                </c:pt>
                <c:pt idx="31">
                  <c:v>8.0293657222989598E-5</c:v>
                </c:pt>
                <c:pt idx="32" formatCode="General">
                  <c:v>1.6968636357334E-4</c:v>
                </c:pt>
                <c:pt idx="33">
                  <c:v>2.6710971949592098E-4</c:v>
                </c:pt>
                <c:pt idx="35">
                  <c:v>6.0800000000000001E-5</c:v>
                </c:pt>
                <c:pt idx="36" formatCode="General">
                  <c:v>1.14387727180898E-4</c:v>
                </c:pt>
                <c:pt idx="37" formatCode="General">
                  <c:v>1.9756650095780401E-4</c:v>
                </c:pt>
                <c:pt idx="38">
                  <c:v>2.67569586903322E-4</c:v>
                </c:pt>
                <c:pt idx="40">
                  <c:v>1.1E-5</c:v>
                </c:pt>
                <c:pt idx="41">
                  <c:v>6.4359591843770103E-5</c:v>
                </c:pt>
                <c:pt idx="42" formatCode="General">
                  <c:v>1.5970534910900199E-4</c:v>
                </c:pt>
                <c:pt idx="43">
                  <c:v>2.6375965983551302E-4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3D-4AED-8243-398CB2EC4327}"/>
            </c:ext>
          </c:extLst>
        </c:ser>
        <c:ser>
          <c:idx val="2"/>
          <c:order val="2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Sheet1!$C$52:$AT$52</c:f>
              <c:numCache>
                <c:formatCode>0.00E+00</c:formatCode>
                <c:ptCount val="44"/>
                <c:pt idx="0">
                  <c:v>4.5530000000000001E-4</c:v>
                </c:pt>
                <c:pt idx="1">
                  <c:v>3.5153764826054655E-4</c:v>
                </c:pt>
                <c:pt idx="2">
                  <c:v>1.9251478950770028E-4</c:v>
                </c:pt>
                <c:pt idx="3">
                  <c:v>3.6171390088553212E-5</c:v>
                </c:pt>
                <c:pt idx="5">
                  <c:v>4.5329999999999996E-4</c:v>
                </c:pt>
                <c:pt idx="6">
                  <c:v>3.0391444613784397E-4</c:v>
                </c:pt>
                <c:pt idx="7">
                  <c:v>2.1274732929999989E-4</c:v>
                </c:pt>
                <c:pt idx="8">
                  <c:v>3.9413330998941421E-5</c:v>
                </c:pt>
                <c:pt idx="10">
                  <c:v>4.5160000000000003E-4</c:v>
                </c:pt>
                <c:pt idx="11">
                  <c:v>3.6511648705730287E-4</c:v>
                </c:pt>
                <c:pt idx="12">
                  <c:v>2.0871439776043601E-4</c:v>
                </c:pt>
                <c:pt idx="13">
                  <c:v>3.9430828944211389E-5</c:v>
                </c:pt>
                <c:pt idx="15">
                  <c:v>4.284E-4</c:v>
                </c:pt>
                <c:pt idx="16">
                  <c:v>3.3034053770000012E-4</c:v>
                </c:pt>
                <c:pt idx="17">
                  <c:v>1.764464125E-4</c:v>
                </c:pt>
                <c:pt idx="18">
                  <c:v>3.2477094986752223E-5</c:v>
                </c:pt>
                <c:pt idx="20">
                  <c:v>4.0489999999999998E-4</c:v>
                </c:pt>
                <c:pt idx="21">
                  <c:v>2.9213572999999958E-4</c:v>
                </c:pt>
                <c:pt idx="22">
                  <c:v>1.611235545032225E-4</c:v>
                </c:pt>
                <c:pt idx="23">
                  <c:v>3.0261962454999999E-5</c:v>
                </c:pt>
                <c:pt idx="25">
                  <c:v>4.3340000000000002E-4</c:v>
                </c:pt>
                <c:pt idx="26">
                  <c:v>2.9777307667977747E-4</c:v>
                </c:pt>
                <c:pt idx="27">
                  <c:v>1.8815553415000021E-4</c:v>
                </c:pt>
                <c:pt idx="28">
                  <c:v>3.5002908174999994E-5</c:v>
                </c:pt>
                <c:pt idx="30">
                  <c:v>4.4460000000000002E-4</c:v>
                </c:pt>
                <c:pt idx="31">
                  <c:v>3.3500564000000041E-4</c:v>
                </c:pt>
                <c:pt idx="32">
                  <c:v>1.7434154500000048E-4</c:v>
                </c:pt>
                <c:pt idx="33">
                  <c:v>3.5014103801498532E-5</c:v>
                </c:pt>
                <c:pt idx="35">
                  <c:v>3.7089999999999996E-4</c:v>
                </c:pt>
                <c:pt idx="36">
                  <c:v>2.7564524181653883E-4</c:v>
                </c:pt>
                <c:pt idx="37">
                  <c:v>1.420472581485796E-4</c:v>
                </c:pt>
                <c:pt idx="38">
                  <c:v>2.5970916334999982E-5</c:v>
                </c:pt>
                <c:pt idx="40">
                  <c:v>4.7860000000000003E-4</c:v>
                </c:pt>
                <c:pt idx="41">
                  <c:v>3.7307673699999978E-4</c:v>
                </c:pt>
                <c:pt idx="42">
                  <c:v>2.081021446999997E-4</c:v>
                </c:pt>
                <c:pt idx="43">
                  <c:v>3.8604930909999942E-5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3D-4AED-8243-398CB2EC4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00"/>
        <c:axId val="1253782560"/>
        <c:axId val="971112208"/>
      </c:barChart>
      <c:catAx>
        <c:axId val="125378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1112208"/>
        <c:crosses val="autoZero"/>
        <c:auto val="1"/>
        <c:lblAlgn val="ctr"/>
        <c:lblOffset val="100"/>
        <c:noMultiLvlLbl val="0"/>
      </c:catAx>
      <c:valAx>
        <c:axId val="971112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53782560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Sheet1!$C$58:$AT$58</c:f>
              <c:numCache>
                <c:formatCode>General</c:formatCode>
                <c:ptCount val="44"/>
                <c:pt idx="0">
                  <c:v>3.23460095143958E-4</c:v>
                </c:pt>
                <c:pt idx="1">
                  <c:v>2.0478777258654601E-4</c:v>
                </c:pt>
                <c:pt idx="2">
                  <c:v>1.12648907486039E-4</c:v>
                </c:pt>
                <c:pt idx="3">
                  <c:v>6.5710367890166701E-5</c:v>
                </c:pt>
                <c:pt idx="5">
                  <c:v>3.1386504307207198E-4</c:v>
                </c:pt>
                <c:pt idx="6">
                  <c:v>1.8634793021512301E-4</c:v>
                </c:pt>
                <c:pt idx="7">
                  <c:v>9.97915821225051E-5</c:v>
                </c:pt>
                <c:pt idx="8">
                  <c:v>5.2908888087188298E-5</c:v>
                </c:pt>
                <c:pt idx="10">
                  <c:v>2.8866869719772301E-4</c:v>
                </c:pt>
                <c:pt idx="11">
                  <c:v>1.4124601387713599E-4</c:v>
                </c:pt>
                <c:pt idx="12">
                  <c:v>7.4172509568838901E-5</c:v>
                </c:pt>
                <c:pt idx="13">
                  <c:v>4.1149365083880101E-5</c:v>
                </c:pt>
                <c:pt idx="15">
                  <c:v>3.4050518463893203E-4</c:v>
                </c:pt>
                <c:pt idx="16">
                  <c:v>2.1686541780622601E-4</c:v>
                </c:pt>
                <c:pt idx="17">
                  <c:v>1.1931693965203901E-4</c:v>
                </c:pt>
                <c:pt idx="18">
                  <c:v>7.0008484175729306E-5</c:v>
                </c:pt>
                <c:pt idx="20">
                  <c:v>2.8767047783638598E-4</c:v>
                </c:pt>
                <c:pt idx="21">
                  <c:v>1.59615938285212E-4</c:v>
                </c:pt>
                <c:pt idx="22">
                  <c:v>8.7336684820019897E-5</c:v>
                </c:pt>
                <c:pt idx="23">
                  <c:v>4.32228553500682E-5</c:v>
                </c:pt>
                <c:pt idx="25">
                  <c:v>3.5318275318983099E-4</c:v>
                </c:pt>
                <c:pt idx="26">
                  <c:v>2.25042267658503E-4</c:v>
                </c:pt>
                <c:pt idx="27">
                  <c:v>1.2508045169124901E-4</c:v>
                </c:pt>
                <c:pt idx="28">
                  <c:v>7.2744508087121604E-5</c:v>
                </c:pt>
                <c:pt idx="30">
                  <c:v>2.74970438612132E-4</c:v>
                </c:pt>
                <c:pt idx="31">
                  <c:v>1.6927364589172699E-4</c:v>
                </c:pt>
                <c:pt idx="32">
                  <c:v>9.6334538527251306E-5</c:v>
                </c:pt>
                <c:pt idx="33">
                  <c:v>5.2526501002610198E-5</c:v>
                </c:pt>
                <c:pt idx="35">
                  <c:v>3.5675712245317903E-4</c:v>
                </c:pt>
                <c:pt idx="36">
                  <c:v>2.2442768459080299E-4</c:v>
                </c:pt>
                <c:pt idx="37">
                  <c:v>1.20940250184781E-4</c:v>
                </c:pt>
                <c:pt idx="38">
                  <c:v>6.9508423836845394E-5</c:v>
                </c:pt>
                <c:pt idx="40">
                  <c:v>2.6628370560194203E-4</c:v>
                </c:pt>
                <c:pt idx="41">
                  <c:v>1.7579669224779E-4</c:v>
                </c:pt>
                <c:pt idx="42">
                  <c:v>1.0185278665788599E-4</c:v>
                </c:pt>
                <c:pt idx="43">
                  <c:v>4.94549895380544E-5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A-4F01-9CA3-3A566122EE63}"/>
            </c:ext>
          </c:extLst>
        </c:ser>
        <c:ser>
          <c:idx val="1"/>
          <c:order val="1"/>
          <c:spPr>
            <a:solidFill>
              <a:schemeClr val="accent4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Sheet1!$C$59:$AT$59</c:f>
              <c:numCache>
                <c:formatCode>General</c:formatCode>
                <c:ptCount val="44"/>
                <c:pt idx="0">
                  <c:v>2.4637548695582102E-5</c:v>
                </c:pt>
                <c:pt idx="1">
                  <c:v>4.2920908658521001E-5</c:v>
                </c:pt>
                <c:pt idx="2">
                  <c:v>5.6806205254401899E-5</c:v>
                </c:pt>
                <c:pt idx="3">
                  <c:v>6.8275228074825403E-5</c:v>
                </c:pt>
                <c:pt idx="5">
                  <c:v>2.3597748101101199E-5</c:v>
                </c:pt>
                <c:pt idx="6">
                  <c:v>4.1180687750951799E-5</c:v>
                </c:pt>
                <c:pt idx="7">
                  <c:v>5.1944261442281198E-5</c:v>
                </c:pt>
                <c:pt idx="8">
                  <c:v>5.6989020766068402E-5</c:v>
                </c:pt>
                <c:pt idx="10">
                  <c:v>3.4858206953617699E-5</c:v>
                </c:pt>
                <c:pt idx="11">
                  <c:v>4.6194649189917899E-5</c:v>
                </c:pt>
                <c:pt idx="12">
                  <c:v>5.0329169995560697E-5</c:v>
                </c:pt>
                <c:pt idx="13">
                  <c:v>5.20158247841518E-5</c:v>
                </c:pt>
                <c:pt idx="15">
                  <c:v>2.46061121371199E-5</c:v>
                </c:pt>
                <c:pt idx="16">
                  <c:v>4.45692645317162E-5</c:v>
                </c:pt>
                <c:pt idx="17">
                  <c:v>6.02084803592669E-5</c:v>
                </c:pt>
                <c:pt idx="18">
                  <c:v>6.6925389147623495E-5</c:v>
                </c:pt>
                <c:pt idx="20">
                  <c:v>1.1951356515505601E-4</c:v>
                </c:pt>
                <c:pt idx="21">
                  <c:v>1.5991594330570501E-4</c:v>
                </c:pt>
                <c:pt idx="22">
                  <c:v>1.86124389007563E-4</c:v>
                </c:pt>
                <c:pt idx="23">
                  <c:v>2.00603415461193E-4</c:v>
                </c:pt>
                <c:pt idx="25">
                  <c:v>2.6366425267217699E-5</c:v>
                </c:pt>
                <c:pt idx="26">
                  <c:v>4.9578450773648198E-5</c:v>
                </c:pt>
                <c:pt idx="27">
                  <c:v>6.7140677485492807E-5</c:v>
                </c:pt>
                <c:pt idx="28">
                  <c:v>7.5099239585961998E-5</c:v>
                </c:pt>
                <c:pt idx="30">
                  <c:v>7.7795440919153005E-5</c:v>
                </c:pt>
                <c:pt idx="31">
                  <c:v>1.1226682643816799E-4</c:v>
                </c:pt>
                <c:pt idx="32">
                  <c:v>1.2850701829737301E-4</c:v>
                </c:pt>
                <c:pt idx="33">
                  <c:v>1.35584043310125E-4</c:v>
                </c:pt>
                <c:pt idx="35">
                  <c:v>3.8138648021830301E-5</c:v>
                </c:pt>
                <c:pt idx="36">
                  <c:v>7.3594336912056996E-5</c:v>
                </c:pt>
                <c:pt idx="37">
                  <c:v>1.0042380349665599E-4</c:v>
                </c:pt>
                <c:pt idx="38">
                  <c:v>1.10588568895778E-4</c:v>
                </c:pt>
                <c:pt idx="40">
                  <c:v>4.1955180807401597E-5</c:v>
                </c:pt>
                <c:pt idx="41">
                  <c:v>8.0206833962508898E-5</c:v>
                </c:pt>
                <c:pt idx="42">
                  <c:v>9.6268505534722706E-5</c:v>
                </c:pt>
                <c:pt idx="43">
                  <c:v>1.05787812485057E-4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8A-4F01-9CA3-3A566122EE63}"/>
            </c:ext>
          </c:extLst>
        </c:ser>
        <c:ser>
          <c:idx val="2"/>
          <c:order val="2"/>
          <c:spPr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Sheet1!$C$60:$AT$60</c:f>
              <c:numCache>
                <c:formatCode>General</c:formatCode>
                <c:ptCount val="44"/>
                <c:pt idx="0">
                  <c:v>9.8988618855989195E-5</c:v>
                </c:pt>
                <c:pt idx="1">
                  <c:v>1.4698485030493301E-4</c:v>
                </c:pt>
                <c:pt idx="2">
                  <c:v>1.7616652510955901E-4</c:v>
                </c:pt>
                <c:pt idx="3">
                  <c:v>1.6905889646531201E-4</c:v>
                </c:pt>
                <c:pt idx="5">
                  <c:v>1.15377583026827E-4</c:v>
                </c:pt>
                <c:pt idx="6">
                  <c:v>1.76254072283925E-4</c:v>
                </c:pt>
                <c:pt idx="7">
                  <c:v>2.1219076098521401E-4</c:v>
                </c:pt>
                <c:pt idx="8">
                  <c:v>2.29250599796743E-4</c:v>
                </c:pt>
                <c:pt idx="10">
                  <c:v>1.06284413022871E-4</c:v>
                </c:pt>
                <c:pt idx="11">
                  <c:v>1.9450459268294701E-4</c:v>
                </c:pt>
                <c:pt idx="12">
                  <c:v>2.3149836858559999E-4</c:v>
                </c:pt>
                <c:pt idx="13">
                  <c:v>2.4812744878196803E-4</c:v>
                </c:pt>
                <c:pt idx="15">
                  <c:v>8.5644771701410803E-5</c:v>
                </c:pt>
                <c:pt idx="16">
                  <c:v>1.3410213201205801E-4</c:v>
                </c:pt>
                <c:pt idx="17">
                  <c:v>1.6247593752289401E-4</c:v>
                </c:pt>
                <c:pt idx="18">
                  <c:v>1.7456322917664701E-4</c:v>
                </c:pt>
                <c:pt idx="20">
                  <c:v>6.9904248758557603E-5</c:v>
                </c:pt>
                <c:pt idx="21">
                  <c:v>1.2933498870397001E-4</c:v>
                </c:pt>
                <c:pt idx="22">
                  <c:v>1.5481358111524499E-4</c:v>
                </c:pt>
                <c:pt idx="23">
                  <c:v>1.7023858138873801E-4</c:v>
                </c:pt>
                <c:pt idx="25">
                  <c:v>6.9740682138458396E-5</c:v>
                </c:pt>
                <c:pt idx="26">
                  <c:v>1.14476160767849E-4</c:v>
                </c:pt>
                <c:pt idx="27">
                  <c:v>1.41494466123258E-4</c:v>
                </c:pt>
                <c:pt idx="28">
                  <c:v>1.5365879722691601E-4</c:v>
                </c:pt>
                <c:pt idx="30">
                  <c:v>9.9713207018714697E-5</c:v>
                </c:pt>
                <c:pt idx="31">
                  <c:v>1.35899212320106E-4</c:v>
                </c:pt>
                <c:pt idx="32">
                  <c:v>1.6031237692537599E-4</c:v>
                </c:pt>
                <c:pt idx="33">
                  <c:v>1.74860503487265E-4</c:v>
                </c:pt>
                <c:pt idx="35">
                  <c:v>7.1659922974990706E-5</c:v>
                </c:pt>
                <c:pt idx="36">
                  <c:v>1.2520539505481799E-4</c:v>
                </c:pt>
                <c:pt idx="37">
                  <c:v>1.5753829211856299E-4</c:v>
                </c:pt>
                <c:pt idx="38">
                  <c:v>1.7307622265269401E-4</c:v>
                </c:pt>
                <c:pt idx="40">
                  <c:v>1.32549946173025E-4</c:v>
                </c:pt>
                <c:pt idx="41">
                  <c:v>1.5325672763970101E-4</c:v>
                </c:pt>
                <c:pt idx="42">
                  <c:v>1.7887996950739099E-4</c:v>
                </c:pt>
                <c:pt idx="43">
                  <c:v>1.9574330494179001E-4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8A-4F01-9CA3-3A566122E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00"/>
        <c:axId val="1253782560"/>
        <c:axId val="971112208"/>
      </c:barChart>
      <c:catAx>
        <c:axId val="1253782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1112208"/>
        <c:crosses val="autoZero"/>
        <c:auto val="1"/>
        <c:lblAlgn val="ctr"/>
        <c:lblOffset val="100"/>
        <c:noMultiLvlLbl val="0"/>
      </c:catAx>
      <c:valAx>
        <c:axId val="971112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5378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Sheet1!$C$58:$AT$58</c:f>
              <c:numCache>
                <c:formatCode>General</c:formatCode>
                <c:ptCount val="44"/>
                <c:pt idx="0">
                  <c:v>3.23460095143958E-4</c:v>
                </c:pt>
                <c:pt idx="1">
                  <c:v>2.0478777258654601E-4</c:v>
                </c:pt>
                <c:pt idx="2">
                  <c:v>1.12648907486039E-4</c:v>
                </c:pt>
                <c:pt idx="3">
                  <c:v>6.5710367890166701E-5</c:v>
                </c:pt>
                <c:pt idx="5">
                  <c:v>3.1386504307207198E-4</c:v>
                </c:pt>
                <c:pt idx="6">
                  <c:v>1.8634793021512301E-4</c:v>
                </c:pt>
                <c:pt idx="7">
                  <c:v>9.97915821225051E-5</c:v>
                </c:pt>
                <c:pt idx="8">
                  <c:v>5.2908888087188298E-5</c:v>
                </c:pt>
                <c:pt idx="10">
                  <c:v>2.8866869719772301E-4</c:v>
                </c:pt>
                <c:pt idx="11">
                  <c:v>1.4124601387713599E-4</c:v>
                </c:pt>
                <c:pt idx="12">
                  <c:v>7.4172509568838901E-5</c:v>
                </c:pt>
                <c:pt idx="13">
                  <c:v>4.1149365083880101E-5</c:v>
                </c:pt>
                <c:pt idx="15">
                  <c:v>3.4050518463893203E-4</c:v>
                </c:pt>
                <c:pt idx="16">
                  <c:v>2.1686541780622601E-4</c:v>
                </c:pt>
                <c:pt idx="17">
                  <c:v>1.1931693965203901E-4</c:v>
                </c:pt>
                <c:pt idx="18">
                  <c:v>7.0008484175729306E-5</c:v>
                </c:pt>
                <c:pt idx="20">
                  <c:v>2.8767047783638598E-4</c:v>
                </c:pt>
                <c:pt idx="21">
                  <c:v>1.59615938285212E-4</c:v>
                </c:pt>
                <c:pt idx="22">
                  <c:v>8.7336684820019897E-5</c:v>
                </c:pt>
                <c:pt idx="23">
                  <c:v>4.32228553500682E-5</c:v>
                </c:pt>
                <c:pt idx="25">
                  <c:v>3.5318275318983099E-4</c:v>
                </c:pt>
                <c:pt idx="26">
                  <c:v>2.25042267658503E-4</c:v>
                </c:pt>
                <c:pt idx="27">
                  <c:v>1.2508045169124901E-4</c:v>
                </c:pt>
                <c:pt idx="28">
                  <c:v>7.2744508087121604E-5</c:v>
                </c:pt>
                <c:pt idx="30">
                  <c:v>2.74970438612132E-4</c:v>
                </c:pt>
                <c:pt idx="31">
                  <c:v>1.6927364589172699E-4</c:v>
                </c:pt>
                <c:pt idx="32">
                  <c:v>9.6334538527251306E-5</c:v>
                </c:pt>
                <c:pt idx="33">
                  <c:v>5.2526501002610198E-5</c:v>
                </c:pt>
                <c:pt idx="35">
                  <c:v>3.5675712245317903E-4</c:v>
                </c:pt>
                <c:pt idx="36">
                  <c:v>2.2442768459080299E-4</c:v>
                </c:pt>
                <c:pt idx="37">
                  <c:v>1.20940250184781E-4</c:v>
                </c:pt>
                <c:pt idx="38">
                  <c:v>6.9508423836845394E-5</c:v>
                </c:pt>
                <c:pt idx="40">
                  <c:v>2.6628370560194203E-4</c:v>
                </c:pt>
                <c:pt idx="41">
                  <c:v>1.7579669224779E-4</c:v>
                </c:pt>
                <c:pt idx="42">
                  <c:v>1.0185278665788599E-4</c:v>
                </c:pt>
                <c:pt idx="43">
                  <c:v>4.94549895380544E-5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9-4A40-BB8C-C179627740A5}"/>
            </c:ext>
          </c:extLst>
        </c:ser>
        <c:ser>
          <c:idx val="1"/>
          <c:order val="1"/>
          <c:spPr>
            <a:solidFill>
              <a:schemeClr val="accent4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Sheet1!$C$59:$AT$59</c:f>
              <c:numCache>
                <c:formatCode>General</c:formatCode>
                <c:ptCount val="44"/>
                <c:pt idx="0">
                  <c:v>2.4637548695582102E-5</c:v>
                </c:pt>
                <c:pt idx="1">
                  <c:v>4.2920908658521001E-5</c:v>
                </c:pt>
                <c:pt idx="2">
                  <c:v>5.6806205254401899E-5</c:v>
                </c:pt>
                <c:pt idx="3">
                  <c:v>6.8275228074825403E-5</c:v>
                </c:pt>
                <c:pt idx="5">
                  <c:v>2.3597748101101199E-5</c:v>
                </c:pt>
                <c:pt idx="6">
                  <c:v>4.1180687750951799E-5</c:v>
                </c:pt>
                <c:pt idx="7">
                  <c:v>5.1944261442281198E-5</c:v>
                </c:pt>
                <c:pt idx="8">
                  <c:v>5.6989020766068402E-5</c:v>
                </c:pt>
                <c:pt idx="10">
                  <c:v>3.4858206953617699E-5</c:v>
                </c:pt>
                <c:pt idx="11">
                  <c:v>4.6194649189917899E-5</c:v>
                </c:pt>
                <c:pt idx="12">
                  <c:v>5.0329169995560697E-5</c:v>
                </c:pt>
                <c:pt idx="13">
                  <c:v>5.20158247841518E-5</c:v>
                </c:pt>
                <c:pt idx="15">
                  <c:v>2.46061121371199E-5</c:v>
                </c:pt>
                <c:pt idx="16">
                  <c:v>4.45692645317162E-5</c:v>
                </c:pt>
                <c:pt idx="17">
                  <c:v>6.02084803592669E-5</c:v>
                </c:pt>
                <c:pt idx="18">
                  <c:v>6.6925389147623495E-5</c:v>
                </c:pt>
                <c:pt idx="20">
                  <c:v>1.1951356515505601E-4</c:v>
                </c:pt>
                <c:pt idx="21">
                  <c:v>1.5991594330570501E-4</c:v>
                </c:pt>
                <c:pt idx="22">
                  <c:v>1.86124389007563E-4</c:v>
                </c:pt>
                <c:pt idx="23">
                  <c:v>2.00603415461193E-4</c:v>
                </c:pt>
                <c:pt idx="25">
                  <c:v>2.6366425267217699E-5</c:v>
                </c:pt>
                <c:pt idx="26">
                  <c:v>4.9578450773648198E-5</c:v>
                </c:pt>
                <c:pt idx="27">
                  <c:v>6.7140677485492807E-5</c:v>
                </c:pt>
                <c:pt idx="28">
                  <c:v>7.5099239585961998E-5</c:v>
                </c:pt>
                <c:pt idx="30">
                  <c:v>7.7795440919153005E-5</c:v>
                </c:pt>
                <c:pt idx="31">
                  <c:v>1.1226682643816799E-4</c:v>
                </c:pt>
                <c:pt idx="32">
                  <c:v>1.2850701829737301E-4</c:v>
                </c:pt>
                <c:pt idx="33">
                  <c:v>1.35584043310125E-4</c:v>
                </c:pt>
                <c:pt idx="35">
                  <c:v>3.8138648021830301E-5</c:v>
                </c:pt>
                <c:pt idx="36">
                  <c:v>7.3594336912056996E-5</c:v>
                </c:pt>
                <c:pt idx="37">
                  <c:v>1.0042380349665599E-4</c:v>
                </c:pt>
                <c:pt idx="38">
                  <c:v>1.10588568895778E-4</c:v>
                </c:pt>
                <c:pt idx="40">
                  <c:v>4.1955180807401597E-5</c:v>
                </c:pt>
                <c:pt idx="41">
                  <c:v>8.0206833962508898E-5</c:v>
                </c:pt>
                <c:pt idx="42">
                  <c:v>9.6268505534722706E-5</c:v>
                </c:pt>
                <c:pt idx="43">
                  <c:v>1.05787812485057E-4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89-4A40-BB8C-C179627740A5}"/>
            </c:ext>
          </c:extLst>
        </c:ser>
        <c:ser>
          <c:idx val="2"/>
          <c:order val="2"/>
          <c:spPr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Sheet1!$C$60:$AT$60</c:f>
              <c:numCache>
                <c:formatCode>General</c:formatCode>
                <c:ptCount val="44"/>
                <c:pt idx="0">
                  <c:v>9.8988618855989195E-5</c:v>
                </c:pt>
                <c:pt idx="1">
                  <c:v>1.4698485030493301E-4</c:v>
                </c:pt>
                <c:pt idx="2">
                  <c:v>1.7616652510955901E-4</c:v>
                </c:pt>
                <c:pt idx="3">
                  <c:v>1.6905889646531201E-4</c:v>
                </c:pt>
                <c:pt idx="5">
                  <c:v>1.15377583026827E-4</c:v>
                </c:pt>
                <c:pt idx="6">
                  <c:v>1.76254072283925E-4</c:v>
                </c:pt>
                <c:pt idx="7">
                  <c:v>2.1219076098521401E-4</c:v>
                </c:pt>
                <c:pt idx="8">
                  <c:v>2.29250599796743E-4</c:v>
                </c:pt>
                <c:pt idx="10">
                  <c:v>1.06284413022871E-4</c:v>
                </c:pt>
                <c:pt idx="11">
                  <c:v>1.9450459268294701E-4</c:v>
                </c:pt>
                <c:pt idx="12">
                  <c:v>2.3149836858559999E-4</c:v>
                </c:pt>
                <c:pt idx="13">
                  <c:v>2.4812744878196803E-4</c:v>
                </c:pt>
                <c:pt idx="15">
                  <c:v>8.5644771701410803E-5</c:v>
                </c:pt>
                <c:pt idx="16">
                  <c:v>1.3410213201205801E-4</c:v>
                </c:pt>
                <c:pt idx="17">
                  <c:v>1.6247593752289401E-4</c:v>
                </c:pt>
                <c:pt idx="18">
                  <c:v>1.7456322917664701E-4</c:v>
                </c:pt>
                <c:pt idx="20">
                  <c:v>6.9904248758557603E-5</c:v>
                </c:pt>
                <c:pt idx="21">
                  <c:v>1.2933498870397001E-4</c:v>
                </c:pt>
                <c:pt idx="22">
                  <c:v>1.5481358111524499E-4</c:v>
                </c:pt>
                <c:pt idx="23">
                  <c:v>1.7023858138873801E-4</c:v>
                </c:pt>
                <c:pt idx="25">
                  <c:v>6.9740682138458396E-5</c:v>
                </c:pt>
                <c:pt idx="26">
                  <c:v>1.14476160767849E-4</c:v>
                </c:pt>
                <c:pt idx="27">
                  <c:v>1.41494466123258E-4</c:v>
                </c:pt>
                <c:pt idx="28">
                  <c:v>1.5365879722691601E-4</c:v>
                </c:pt>
                <c:pt idx="30">
                  <c:v>9.9713207018714697E-5</c:v>
                </c:pt>
                <c:pt idx="31">
                  <c:v>1.35899212320106E-4</c:v>
                </c:pt>
                <c:pt idx="32">
                  <c:v>1.6031237692537599E-4</c:v>
                </c:pt>
                <c:pt idx="33">
                  <c:v>1.74860503487265E-4</c:v>
                </c:pt>
                <c:pt idx="35">
                  <c:v>7.1659922974990706E-5</c:v>
                </c:pt>
                <c:pt idx="36">
                  <c:v>1.2520539505481799E-4</c:v>
                </c:pt>
                <c:pt idx="37">
                  <c:v>1.5753829211856299E-4</c:v>
                </c:pt>
                <c:pt idx="38">
                  <c:v>1.7307622265269401E-4</c:v>
                </c:pt>
                <c:pt idx="40">
                  <c:v>1.32549946173025E-4</c:v>
                </c:pt>
                <c:pt idx="41">
                  <c:v>1.5325672763970101E-4</c:v>
                </c:pt>
                <c:pt idx="42">
                  <c:v>1.7887996950739099E-4</c:v>
                </c:pt>
                <c:pt idx="43">
                  <c:v>1.9574330494179001E-4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89-4A40-BB8C-C17962774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00"/>
        <c:axId val="1253782560"/>
        <c:axId val="971112208"/>
      </c:barChart>
      <c:catAx>
        <c:axId val="1253782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1112208"/>
        <c:crosses val="autoZero"/>
        <c:auto val="1"/>
        <c:lblAlgn val="ctr"/>
        <c:lblOffset val="100"/>
        <c:noMultiLvlLbl val="0"/>
      </c:catAx>
      <c:valAx>
        <c:axId val="971112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5378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00FF"/>
              </a:solidFill>
              <a:prstDash val="sysDash"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Sheet1!$C$50:$AT$50</c:f>
              <c:numCache>
                <c:formatCode>General</c:formatCode>
                <c:ptCount val="44"/>
                <c:pt idx="0">
                  <c:v>2.9183796291295199E-4</c:v>
                </c:pt>
                <c:pt idx="1">
                  <c:v>1.4273829391717199E-4</c:v>
                </c:pt>
                <c:pt idx="2">
                  <c:v>7.2764935397404793E-5</c:v>
                </c:pt>
                <c:pt idx="3">
                  <c:v>3.4026765761769698E-5</c:v>
                </c:pt>
                <c:pt idx="5">
                  <c:v>2.75302336123906E-4</c:v>
                </c:pt>
                <c:pt idx="6">
                  <c:v>1.61117665109554E-4</c:v>
                </c:pt>
                <c:pt idx="7">
                  <c:v>8.9002012911738396E-5</c:v>
                </c:pt>
                <c:pt idx="8">
                  <c:v>4.4016226957675398E-5</c:v>
                </c:pt>
                <c:pt idx="10">
                  <c:v>2.6805308332745797E-4</c:v>
                </c:pt>
                <c:pt idx="11">
                  <c:v>1.4885784428875901E-4</c:v>
                </c:pt>
                <c:pt idx="12">
                  <c:v>7.7486523846899394E-5</c:v>
                </c:pt>
                <c:pt idx="13">
                  <c:v>3.89958648575237E-5</c:v>
                </c:pt>
                <c:pt idx="15">
                  <c:v>2.35031767470062E-4</c:v>
                </c:pt>
                <c:pt idx="16">
                  <c:v>1.3516168276767699E-4</c:v>
                </c:pt>
                <c:pt idx="17">
                  <c:v>8.6111649648977099E-5</c:v>
                </c:pt>
                <c:pt idx="18">
                  <c:v>4.1224294263635103E-5</c:v>
                </c:pt>
                <c:pt idx="20">
                  <c:v>2.51193776699735E-4</c:v>
                </c:pt>
                <c:pt idx="21">
                  <c:v>1.5640642398606299E-4</c:v>
                </c:pt>
                <c:pt idx="22">
                  <c:v>8.9256818139333205E-5</c:v>
                </c:pt>
                <c:pt idx="23">
                  <c:v>5.0531437628414499E-5</c:v>
                </c:pt>
                <c:pt idx="25">
                  <c:v>2.78796615668527E-4</c:v>
                </c:pt>
                <c:pt idx="26">
                  <c:v>1.69553011071775E-4</c:v>
                </c:pt>
                <c:pt idx="27">
                  <c:v>9.3073924930210203E-5</c:v>
                </c:pt>
                <c:pt idx="28">
                  <c:v>4.8721576903902101E-5</c:v>
                </c:pt>
                <c:pt idx="30">
                  <c:v>3.0157492910126699E-4</c:v>
                </c:pt>
                <c:pt idx="31">
                  <c:v>1.8947881190507001E-4</c:v>
                </c:pt>
                <c:pt idx="32">
                  <c:v>8.65889576279797E-5</c:v>
                </c:pt>
                <c:pt idx="33">
                  <c:v>4.5801328360725001E-5</c:v>
                </c:pt>
                <c:pt idx="35">
                  <c:v>1.6873352520290001E-4</c:v>
                </c:pt>
                <c:pt idx="36">
                  <c:v>1.0912827793712099E-4</c:v>
                </c:pt>
                <c:pt idx="37">
                  <c:v>6.4076621869493103E-5</c:v>
                </c:pt>
                <c:pt idx="38">
                  <c:v>3.8164562668157702E-5</c:v>
                </c:pt>
                <c:pt idx="40">
                  <c:v>3.37295568694431E-4</c:v>
                </c:pt>
                <c:pt idx="41">
                  <c:v>1.3702722555456701E-4</c:v>
                </c:pt>
                <c:pt idx="42">
                  <c:v>7.0098915610141205E-5</c:v>
                </c:pt>
                <c:pt idx="43">
                  <c:v>3.4829787424854502E-5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A-4AD9-BD73-D0B864EDD2C5}"/>
            </c:ext>
          </c:extLst>
        </c:ser>
        <c:ser>
          <c:idx val="1"/>
          <c:order val="1"/>
          <c:spPr>
            <a:solidFill>
              <a:schemeClr val="accent4"/>
            </a:solidFill>
            <a:ln w="19050">
              <a:solidFill>
                <a:srgbClr val="0000FF"/>
              </a:solidFill>
              <a:prstDash val="sysDash"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Sheet1!$C$51:$AT$51</c:f>
              <c:numCache>
                <c:formatCode>General</c:formatCode>
                <c:ptCount val="44"/>
                <c:pt idx="0">
                  <c:v>1.9284020816710799E-5</c:v>
                </c:pt>
                <c:pt idx="1">
                  <c:v>3.10043256144027E-5</c:v>
                </c:pt>
                <c:pt idx="2">
                  <c:v>3.56449688551922E-5</c:v>
                </c:pt>
                <c:pt idx="3">
                  <c:v>3.7930499183751902E-5</c:v>
                </c:pt>
                <c:pt idx="5">
                  <c:v>9.9165229763577606E-5</c:v>
                </c:pt>
                <c:pt idx="6">
                  <c:v>1.36943930275324E-4</c:v>
                </c:pt>
                <c:pt idx="7">
                  <c:v>1.5700230444641499E-4</c:v>
                </c:pt>
                <c:pt idx="8">
                  <c:v>1.68049325222141E-4</c:v>
                </c:pt>
                <c:pt idx="10">
                  <c:v>2.0156985536346001E-5</c:v>
                </c:pt>
                <c:pt idx="11">
                  <c:v>3.1093198643878502E-5</c:v>
                </c:pt>
                <c:pt idx="12">
                  <c:v>3.6978326497372403E-5</c:v>
                </c:pt>
                <c:pt idx="13">
                  <c:v>3.9855671128803597E-5</c:v>
                </c:pt>
                <c:pt idx="15">
                  <c:v>5.8386365989174703E-5</c:v>
                </c:pt>
                <c:pt idx="16">
                  <c:v>1.01949680205173E-4</c:v>
                </c:pt>
                <c:pt idx="17">
                  <c:v>1.2980151714615001E-4</c:v>
                </c:pt>
                <c:pt idx="18">
                  <c:v>1.4809857576571E-4</c:v>
                </c:pt>
                <c:pt idx="20">
                  <c:v>3.4200029166020203E-5</c:v>
                </c:pt>
                <c:pt idx="21">
                  <c:v>4.8196307650551502E-5</c:v>
                </c:pt>
                <c:pt idx="22">
                  <c:v>5.6912307408008899E-5</c:v>
                </c:pt>
                <c:pt idx="23">
                  <c:v>6.1282518117766302E-5</c:v>
                </c:pt>
                <c:pt idx="25">
                  <c:v>3.7984818983882299E-5</c:v>
                </c:pt>
                <c:pt idx="26">
                  <c:v>5.9806079457411201E-5</c:v>
                </c:pt>
                <c:pt idx="27">
                  <c:v>7.3298280956787595E-5</c:v>
                </c:pt>
                <c:pt idx="28">
                  <c:v>7.8816553531546593E-5</c:v>
                </c:pt>
                <c:pt idx="30">
                  <c:v>5.5450569145130099E-5</c:v>
                </c:pt>
                <c:pt idx="31">
                  <c:v>4.52916777904069E-5</c:v>
                </c:pt>
                <c:pt idx="32">
                  <c:v>9.81517369117446E-5</c:v>
                </c:pt>
                <c:pt idx="33">
                  <c:v>1.03079970749526E-4</c:v>
                </c:pt>
                <c:pt idx="35">
                  <c:v>4.2343402248773899E-5</c:v>
                </c:pt>
                <c:pt idx="36">
                  <c:v>4.9583733863144003E-5</c:v>
                </c:pt>
                <c:pt idx="37">
                  <c:v>5.4512846230503798E-5</c:v>
                </c:pt>
                <c:pt idx="38">
                  <c:v>6.04061639737866E-5</c:v>
                </c:pt>
                <c:pt idx="40">
                  <c:v>7.60706167782053E-5</c:v>
                </c:pt>
                <c:pt idx="41">
                  <c:v>1.3207165072872E-4</c:v>
                </c:pt>
                <c:pt idx="42">
                  <c:v>1.4458369879288201E-4</c:v>
                </c:pt>
                <c:pt idx="43">
                  <c:v>1.5021291945639E-4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BA-4AD9-BD73-D0B864EDD2C5}"/>
            </c:ext>
          </c:extLst>
        </c:ser>
        <c:ser>
          <c:idx val="2"/>
          <c:order val="2"/>
          <c:spPr>
            <a:solidFill>
              <a:schemeClr val="bg2">
                <a:lumMod val="75000"/>
              </a:schemeClr>
            </a:solidFill>
            <a:ln w="19050">
              <a:solidFill>
                <a:srgbClr val="0000FF"/>
              </a:solidFill>
              <a:prstDash val="sysDash"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Sheet1!$C$52:$AT$52</c:f>
              <c:numCache>
                <c:formatCode>General</c:formatCode>
                <c:ptCount val="44"/>
                <c:pt idx="0">
                  <c:v>1.52385975937892E-4</c:v>
                </c:pt>
                <c:pt idx="1">
                  <c:v>2.49348158081118E-4</c:v>
                </c:pt>
                <c:pt idx="2">
                  <c:v>2.9157680560940301E-4</c:v>
                </c:pt>
                <c:pt idx="3">
                  <c:v>3.13009738842929E-4</c:v>
                </c:pt>
                <c:pt idx="5">
                  <c:v>8.9607470412516094E-5</c:v>
                </c:pt>
                <c:pt idx="6">
                  <c:v>1.33743745715122E-4</c:v>
                </c:pt>
                <c:pt idx="7">
                  <c:v>1.60705975941846E-4</c:v>
                </c:pt>
                <c:pt idx="8">
                  <c:v>1.7711359182018399E-4</c:v>
                </c:pt>
                <c:pt idx="10">
                  <c:v>1.7155278280861001E-4</c:v>
                </c:pt>
                <c:pt idx="11">
                  <c:v>2.4729871046736302E-4</c:v>
                </c:pt>
                <c:pt idx="12">
                  <c:v>2.90077857385501E-4</c:v>
                </c:pt>
                <c:pt idx="13">
                  <c:v>3.1163297332148201E-4</c:v>
                </c:pt>
                <c:pt idx="15">
                  <c:v>1.0639142717476499E-4</c:v>
                </c:pt>
                <c:pt idx="16">
                  <c:v>1.4338400478617301E-4</c:v>
                </c:pt>
                <c:pt idx="17">
                  <c:v>2.0694394866184801E-4</c:v>
                </c:pt>
                <c:pt idx="18">
                  <c:v>1.7857916837065501E-4</c:v>
                </c:pt>
                <c:pt idx="20">
                  <c:v>1.3402845868005101E-4</c:v>
                </c:pt>
                <c:pt idx="21">
                  <c:v>1.70014165263385E-4</c:v>
                </c:pt>
                <c:pt idx="22">
                  <c:v>1.92787978402658E-4</c:v>
                </c:pt>
                <c:pt idx="23">
                  <c:v>2.0420531723542101E-4</c:v>
                </c:pt>
                <c:pt idx="25">
                  <c:v>1.28780153029768E-4</c:v>
                </c:pt>
                <c:pt idx="26">
                  <c:v>1.74018177670814E-4</c:v>
                </c:pt>
                <c:pt idx="27">
                  <c:v>2.0261350076300201E-4</c:v>
                </c:pt>
                <c:pt idx="28">
                  <c:v>2.1839065816455099E-4</c:v>
                </c:pt>
                <c:pt idx="30">
                  <c:v>9.6925799053602796E-5</c:v>
                </c:pt>
                <c:pt idx="31">
                  <c:v>1.4836204420452299E-4</c:v>
                </c:pt>
                <c:pt idx="32">
                  <c:v>1.9413503176027601E-4</c:v>
                </c:pt>
                <c:pt idx="33">
                  <c:v>2.11656875639749E-4</c:v>
                </c:pt>
                <c:pt idx="35">
                  <c:v>1.84989455387933E-4</c:v>
                </c:pt>
                <c:pt idx="36">
                  <c:v>2.1137665979973499E-4</c:v>
                </c:pt>
                <c:pt idx="37">
                  <c:v>2.2963345225000299E-4</c:v>
                </c:pt>
                <c:pt idx="38">
                  <c:v>2.2754624430805601E-4</c:v>
                </c:pt>
                <c:pt idx="40">
                  <c:v>6.3665790177363897E-5</c:v>
                </c:pt>
                <c:pt idx="41">
                  <c:v>1.7069968666671301E-4</c:v>
                </c:pt>
                <c:pt idx="42">
                  <c:v>2.0511419709697701E-4</c:v>
                </c:pt>
                <c:pt idx="43">
                  <c:v>2.2305148851467399E-4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BA-4AD9-BD73-D0B864EDD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00"/>
        <c:axId val="1253782560"/>
        <c:axId val="971112208"/>
      </c:barChart>
      <c:catAx>
        <c:axId val="1253782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1112208"/>
        <c:crosses val="autoZero"/>
        <c:auto val="1"/>
        <c:lblAlgn val="ctr"/>
        <c:lblOffset val="100"/>
        <c:noMultiLvlLbl val="0"/>
      </c:catAx>
      <c:valAx>
        <c:axId val="971112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5378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00FF"/>
              </a:solidFill>
              <a:prstDash val="sysDash"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Sheet1!$C$50:$AT$50</c:f>
              <c:numCache>
                <c:formatCode>General</c:formatCode>
                <c:ptCount val="44"/>
                <c:pt idx="0">
                  <c:v>2.9183796291295199E-4</c:v>
                </c:pt>
                <c:pt idx="1">
                  <c:v>1.4273829391717199E-4</c:v>
                </c:pt>
                <c:pt idx="2">
                  <c:v>7.2764935397404793E-5</c:v>
                </c:pt>
                <c:pt idx="3">
                  <c:v>3.4026765761769698E-5</c:v>
                </c:pt>
                <c:pt idx="5">
                  <c:v>2.75302336123906E-4</c:v>
                </c:pt>
                <c:pt idx="6">
                  <c:v>1.61117665109554E-4</c:v>
                </c:pt>
                <c:pt idx="7">
                  <c:v>8.9002012911738396E-5</c:v>
                </c:pt>
                <c:pt idx="8">
                  <c:v>4.4016226957675398E-5</c:v>
                </c:pt>
                <c:pt idx="10">
                  <c:v>2.6805308332745797E-4</c:v>
                </c:pt>
                <c:pt idx="11">
                  <c:v>1.4885784428875901E-4</c:v>
                </c:pt>
                <c:pt idx="12">
                  <c:v>7.7486523846899394E-5</c:v>
                </c:pt>
                <c:pt idx="13">
                  <c:v>3.89958648575237E-5</c:v>
                </c:pt>
                <c:pt idx="15">
                  <c:v>2.35031767470062E-4</c:v>
                </c:pt>
                <c:pt idx="16">
                  <c:v>1.3516168276767699E-4</c:v>
                </c:pt>
                <c:pt idx="17">
                  <c:v>8.6111649648977099E-5</c:v>
                </c:pt>
                <c:pt idx="18">
                  <c:v>4.1224294263635103E-5</c:v>
                </c:pt>
                <c:pt idx="20">
                  <c:v>2.51193776699735E-4</c:v>
                </c:pt>
                <c:pt idx="21">
                  <c:v>1.5640642398606299E-4</c:v>
                </c:pt>
                <c:pt idx="22">
                  <c:v>8.9256818139333205E-5</c:v>
                </c:pt>
                <c:pt idx="23">
                  <c:v>5.0531437628414499E-5</c:v>
                </c:pt>
                <c:pt idx="25">
                  <c:v>2.78796615668527E-4</c:v>
                </c:pt>
                <c:pt idx="26">
                  <c:v>1.69553011071775E-4</c:v>
                </c:pt>
                <c:pt idx="27">
                  <c:v>9.3073924930210203E-5</c:v>
                </c:pt>
                <c:pt idx="28">
                  <c:v>4.8721576903902101E-5</c:v>
                </c:pt>
                <c:pt idx="30">
                  <c:v>3.0157492910126699E-4</c:v>
                </c:pt>
                <c:pt idx="31">
                  <c:v>1.8947881190507001E-4</c:v>
                </c:pt>
                <c:pt idx="32">
                  <c:v>8.65889576279797E-5</c:v>
                </c:pt>
                <c:pt idx="33">
                  <c:v>4.5801328360725001E-5</c:v>
                </c:pt>
                <c:pt idx="35">
                  <c:v>1.6873352520290001E-4</c:v>
                </c:pt>
                <c:pt idx="36">
                  <c:v>1.0912827793712099E-4</c:v>
                </c:pt>
                <c:pt idx="37">
                  <c:v>6.4076621869493103E-5</c:v>
                </c:pt>
                <c:pt idx="38">
                  <c:v>3.8164562668157702E-5</c:v>
                </c:pt>
                <c:pt idx="40">
                  <c:v>3.37295568694431E-4</c:v>
                </c:pt>
                <c:pt idx="41">
                  <c:v>1.3702722555456701E-4</c:v>
                </c:pt>
                <c:pt idx="42">
                  <c:v>7.0098915610141205E-5</c:v>
                </c:pt>
                <c:pt idx="43">
                  <c:v>3.4829787424854502E-5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65-4C64-BC9E-4CBD002D1449}"/>
            </c:ext>
          </c:extLst>
        </c:ser>
        <c:ser>
          <c:idx val="1"/>
          <c:order val="1"/>
          <c:spPr>
            <a:solidFill>
              <a:schemeClr val="accent4"/>
            </a:solidFill>
            <a:ln w="19050">
              <a:solidFill>
                <a:srgbClr val="0000FF"/>
              </a:solidFill>
              <a:prstDash val="sysDash"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Sheet1!$C$51:$AT$51</c:f>
              <c:numCache>
                <c:formatCode>General</c:formatCode>
                <c:ptCount val="44"/>
                <c:pt idx="0">
                  <c:v>1.9284020816710799E-5</c:v>
                </c:pt>
                <c:pt idx="1">
                  <c:v>3.10043256144027E-5</c:v>
                </c:pt>
                <c:pt idx="2">
                  <c:v>3.56449688551922E-5</c:v>
                </c:pt>
                <c:pt idx="3">
                  <c:v>3.7930499183751902E-5</c:v>
                </c:pt>
                <c:pt idx="5">
                  <c:v>9.9165229763577606E-5</c:v>
                </c:pt>
                <c:pt idx="6">
                  <c:v>1.36943930275324E-4</c:v>
                </c:pt>
                <c:pt idx="7">
                  <c:v>1.5700230444641499E-4</c:v>
                </c:pt>
                <c:pt idx="8">
                  <c:v>1.68049325222141E-4</c:v>
                </c:pt>
                <c:pt idx="10">
                  <c:v>2.0156985536346001E-5</c:v>
                </c:pt>
                <c:pt idx="11">
                  <c:v>3.1093198643878502E-5</c:v>
                </c:pt>
                <c:pt idx="12">
                  <c:v>3.6978326497372403E-5</c:v>
                </c:pt>
                <c:pt idx="13">
                  <c:v>3.9855671128803597E-5</c:v>
                </c:pt>
                <c:pt idx="15">
                  <c:v>5.8386365989174703E-5</c:v>
                </c:pt>
                <c:pt idx="16">
                  <c:v>1.01949680205173E-4</c:v>
                </c:pt>
                <c:pt idx="17">
                  <c:v>1.2980151714615001E-4</c:v>
                </c:pt>
                <c:pt idx="18">
                  <c:v>1.4809857576571E-4</c:v>
                </c:pt>
                <c:pt idx="20">
                  <c:v>3.4200029166020203E-5</c:v>
                </c:pt>
                <c:pt idx="21">
                  <c:v>4.8196307650551502E-5</c:v>
                </c:pt>
                <c:pt idx="22">
                  <c:v>5.6912307408008899E-5</c:v>
                </c:pt>
                <c:pt idx="23">
                  <c:v>6.1282518117766302E-5</c:v>
                </c:pt>
                <c:pt idx="25">
                  <c:v>3.7984818983882299E-5</c:v>
                </c:pt>
                <c:pt idx="26">
                  <c:v>5.9806079457411201E-5</c:v>
                </c:pt>
                <c:pt idx="27">
                  <c:v>7.3298280956787595E-5</c:v>
                </c:pt>
                <c:pt idx="28">
                  <c:v>7.8816553531546593E-5</c:v>
                </c:pt>
                <c:pt idx="30">
                  <c:v>5.5450569145130099E-5</c:v>
                </c:pt>
                <c:pt idx="31">
                  <c:v>4.52916777904069E-5</c:v>
                </c:pt>
                <c:pt idx="32">
                  <c:v>9.81517369117446E-5</c:v>
                </c:pt>
                <c:pt idx="33">
                  <c:v>1.03079970749526E-4</c:v>
                </c:pt>
                <c:pt idx="35">
                  <c:v>4.2343402248773899E-5</c:v>
                </c:pt>
                <c:pt idx="36">
                  <c:v>4.9583733863144003E-5</c:v>
                </c:pt>
                <c:pt idx="37">
                  <c:v>5.4512846230503798E-5</c:v>
                </c:pt>
                <c:pt idx="38">
                  <c:v>6.04061639737866E-5</c:v>
                </c:pt>
                <c:pt idx="40">
                  <c:v>7.60706167782053E-5</c:v>
                </c:pt>
                <c:pt idx="41">
                  <c:v>1.3207165072872E-4</c:v>
                </c:pt>
                <c:pt idx="42">
                  <c:v>1.4458369879288201E-4</c:v>
                </c:pt>
                <c:pt idx="43">
                  <c:v>1.5021291945639E-4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5-4C64-BC9E-4CBD002D1449}"/>
            </c:ext>
          </c:extLst>
        </c:ser>
        <c:ser>
          <c:idx val="2"/>
          <c:order val="2"/>
          <c:spPr>
            <a:solidFill>
              <a:schemeClr val="bg2">
                <a:lumMod val="75000"/>
              </a:schemeClr>
            </a:solidFill>
            <a:ln w="19050">
              <a:solidFill>
                <a:srgbClr val="0000FF"/>
              </a:solidFill>
              <a:prstDash val="sysDash"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Sheet1!$C$52:$AT$52</c:f>
              <c:numCache>
                <c:formatCode>General</c:formatCode>
                <c:ptCount val="44"/>
                <c:pt idx="0">
                  <c:v>1.52385975937892E-4</c:v>
                </c:pt>
                <c:pt idx="1">
                  <c:v>2.49348158081118E-4</c:v>
                </c:pt>
                <c:pt idx="2">
                  <c:v>2.9157680560940301E-4</c:v>
                </c:pt>
                <c:pt idx="3">
                  <c:v>3.13009738842929E-4</c:v>
                </c:pt>
                <c:pt idx="5">
                  <c:v>8.9607470412516094E-5</c:v>
                </c:pt>
                <c:pt idx="6">
                  <c:v>1.33743745715122E-4</c:v>
                </c:pt>
                <c:pt idx="7">
                  <c:v>1.60705975941846E-4</c:v>
                </c:pt>
                <c:pt idx="8">
                  <c:v>1.7711359182018399E-4</c:v>
                </c:pt>
                <c:pt idx="10">
                  <c:v>1.7155278280861001E-4</c:v>
                </c:pt>
                <c:pt idx="11">
                  <c:v>2.4729871046736302E-4</c:v>
                </c:pt>
                <c:pt idx="12">
                  <c:v>2.90077857385501E-4</c:v>
                </c:pt>
                <c:pt idx="13">
                  <c:v>3.1163297332148201E-4</c:v>
                </c:pt>
                <c:pt idx="15">
                  <c:v>1.0639142717476499E-4</c:v>
                </c:pt>
                <c:pt idx="16">
                  <c:v>1.4338400478617301E-4</c:v>
                </c:pt>
                <c:pt idx="17">
                  <c:v>2.0694394866184801E-4</c:v>
                </c:pt>
                <c:pt idx="18">
                  <c:v>1.7857916837065501E-4</c:v>
                </c:pt>
                <c:pt idx="20">
                  <c:v>1.3402845868005101E-4</c:v>
                </c:pt>
                <c:pt idx="21">
                  <c:v>1.70014165263385E-4</c:v>
                </c:pt>
                <c:pt idx="22">
                  <c:v>1.92787978402658E-4</c:v>
                </c:pt>
                <c:pt idx="23">
                  <c:v>2.0420531723542101E-4</c:v>
                </c:pt>
                <c:pt idx="25">
                  <c:v>1.28780153029768E-4</c:v>
                </c:pt>
                <c:pt idx="26">
                  <c:v>1.74018177670814E-4</c:v>
                </c:pt>
                <c:pt idx="27">
                  <c:v>2.0261350076300201E-4</c:v>
                </c:pt>
                <c:pt idx="28">
                  <c:v>2.1839065816455099E-4</c:v>
                </c:pt>
                <c:pt idx="30">
                  <c:v>9.6925799053602796E-5</c:v>
                </c:pt>
                <c:pt idx="31">
                  <c:v>1.4836204420452299E-4</c:v>
                </c:pt>
                <c:pt idx="32">
                  <c:v>1.9413503176027601E-4</c:v>
                </c:pt>
                <c:pt idx="33">
                  <c:v>2.11656875639749E-4</c:v>
                </c:pt>
                <c:pt idx="35">
                  <c:v>1.84989455387933E-4</c:v>
                </c:pt>
                <c:pt idx="36">
                  <c:v>2.1137665979973499E-4</c:v>
                </c:pt>
                <c:pt idx="37">
                  <c:v>2.2963345225000299E-4</c:v>
                </c:pt>
                <c:pt idx="38">
                  <c:v>2.2754624430805601E-4</c:v>
                </c:pt>
                <c:pt idx="40">
                  <c:v>6.3665790177363897E-5</c:v>
                </c:pt>
                <c:pt idx="41">
                  <c:v>1.7069968666671301E-4</c:v>
                </c:pt>
                <c:pt idx="42">
                  <c:v>2.0511419709697701E-4</c:v>
                </c:pt>
                <c:pt idx="43">
                  <c:v>2.2305148851467399E-4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65-4C64-BC9E-4CBD002D1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00"/>
        <c:axId val="1253782560"/>
        <c:axId val="971112208"/>
      </c:barChart>
      <c:catAx>
        <c:axId val="1253782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1112208"/>
        <c:crosses val="autoZero"/>
        <c:auto val="1"/>
        <c:lblAlgn val="ctr"/>
        <c:lblOffset val="100"/>
        <c:noMultiLvlLbl val="0"/>
      </c:catAx>
      <c:valAx>
        <c:axId val="971112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5378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12080054361491E-2"/>
          <c:y val="0.31064327219256355"/>
          <c:w val="0.97677583989127703"/>
          <c:h val="0.4972158148768604"/>
        </c:manualLayout>
      </c:layout>
      <c:barChart>
        <c:barDir val="col"/>
        <c:grouping val="percent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Sheet1!$C$50:$AT$50</c:f>
              <c:numCache>
                <c:formatCode>0.00E+00</c:formatCode>
                <c:ptCount val="44"/>
                <c:pt idx="0">
                  <c:v>2.3300000000000001E-5</c:v>
                </c:pt>
                <c:pt idx="1">
                  <c:v>7.3165285937047906E-5</c:v>
                </c:pt>
                <c:pt idx="2" formatCode="General">
                  <c:v>1.3778287000730801E-4</c:v>
                </c:pt>
                <c:pt idx="3" formatCode="General">
                  <c:v>1.98753923444675E-4</c:v>
                </c:pt>
                <c:pt idx="5">
                  <c:v>2.4499999999999999E-5</c:v>
                </c:pt>
                <c:pt idx="6">
                  <c:v>6.0560371557408602E-5</c:v>
                </c:pt>
                <c:pt idx="7" formatCode="General">
                  <c:v>1.31609419188548E-4</c:v>
                </c:pt>
                <c:pt idx="8" formatCode="General">
                  <c:v>1.9971160861574999E-4</c:v>
                </c:pt>
                <c:pt idx="10">
                  <c:v>2.6100000000000001E-5</c:v>
                </c:pt>
                <c:pt idx="11">
                  <c:v>6.8372650898700595E-5</c:v>
                </c:pt>
                <c:pt idx="12" formatCode="General">
                  <c:v>1.3126434709938401E-4</c:v>
                </c:pt>
                <c:pt idx="13" formatCode="General">
                  <c:v>1.94864323670901E-4</c:v>
                </c:pt>
                <c:pt idx="15">
                  <c:v>3.6100000000000003E-5</c:v>
                </c:pt>
                <c:pt idx="16">
                  <c:v>8.1507559743153904E-5</c:v>
                </c:pt>
                <c:pt idx="17" formatCode="General">
                  <c:v>1.4538551824169201E-4</c:v>
                </c:pt>
                <c:pt idx="18" formatCode="General">
                  <c:v>2.0080269471398101E-4</c:v>
                </c:pt>
                <c:pt idx="20">
                  <c:v>4.8999999999999998E-5</c:v>
                </c:pt>
                <c:pt idx="21">
                  <c:v>7.9514358697311299E-5</c:v>
                </c:pt>
                <c:pt idx="22" formatCode="General">
                  <c:v>1.5279926955090201E-4</c:v>
                </c:pt>
                <c:pt idx="23" formatCode="General">
                  <c:v>2.03443141074643E-4</c:v>
                </c:pt>
                <c:pt idx="25">
                  <c:v>3.4600000000000001E-5</c:v>
                </c:pt>
                <c:pt idx="26">
                  <c:v>7.9296874203046901E-5</c:v>
                </c:pt>
                <c:pt idx="27" formatCode="General">
                  <c:v>1.42372575603439E-4</c:v>
                </c:pt>
                <c:pt idx="28" formatCode="General">
                  <c:v>2.02455976428989E-4</c:v>
                </c:pt>
                <c:pt idx="30">
                  <c:v>2.9300000000000001E-5</c:v>
                </c:pt>
                <c:pt idx="31">
                  <c:v>8.47007027770104E-5</c:v>
                </c:pt>
                <c:pt idx="32" formatCode="General">
                  <c:v>1.5597209142665999E-4</c:v>
                </c:pt>
                <c:pt idx="33" formatCode="General">
                  <c:v>1.9787617670407901E-4</c:v>
                </c:pt>
                <c:pt idx="35">
                  <c:v>6.8499999999999998E-5</c:v>
                </c:pt>
                <c:pt idx="36" formatCode="General">
                  <c:v>1.09967031019102E-4</c:v>
                </c:pt>
                <c:pt idx="37" formatCode="General">
                  <c:v>1.6038624089219599E-4</c:v>
                </c:pt>
                <c:pt idx="38" formatCode="General">
                  <c:v>2.0645949674667801E-4</c:v>
                </c:pt>
                <c:pt idx="40">
                  <c:v>1.0699999999999999E-5</c:v>
                </c:pt>
                <c:pt idx="41">
                  <c:v>6.2563671156230002E-5</c:v>
                </c:pt>
                <c:pt idx="42" formatCode="General">
                  <c:v>1.32192506190998E-4</c:v>
                </c:pt>
                <c:pt idx="43" formatCode="General">
                  <c:v>1.9763540926448701E-4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B-4F9A-9232-4FE87FE02D7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Sheet1!$C$51:$AT$51</c:f>
              <c:numCache>
                <c:formatCode>0.00E+00</c:formatCode>
                <c:ptCount val="44"/>
                <c:pt idx="0">
                  <c:v>2.19E-5</c:v>
                </c:pt>
                <c:pt idx="1">
                  <c:v>7.5297065812952196E-5</c:v>
                </c:pt>
                <c:pt idx="2" formatCode="General">
                  <c:v>1.6970234049269199E-4</c:v>
                </c:pt>
                <c:pt idx="3">
                  <c:v>2.65074686455325E-4</c:v>
                </c:pt>
                <c:pt idx="5">
                  <c:v>2.1800000000000001E-5</c:v>
                </c:pt>
                <c:pt idx="6" formatCode="General">
                  <c:v>1.3552518229259099E-4</c:v>
                </c:pt>
                <c:pt idx="7" formatCode="General">
                  <c:v>1.5564325151145201E-4</c:v>
                </c:pt>
                <c:pt idx="8">
                  <c:v>2.6087506038424999E-4</c:v>
                </c:pt>
                <c:pt idx="10">
                  <c:v>2.2799999999999999E-5</c:v>
                </c:pt>
                <c:pt idx="11">
                  <c:v>6.6510862051299402E-5</c:v>
                </c:pt>
                <c:pt idx="12" formatCode="General">
                  <c:v>1.6002125515061601E-4</c:v>
                </c:pt>
                <c:pt idx="13">
                  <c:v>2.6570484737909898E-4</c:v>
                </c:pt>
                <c:pt idx="15">
                  <c:v>3.5299999999999997E-5</c:v>
                </c:pt>
                <c:pt idx="16">
                  <c:v>8.8151902556846105E-5</c:v>
                </c:pt>
                <c:pt idx="17" formatCode="General">
                  <c:v>1.78168069258308E-4</c:v>
                </c:pt>
                <c:pt idx="18">
                  <c:v>2.6672021028601898E-4</c:v>
                </c:pt>
                <c:pt idx="20">
                  <c:v>4.6199999999999998E-5</c:v>
                </c:pt>
                <c:pt idx="21" formatCode="General">
                  <c:v>1.2834991130268901E-4</c:v>
                </c:pt>
                <c:pt idx="22" formatCode="General">
                  <c:v>1.86077175949098E-4</c:v>
                </c:pt>
                <c:pt idx="23">
                  <c:v>2.6629489647535698E-4</c:v>
                </c:pt>
                <c:pt idx="25">
                  <c:v>3.1600000000000002E-5</c:v>
                </c:pt>
                <c:pt idx="26" formatCode="General">
                  <c:v>1.2293004914695299E-4</c:v>
                </c:pt>
                <c:pt idx="27" formatCode="General">
                  <c:v>1.6947189024656099E-4</c:v>
                </c:pt>
                <c:pt idx="28">
                  <c:v>2.62541115421011E-4</c:v>
                </c:pt>
                <c:pt idx="30">
                  <c:v>2.5700000000000001E-5</c:v>
                </c:pt>
                <c:pt idx="31">
                  <c:v>8.0293657222989598E-5</c:v>
                </c:pt>
                <c:pt idx="32" formatCode="General">
                  <c:v>1.6968636357334E-4</c:v>
                </c:pt>
                <c:pt idx="33">
                  <c:v>2.6710971949592098E-4</c:v>
                </c:pt>
                <c:pt idx="35">
                  <c:v>6.0800000000000001E-5</c:v>
                </c:pt>
                <c:pt idx="36" formatCode="General">
                  <c:v>1.14387727180898E-4</c:v>
                </c:pt>
                <c:pt idx="37" formatCode="General">
                  <c:v>1.9756650095780401E-4</c:v>
                </c:pt>
                <c:pt idx="38">
                  <c:v>2.67569586903322E-4</c:v>
                </c:pt>
                <c:pt idx="40">
                  <c:v>1.1E-5</c:v>
                </c:pt>
                <c:pt idx="41">
                  <c:v>6.4359591843770103E-5</c:v>
                </c:pt>
                <c:pt idx="42" formatCode="General">
                  <c:v>1.5970534910900199E-4</c:v>
                </c:pt>
                <c:pt idx="43">
                  <c:v>2.6375965983551302E-4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5B-4F9A-9232-4FE87FE02D74}"/>
            </c:ext>
          </c:extLst>
        </c:ser>
        <c:ser>
          <c:idx val="2"/>
          <c:order val="2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Sheet1!$C$52:$AT$52</c:f>
              <c:numCache>
                <c:formatCode>0.00E+00</c:formatCode>
                <c:ptCount val="44"/>
                <c:pt idx="0">
                  <c:v>4.5530000000000001E-4</c:v>
                </c:pt>
                <c:pt idx="1">
                  <c:v>3.5153764826054655E-4</c:v>
                </c:pt>
                <c:pt idx="2">
                  <c:v>1.9251478950770028E-4</c:v>
                </c:pt>
                <c:pt idx="3">
                  <c:v>3.6171390088553212E-5</c:v>
                </c:pt>
                <c:pt idx="5">
                  <c:v>4.5329999999999996E-4</c:v>
                </c:pt>
                <c:pt idx="6">
                  <c:v>3.0391444613784397E-4</c:v>
                </c:pt>
                <c:pt idx="7">
                  <c:v>2.1274732929999989E-4</c:v>
                </c:pt>
                <c:pt idx="8">
                  <c:v>3.9413330998941421E-5</c:v>
                </c:pt>
                <c:pt idx="10">
                  <c:v>4.5160000000000003E-4</c:v>
                </c:pt>
                <c:pt idx="11">
                  <c:v>3.6511648705730287E-4</c:v>
                </c:pt>
                <c:pt idx="12">
                  <c:v>2.0871439776043601E-4</c:v>
                </c:pt>
                <c:pt idx="13">
                  <c:v>3.9430828944211389E-5</c:v>
                </c:pt>
                <c:pt idx="15">
                  <c:v>4.284E-4</c:v>
                </c:pt>
                <c:pt idx="16">
                  <c:v>3.3034053770000012E-4</c:v>
                </c:pt>
                <c:pt idx="17">
                  <c:v>1.764464125E-4</c:v>
                </c:pt>
                <c:pt idx="18">
                  <c:v>3.2477094986752223E-5</c:v>
                </c:pt>
                <c:pt idx="20">
                  <c:v>4.0489999999999998E-4</c:v>
                </c:pt>
                <c:pt idx="21">
                  <c:v>2.9213572999999958E-4</c:v>
                </c:pt>
                <c:pt idx="22">
                  <c:v>1.611235545032225E-4</c:v>
                </c:pt>
                <c:pt idx="23">
                  <c:v>3.0261962454999999E-5</c:v>
                </c:pt>
                <c:pt idx="25">
                  <c:v>4.3340000000000002E-4</c:v>
                </c:pt>
                <c:pt idx="26">
                  <c:v>2.9777307667977747E-4</c:v>
                </c:pt>
                <c:pt idx="27">
                  <c:v>1.8815553415000021E-4</c:v>
                </c:pt>
                <c:pt idx="28">
                  <c:v>3.5002908174999994E-5</c:v>
                </c:pt>
                <c:pt idx="30">
                  <c:v>4.4460000000000002E-4</c:v>
                </c:pt>
                <c:pt idx="31">
                  <c:v>3.3500564000000041E-4</c:v>
                </c:pt>
                <c:pt idx="32">
                  <c:v>1.7434154500000048E-4</c:v>
                </c:pt>
                <c:pt idx="33">
                  <c:v>3.5014103801498532E-5</c:v>
                </c:pt>
                <c:pt idx="35">
                  <c:v>3.7089999999999996E-4</c:v>
                </c:pt>
                <c:pt idx="36">
                  <c:v>2.7564524181653883E-4</c:v>
                </c:pt>
                <c:pt idx="37">
                  <c:v>1.420472581485796E-4</c:v>
                </c:pt>
                <c:pt idx="38">
                  <c:v>2.5970916334999982E-5</c:v>
                </c:pt>
                <c:pt idx="40">
                  <c:v>4.7860000000000003E-4</c:v>
                </c:pt>
                <c:pt idx="41">
                  <c:v>3.7307673699999978E-4</c:v>
                </c:pt>
                <c:pt idx="42">
                  <c:v>2.081021446999997E-4</c:v>
                </c:pt>
                <c:pt idx="43">
                  <c:v>3.8604930909999942E-5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5B-4F9A-9232-4FE87FE02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00"/>
        <c:axId val="1253782560"/>
        <c:axId val="971112208"/>
      </c:barChart>
      <c:catAx>
        <c:axId val="125378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1112208"/>
        <c:crosses val="autoZero"/>
        <c:auto val="1"/>
        <c:lblAlgn val="ctr"/>
        <c:lblOffset val="100"/>
        <c:noMultiLvlLbl val="0"/>
      </c:catAx>
      <c:valAx>
        <c:axId val="971112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53782560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12080054361491E-2"/>
          <c:y val="0.31064327219256355"/>
          <c:w val="0.97677583989127703"/>
          <c:h val="0.4972158148768604"/>
        </c:manualLayout>
      </c:layout>
      <c:barChart>
        <c:barDir val="col"/>
        <c:grouping val="percent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Sheet1!$C$50:$AT$50</c:f>
              <c:numCache>
                <c:formatCode>0.00E+00</c:formatCode>
                <c:ptCount val="44"/>
                <c:pt idx="0">
                  <c:v>2.3300000000000001E-5</c:v>
                </c:pt>
                <c:pt idx="1">
                  <c:v>7.3165285937047906E-5</c:v>
                </c:pt>
                <c:pt idx="2" formatCode="General">
                  <c:v>1.3778287000730801E-4</c:v>
                </c:pt>
                <c:pt idx="3" formatCode="General">
                  <c:v>1.98753923444675E-4</c:v>
                </c:pt>
                <c:pt idx="5">
                  <c:v>2.4499999999999999E-5</c:v>
                </c:pt>
                <c:pt idx="6">
                  <c:v>6.0560371557408602E-5</c:v>
                </c:pt>
                <c:pt idx="7" formatCode="General">
                  <c:v>1.31609419188548E-4</c:v>
                </c:pt>
                <c:pt idx="8" formatCode="General">
                  <c:v>1.9971160861574999E-4</c:v>
                </c:pt>
                <c:pt idx="10">
                  <c:v>2.6100000000000001E-5</c:v>
                </c:pt>
                <c:pt idx="11">
                  <c:v>6.8372650898700595E-5</c:v>
                </c:pt>
                <c:pt idx="12" formatCode="General">
                  <c:v>1.3126434709938401E-4</c:v>
                </c:pt>
                <c:pt idx="13" formatCode="General">
                  <c:v>1.94864323670901E-4</c:v>
                </c:pt>
                <c:pt idx="15">
                  <c:v>3.6100000000000003E-5</c:v>
                </c:pt>
                <c:pt idx="16">
                  <c:v>8.1507559743153904E-5</c:v>
                </c:pt>
                <c:pt idx="17" formatCode="General">
                  <c:v>1.4538551824169201E-4</c:v>
                </c:pt>
                <c:pt idx="18" formatCode="General">
                  <c:v>2.0080269471398101E-4</c:v>
                </c:pt>
                <c:pt idx="20">
                  <c:v>4.8999999999999998E-5</c:v>
                </c:pt>
                <c:pt idx="21">
                  <c:v>7.9514358697311299E-5</c:v>
                </c:pt>
                <c:pt idx="22" formatCode="General">
                  <c:v>1.5279926955090201E-4</c:v>
                </c:pt>
                <c:pt idx="23" formatCode="General">
                  <c:v>2.03443141074643E-4</c:v>
                </c:pt>
                <c:pt idx="25">
                  <c:v>3.4600000000000001E-5</c:v>
                </c:pt>
                <c:pt idx="26">
                  <c:v>7.9296874203046901E-5</c:v>
                </c:pt>
                <c:pt idx="27" formatCode="General">
                  <c:v>1.42372575603439E-4</c:v>
                </c:pt>
                <c:pt idx="28" formatCode="General">
                  <c:v>2.02455976428989E-4</c:v>
                </c:pt>
                <c:pt idx="30">
                  <c:v>2.9300000000000001E-5</c:v>
                </c:pt>
                <c:pt idx="31">
                  <c:v>8.47007027770104E-5</c:v>
                </c:pt>
                <c:pt idx="32" formatCode="General">
                  <c:v>1.5597209142665999E-4</c:v>
                </c:pt>
                <c:pt idx="33" formatCode="General">
                  <c:v>1.9787617670407901E-4</c:v>
                </c:pt>
                <c:pt idx="35">
                  <c:v>6.8499999999999998E-5</c:v>
                </c:pt>
                <c:pt idx="36" formatCode="General">
                  <c:v>1.09967031019102E-4</c:v>
                </c:pt>
                <c:pt idx="37" formatCode="General">
                  <c:v>1.6038624089219599E-4</c:v>
                </c:pt>
                <c:pt idx="38" formatCode="General">
                  <c:v>2.0645949674667801E-4</c:v>
                </c:pt>
                <c:pt idx="40">
                  <c:v>1.0699999999999999E-5</c:v>
                </c:pt>
                <c:pt idx="41">
                  <c:v>6.2563671156230002E-5</c:v>
                </c:pt>
                <c:pt idx="42" formatCode="General">
                  <c:v>1.32192506190998E-4</c:v>
                </c:pt>
                <c:pt idx="43" formatCode="General">
                  <c:v>1.9763540926448701E-4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9-4AC0-AC35-8BF7B4C56C9E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Sheet1!$C$51:$AT$51</c:f>
              <c:numCache>
                <c:formatCode>0.00E+00</c:formatCode>
                <c:ptCount val="44"/>
                <c:pt idx="0">
                  <c:v>2.19E-5</c:v>
                </c:pt>
                <c:pt idx="1">
                  <c:v>7.5297065812952196E-5</c:v>
                </c:pt>
                <c:pt idx="2" formatCode="General">
                  <c:v>1.6970234049269199E-4</c:v>
                </c:pt>
                <c:pt idx="3">
                  <c:v>2.65074686455325E-4</c:v>
                </c:pt>
                <c:pt idx="5">
                  <c:v>2.1800000000000001E-5</c:v>
                </c:pt>
                <c:pt idx="6" formatCode="General">
                  <c:v>1.3552518229259099E-4</c:v>
                </c:pt>
                <c:pt idx="7" formatCode="General">
                  <c:v>1.5564325151145201E-4</c:v>
                </c:pt>
                <c:pt idx="8">
                  <c:v>2.6087506038424999E-4</c:v>
                </c:pt>
                <c:pt idx="10">
                  <c:v>2.2799999999999999E-5</c:v>
                </c:pt>
                <c:pt idx="11">
                  <c:v>6.6510862051299402E-5</c:v>
                </c:pt>
                <c:pt idx="12" formatCode="General">
                  <c:v>1.6002125515061601E-4</c:v>
                </c:pt>
                <c:pt idx="13">
                  <c:v>2.6570484737909898E-4</c:v>
                </c:pt>
                <c:pt idx="15">
                  <c:v>3.5299999999999997E-5</c:v>
                </c:pt>
                <c:pt idx="16">
                  <c:v>8.8151902556846105E-5</c:v>
                </c:pt>
                <c:pt idx="17" formatCode="General">
                  <c:v>1.78168069258308E-4</c:v>
                </c:pt>
                <c:pt idx="18">
                  <c:v>2.6672021028601898E-4</c:v>
                </c:pt>
                <c:pt idx="20">
                  <c:v>4.6199999999999998E-5</c:v>
                </c:pt>
                <c:pt idx="21" formatCode="General">
                  <c:v>1.2834991130268901E-4</c:v>
                </c:pt>
                <c:pt idx="22" formatCode="General">
                  <c:v>1.86077175949098E-4</c:v>
                </c:pt>
                <c:pt idx="23">
                  <c:v>2.6629489647535698E-4</c:v>
                </c:pt>
                <c:pt idx="25">
                  <c:v>3.1600000000000002E-5</c:v>
                </c:pt>
                <c:pt idx="26" formatCode="General">
                  <c:v>1.2293004914695299E-4</c:v>
                </c:pt>
                <c:pt idx="27" formatCode="General">
                  <c:v>1.6947189024656099E-4</c:v>
                </c:pt>
                <c:pt idx="28">
                  <c:v>2.62541115421011E-4</c:v>
                </c:pt>
                <c:pt idx="30">
                  <c:v>2.5700000000000001E-5</c:v>
                </c:pt>
                <c:pt idx="31">
                  <c:v>8.0293657222989598E-5</c:v>
                </c:pt>
                <c:pt idx="32" formatCode="General">
                  <c:v>1.6968636357334E-4</c:v>
                </c:pt>
                <c:pt idx="33">
                  <c:v>2.6710971949592098E-4</c:v>
                </c:pt>
                <c:pt idx="35">
                  <c:v>6.0800000000000001E-5</c:v>
                </c:pt>
                <c:pt idx="36" formatCode="General">
                  <c:v>1.14387727180898E-4</c:v>
                </c:pt>
                <c:pt idx="37" formatCode="General">
                  <c:v>1.9756650095780401E-4</c:v>
                </c:pt>
                <c:pt idx="38">
                  <c:v>2.67569586903322E-4</c:v>
                </c:pt>
                <c:pt idx="40">
                  <c:v>1.1E-5</c:v>
                </c:pt>
                <c:pt idx="41">
                  <c:v>6.4359591843770103E-5</c:v>
                </c:pt>
                <c:pt idx="42" formatCode="General">
                  <c:v>1.5970534910900199E-4</c:v>
                </c:pt>
                <c:pt idx="43">
                  <c:v>2.6375965983551302E-4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9-4AC0-AC35-8BF7B4C56C9E}"/>
            </c:ext>
          </c:extLst>
        </c:ser>
        <c:ser>
          <c:idx val="2"/>
          <c:order val="2"/>
          <c:spPr>
            <a:noFill/>
            <a:ln>
              <a:noFill/>
            </a:ln>
            <a:effectLst/>
          </c:spPr>
          <c:invertIfNegative val="0"/>
          <c:cat>
            <c:numRef>
              <c:f>Sheet1!$C$49:$AT$49</c:f>
              <c:numCache>
                <c:formatCode>General</c:formatCode>
                <c:ptCount val="4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5">
                  <c:v>1</c:v>
                </c:pt>
                <c:pt idx="6">
                  <c:v>10</c:v>
                </c:pt>
                <c:pt idx="7">
                  <c:v>100</c:v>
                </c:pt>
                <c:pt idx="8">
                  <c:v>1000</c:v>
                </c:pt>
                <c:pt idx="10">
                  <c:v>1</c:v>
                </c:pt>
                <c:pt idx="11">
                  <c:v>10</c:v>
                </c:pt>
                <c:pt idx="12">
                  <c:v>100</c:v>
                </c:pt>
                <c:pt idx="13">
                  <c:v>1000</c:v>
                </c:pt>
                <c:pt idx="15">
                  <c:v>1</c:v>
                </c:pt>
                <c:pt idx="16">
                  <c:v>10</c:v>
                </c:pt>
                <c:pt idx="17">
                  <c:v>100</c:v>
                </c:pt>
                <c:pt idx="18">
                  <c:v>1000</c:v>
                </c:pt>
                <c:pt idx="20">
                  <c:v>1</c:v>
                </c:pt>
                <c:pt idx="21">
                  <c:v>10</c:v>
                </c:pt>
                <c:pt idx="22">
                  <c:v>100</c:v>
                </c:pt>
                <c:pt idx="23">
                  <c:v>1000</c:v>
                </c:pt>
                <c:pt idx="25">
                  <c:v>1</c:v>
                </c:pt>
                <c:pt idx="26">
                  <c:v>10</c:v>
                </c:pt>
                <c:pt idx="27">
                  <c:v>100</c:v>
                </c:pt>
                <c:pt idx="28">
                  <c:v>1000</c:v>
                </c:pt>
                <c:pt idx="30">
                  <c:v>1</c:v>
                </c:pt>
                <c:pt idx="31">
                  <c:v>10</c:v>
                </c:pt>
                <c:pt idx="32">
                  <c:v>100</c:v>
                </c:pt>
                <c:pt idx="33">
                  <c:v>1000</c:v>
                </c:pt>
                <c:pt idx="35">
                  <c:v>1</c:v>
                </c:pt>
                <c:pt idx="36">
                  <c:v>10</c:v>
                </c:pt>
                <c:pt idx="37">
                  <c:v>100</c:v>
                </c:pt>
                <c:pt idx="38">
                  <c:v>1000</c:v>
                </c:pt>
                <c:pt idx="40">
                  <c:v>1</c:v>
                </c:pt>
                <c:pt idx="41">
                  <c:v>10</c:v>
                </c:pt>
                <c:pt idx="42">
                  <c:v>100</c:v>
                </c:pt>
                <c:pt idx="43">
                  <c:v>1000</c:v>
                </c:pt>
              </c:numCache>
            </c:numRef>
          </c:cat>
          <c:val>
            <c:numRef>
              <c:f>Sheet1!$C$52:$AT$52</c:f>
              <c:numCache>
                <c:formatCode>0.00E+00</c:formatCode>
                <c:ptCount val="44"/>
                <c:pt idx="0">
                  <c:v>4.5530000000000001E-4</c:v>
                </c:pt>
                <c:pt idx="1">
                  <c:v>3.5153764826054655E-4</c:v>
                </c:pt>
                <c:pt idx="2">
                  <c:v>1.9251478950770028E-4</c:v>
                </c:pt>
                <c:pt idx="3">
                  <c:v>3.6171390088553212E-5</c:v>
                </c:pt>
                <c:pt idx="5">
                  <c:v>4.5329999999999996E-4</c:v>
                </c:pt>
                <c:pt idx="6">
                  <c:v>3.0391444613784397E-4</c:v>
                </c:pt>
                <c:pt idx="7">
                  <c:v>2.1274732929999989E-4</c:v>
                </c:pt>
                <c:pt idx="8">
                  <c:v>3.9413330998941421E-5</c:v>
                </c:pt>
                <c:pt idx="10">
                  <c:v>4.5160000000000003E-4</c:v>
                </c:pt>
                <c:pt idx="11">
                  <c:v>3.6511648705730287E-4</c:v>
                </c:pt>
                <c:pt idx="12">
                  <c:v>2.0871439776043601E-4</c:v>
                </c:pt>
                <c:pt idx="13">
                  <c:v>3.9430828944211389E-5</c:v>
                </c:pt>
                <c:pt idx="15">
                  <c:v>4.284E-4</c:v>
                </c:pt>
                <c:pt idx="16">
                  <c:v>3.3034053770000012E-4</c:v>
                </c:pt>
                <c:pt idx="17">
                  <c:v>1.764464125E-4</c:v>
                </c:pt>
                <c:pt idx="18">
                  <c:v>3.2477094986752223E-5</c:v>
                </c:pt>
                <c:pt idx="20">
                  <c:v>4.0489999999999998E-4</c:v>
                </c:pt>
                <c:pt idx="21">
                  <c:v>2.9213572999999958E-4</c:v>
                </c:pt>
                <c:pt idx="22">
                  <c:v>1.611235545032225E-4</c:v>
                </c:pt>
                <c:pt idx="23">
                  <c:v>3.0261962454999999E-5</c:v>
                </c:pt>
                <c:pt idx="25">
                  <c:v>4.3340000000000002E-4</c:v>
                </c:pt>
                <c:pt idx="26">
                  <c:v>2.9777307667977747E-4</c:v>
                </c:pt>
                <c:pt idx="27">
                  <c:v>1.8815553415000021E-4</c:v>
                </c:pt>
                <c:pt idx="28">
                  <c:v>3.5002908174999994E-5</c:v>
                </c:pt>
                <c:pt idx="30">
                  <c:v>4.4460000000000002E-4</c:v>
                </c:pt>
                <c:pt idx="31">
                  <c:v>3.3500564000000041E-4</c:v>
                </c:pt>
                <c:pt idx="32">
                  <c:v>1.7434154500000048E-4</c:v>
                </c:pt>
                <c:pt idx="33">
                  <c:v>3.5014103801498532E-5</c:v>
                </c:pt>
                <c:pt idx="35">
                  <c:v>3.7089999999999996E-4</c:v>
                </c:pt>
                <c:pt idx="36">
                  <c:v>2.7564524181653883E-4</c:v>
                </c:pt>
                <c:pt idx="37">
                  <c:v>1.420472581485796E-4</c:v>
                </c:pt>
                <c:pt idx="38">
                  <c:v>2.5970916334999982E-5</c:v>
                </c:pt>
                <c:pt idx="40">
                  <c:v>4.7860000000000003E-4</c:v>
                </c:pt>
                <c:pt idx="41">
                  <c:v>3.7307673699999978E-4</c:v>
                </c:pt>
                <c:pt idx="42">
                  <c:v>2.081021446999997E-4</c:v>
                </c:pt>
                <c:pt idx="43">
                  <c:v>3.8604930909999942E-5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49-4AC0-AC35-8BF7B4C56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00"/>
        <c:axId val="1253782560"/>
        <c:axId val="971112208"/>
      </c:barChart>
      <c:catAx>
        <c:axId val="125378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1112208"/>
        <c:crosses val="autoZero"/>
        <c:auto val="1"/>
        <c:lblAlgn val="ctr"/>
        <c:lblOffset val="100"/>
        <c:noMultiLvlLbl val="0"/>
      </c:catAx>
      <c:valAx>
        <c:axId val="9711122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53782560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65" y="1122362"/>
            <a:ext cx="9477375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5" y="3602041"/>
            <a:ext cx="9477375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5" indent="0" algn="ctr">
              <a:buNone/>
              <a:defRPr sz="2000"/>
            </a:lvl2pPr>
            <a:lvl3pPr marL="914330" indent="0" algn="ctr">
              <a:buNone/>
              <a:defRPr sz="1800"/>
            </a:lvl3pPr>
            <a:lvl4pPr marL="1371494" indent="0" algn="ctr">
              <a:buNone/>
              <a:defRPr sz="1599"/>
            </a:lvl4pPr>
            <a:lvl5pPr marL="1828659" indent="0" algn="ctr">
              <a:buNone/>
              <a:defRPr sz="1599"/>
            </a:lvl5pPr>
            <a:lvl6pPr marL="2285822" indent="0" algn="ctr">
              <a:buNone/>
              <a:defRPr sz="1599"/>
            </a:lvl6pPr>
            <a:lvl7pPr marL="2742988" indent="0" algn="ctr">
              <a:buNone/>
              <a:defRPr sz="1599"/>
            </a:lvl7pPr>
            <a:lvl8pPr marL="3200153" indent="0" algn="ctr">
              <a:buNone/>
              <a:defRPr sz="1599"/>
            </a:lvl8pPr>
            <a:lvl9pPr marL="3657316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998" y="365125"/>
            <a:ext cx="27247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759" y="365125"/>
            <a:ext cx="80162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80" y="1709741"/>
            <a:ext cx="1089898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180" y="4589463"/>
            <a:ext cx="10898981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65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82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98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15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31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762" y="1825624"/>
            <a:ext cx="5370513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231" y="1825624"/>
            <a:ext cx="5370513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8" y="365129"/>
            <a:ext cx="1089898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406" y="1681166"/>
            <a:ext cx="53458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4" indent="0">
              <a:buNone/>
              <a:defRPr sz="1599" b="1"/>
            </a:lvl4pPr>
            <a:lvl5pPr marL="1828659" indent="0">
              <a:buNone/>
              <a:defRPr sz="1599" b="1"/>
            </a:lvl5pPr>
            <a:lvl6pPr marL="2285822" indent="0">
              <a:buNone/>
              <a:defRPr sz="1599" b="1"/>
            </a:lvl6pPr>
            <a:lvl7pPr marL="2742988" indent="0">
              <a:buNone/>
              <a:defRPr sz="1599" b="1"/>
            </a:lvl7pPr>
            <a:lvl8pPr marL="3200153" indent="0">
              <a:buNone/>
              <a:defRPr sz="1599" b="1"/>
            </a:lvl8pPr>
            <a:lvl9pPr marL="365731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0406" y="2505075"/>
            <a:ext cx="53458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7228" y="1681166"/>
            <a:ext cx="53721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4" indent="0">
              <a:buNone/>
              <a:defRPr sz="1599" b="1"/>
            </a:lvl4pPr>
            <a:lvl5pPr marL="1828659" indent="0">
              <a:buNone/>
              <a:defRPr sz="1599" b="1"/>
            </a:lvl5pPr>
            <a:lvl6pPr marL="2285822" indent="0">
              <a:buNone/>
              <a:defRPr sz="1599" b="1"/>
            </a:lvl6pPr>
            <a:lvl7pPr marL="2742988" indent="0">
              <a:buNone/>
              <a:defRPr sz="1599" b="1"/>
            </a:lvl7pPr>
            <a:lvl8pPr marL="3200153" indent="0">
              <a:buNone/>
              <a:defRPr sz="1599" b="1"/>
            </a:lvl8pPr>
            <a:lvl9pPr marL="365731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7228" y="2505075"/>
            <a:ext cx="537215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7" y="457199"/>
            <a:ext cx="40756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58" y="987428"/>
            <a:ext cx="6397228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7" y="2057400"/>
            <a:ext cx="407560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65" indent="0">
              <a:buNone/>
              <a:defRPr sz="1400"/>
            </a:lvl2pPr>
            <a:lvl3pPr marL="914330" indent="0">
              <a:buNone/>
              <a:defRPr sz="1200"/>
            </a:lvl3pPr>
            <a:lvl4pPr marL="1371494" indent="0">
              <a:buNone/>
              <a:defRPr sz="999"/>
            </a:lvl4pPr>
            <a:lvl5pPr marL="1828659" indent="0">
              <a:buNone/>
              <a:defRPr sz="999"/>
            </a:lvl5pPr>
            <a:lvl6pPr marL="2285822" indent="0">
              <a:buNone/>
              <a:defRPr sz="999"/>
            </a:lvl6pPr>
            <a:lvl7pPr marL="2742988" indent="0">
              <a:buNone/>
              <a:defRPr sz="999"/>
            </a:lvl7pPr>
            <a:lvl8pPr marL="3200153" indent="0">
              <a:buNone/>
              <a:defRPr sz="999"/>
            </a:lvl8pPr>
            <a:lvl9pPr marL="3657316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7" y="457199"/>
            <a:ext cx="40756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2158" y="987428"/>
            <a:ext cx="63972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5" indent="0">
              <a:buNone/>
              <a:defRPr sz="2801"/>
            </a:lvl2pPr>
            <a:lvl3pPr marL="914330" indent="0">
              <a:buNone/>
              <a:defRPr sz="2400"/>
            </a:lvl3pPr>
            <a:lvl4pPr marL="1371494" indent="0">
              <a:buNone/>
              <a:defRPr sz="2000"/>
            </a:lvl4pPr>
            <a:lvl5pPr marL="1828659" indent="0">
              <a:buNone/>
              <a:defRPr sz="2000"/>
            </a:lvl5pPr>
            <a:lvl6pPr marL="2285822" indent="0">
              <a:buNone/>
              <a:defRPr sz="2000"/>
            </a:lvl6pPr>
            <a:lvl7pPr marL="2742988" indent="0">
              <a:buNone/>
              <a:defRPr sz="2000"/>
            </a:lvl7pPr>
            <a:lvl8pPr marL="3200153" indent="0">
              <a:buNone/>
              <a:defRPr sz="2000"/>
            </a:lvl8pPr>
            <a:lvl9pPr marL="365731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7" y="2057400"/>
            <a:ext cx="407560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65" indent="0">
              <a:buNone/>
              <a:defRPr sz="1400"/>
            </a:lvl2pPr>
            <a:lvl3pPr marL="914330" indent="0">
              <a:buNone/>
              <a:defRPr sz="1200"/>
            </a:lvl3pPr>
            <a:lvl4pPr marL="1371494" indent="0">
              <a:buNone/>
              <a:defRPr sz="999"/>
            </a:lvl4pPr>
            <a:lvl5pPr marL="1828659" indent="0">
              <a:buNone/>
              <a:defRPr sz="999"/>
            </a:lvl5pPr>
            <a:lvl6pPr marL="2285822" indent="0">
              <a:buNone/>
              <a:defRPr sz="999"/>
            </a:lvl6pPr>
            <a:lvl7pPr marL="2742988" indent="0">
              <a:buNone/>
              <a:defRPr sz="999"/>
            </a:lvl7pPr>
            <a:lvl8pPr marL="3200153" indent="0">
              <a:buNone/>
              <a:defRPr sz="999"/>
            </a:lvl8pPr>
            <a:lvl9pPr marL="3657316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762" y="365129"/>
            <a:ext cx="108989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762" y="1825624"/>
            <a:ext cx="1089898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762" y="6356354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3236-0B9F-4018-9B39-5927D82073C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5843" y="6356354"/>
            <a:ext cx="4264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4531" y="6356354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1829-69BC-43CE-B1F5-6B64D686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74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6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1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6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9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4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8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2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8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3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6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image" Target="../media/image1.png"/><Relationship Id="rId5" Type="http://schemas.openxmlformats.org/officeDocument/2006/relationships/chart" Target="../charts/chart2.xml"/><Relationship Id="rId10" Type="http://schemas.openxmlformats.org/officeDocument/2006/relationships/chart" Target="../charts/chart30.xml"/><Relationship Id="rId4" Type="http://schemas.openxmlformats.org/officeDocument/2006/relationships/image" Target="../media/image2.png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0AE5A3A-D5DF-5795-AADC-43DE6819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6"/>
          <a:stretch/>
        </p:blipFill>
        <p:spPr>
          <a:xfrm>
            <a:off x="546934" y="659493"/>
            <a:ext cx="12114966" cy="2455080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175E580-46CB-2B9C-9B54-1729B2727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83873"/>
              </p:ext>
            </p:extLst>
          </p:nvPr>
        </p:nvGraphicFramePr>
        <p:xfrm>
          <a:off x="576302" y="-444976"/>
          <a:ext cx="12030575" cy="3516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79D6FDE-4DE5-BF24-D32C-ACDFF94EA0F0}"/>
              </a:ext>
            </a:extLst>
          </p:cNvPr>
          <p:cNvSpPr txBox="1"/>
          <p:nvPr/>
        </p:nvSpPr>
        <p:spPr>
          <a:xfrm>
            <a:off x="636531" y="746032"/>
            <a:ext cx="11887201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DE3F53-1D08-8F5C-5F7B-20026559AC0C}"/>
              </a:ext>
            </a:extLst>
          </p:cNvPr>
          <p:cNvGrpSpPr/>
          <p:nvPr/>
        </p:nvGrpSpPr>
        <p:grpSpPr>
          <a:xfrm>
            <a:off x="1910457" y="663586"/>
            <a:ext cx="9357360" cy="2356866"/>
            <a:chOff x="2317432" y="-1399032"/>
            <a:chExt cx="7650840" cy="379810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42CD0-8F48-D512-AC5B-C127DB59E6C5}"/>
                </a:ext>
              </a:extLst>
            </p:cNvPr>
            <p:cNvCxnSpPr>
              <a:cxnSpLocks/>
            </p:cNvCxnSpPr>
            <p:nvPr/>
          </p:nvCxnSpPr>
          <p:spPr>
            <a:xfrm>
              <a:off x="2317432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923B82-AF7B-A101-D161-6E933129E320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47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F572639-5C50-0506-236F-D6115AA3F1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74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F08F72-7726-CE77-A446-E72A1E6F2BC5}"/>
                </a:ext>
              </a:extLst>
            </p:cNvPr>
            <p:cNvCxnSpPr>
              <a:cxnSpLocks/>
            </p:cNvCxnSpPr>
            <p:nvPr/>
          </p:nvCxnSpPr>
          <p:spPr>
            <a:xfrm>
              <a:off x="5601925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2DF2DE-368F-23F9-E77D-B5AEB7C4556E}"/>
                </a:ext>
              </a:extLst>
            </p:cNvPr>
            <p:cNvCxnSpPr>
              <a:cxnSpLocks/>
            </p:cNvCxnSpPr>
            <p:nvPr/>
          </p:nvCxnSpPr>
          <p:spPr>
            <a:xfrm>
              <a:off x="7788991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9A0A2F-A742-AD7F-F110-AE85FFBFA574}"/>
                </a:ext>
              </a:extLst>
            </p:cNvPr>
            <p:cNvCxnSpPr>
              <a:cxnSpLocks/>
            </p:cNvCxnSpPr>
            <p:nvPr/>
          </p:nvCxnSpPr>
          <p:spPr>
            <a:xfrm>
              <a:off x="9968272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CE11F9-BBAB-68D4-ED8C-543D97D450D3}"/>
                </a:ext>
              </a:extLst>
            </p:cNvPr>
            <p:cNvCxnSpPr>
              <a:cxnSpLocks/>
            </p:cNvCxnSpPr>
            <p:nvPr/>
          </p:nvCxnSpPr>
          <p:spPr>
            <a:xfrm>
              <a:off x="8878630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876412-D444-8097-0A24-531B4D04E1C7}"/>
                </a:ext>
              </a:extLst>
            </p:cNvPr>
            <p:cNvCxnSpPr>
              <a:cxnSpLocks/>
            </p:cNvCxnSpPr>
            <p:nvPr/>
          </p:nvCxnSpPr>
          <p:spPr>
            <a:xfrm>
              <a:off x="6691564" y="-1399032"/>
              <a:ext cx="0" cy="379810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C3D37B-4C68-3BEB-FAF1-841FB77273E8}"/>
              </a:ext>
            </a:extLst>
          </p:cNvPr>
          <p:cNvGrpSpPr/>
          <p:nvPr/>
        </p:nvGrpSpPr>
        <p:grpSpPr>
          <a:xfrm>
            <a:off x="12338178" y="748667"/>
            <a:ext cx="275315" cy="79218"/>
            <a:chOff x="1671639" y="1693289"/>
            <a:chExt cx="230980" cy="6645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8FD6B1-D6D6-EFC7-82D9-7DFFCAE3D506}"/>
                </a:ext>
              </a:extLst>
            </p:cNvPr>
            <p:cNvCxnSpPr>
              <a:cxnSpLocks/>
            </p:cNvCxnSpPr>
            <p:nvPr/>
          </p:nvCxnSpPr>
          <p:spPr>
            <a:xfrm>
              <a:off x="1774031" y="1693289"/>
              <a:ext cx="128588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ED0D48-020F-AABC-5713-7098494B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39" y="1726403"/>
              <a:ext cx="2309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13B20D-1F77-68A7-B4D7-C0486D22802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39" y="1731171"/>
              <a:ext cx="116681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90CAE1-1472-15C2-6E43-C05D40C005CF}"/>
              </a:ext>
            </a:extLst>
          </p:cNvPr>
          <p:cNvGrpSpPr/>
          <p:nvPr/>
        </p:nvGrpSpPr>
        <p:grpSpPr>
          <a:xfrm>
            <a:off x="583135" y="748780"/>
            <a:ext cx="275315" cy="82397"/>
            <a:chOff x="1671639" y="1695375"/>
            <a:chExt cx="230980" cy="643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32F9BF-EF44-EFE6-8718-9F62F1FC85BE}"/>
                </a:ext>
              </a:extLst>
            </p:cNvPr>
            <p:cNvCxnSpPr>
              <a:cxnSpLocks/>
            </p:cNvCxnSpPr>
            <p:nvPr/>
          </p:nvCxnSpPr>
          <p:spPr>
            <a:xfrm>
              <a:off x="1774031" y="1695375"/>
              <a:ext cx="128588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FC9D6-9B6E-F47F-E0BC-117DC820D8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39" y="1726403"/>
              <a:ext cx="2309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FD6885-BD38-AF3C-816B-82DA893FD914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39" y="1731171"/>
              <a:ext cx="116681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FC7E4DB-8504-2A85-943B-7937805B665F}"/>
              </a:ext>
            </a:extLst>
          </p:cNvPr>
          <p:cNvSpPr txBox="1"/>
          <p:nvPr/>
        </p:nvSpPr>
        <p:spPr>
          <a:xfrm>
            <a:off x="725040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E6267-240A-982A-4074-B4EE56925BCC}"/>
              </a:ext>
            </a:extLst>
          </p:cNvPr>
          <p:cNvSpPr txBox="1"/>
          <p:nvPr/>
        </p:nvSpPr>
        <p:spPr>
          <a:xfrm>
            <a:off x="1976461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8AAEEB-D76C-458F-7645-5F3536437F44}"/>
              </a:ext>
            </a:extLst>
          </p:cNvPr>
          <p:cNvSpPr txBox="1"/>
          <p:nvPr/>
        </p:nvSpPr>
        <p:spPr>
          <a:xfrm>
            <a:off x="3427909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B930FD-B0A4-CA1A-20DA-AD4ABFA4E253}"/>
              </a:ext>
            </a:extLst>
          </p:cNvPr>
          <p:cNvSpPr txBox="1"/>
          <p:nvPr/>
        </p:nvSpPr>
        <p:spPr>
          <a:xfrm>
            <a:off x="4679330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AD6810-D1A8-2F76-A5FC-A4B7A2E81057}"/>
              </a:ext>
            </a:extLst>
          </p:cNvPr>
          <p:cNvSpPr txBox="1"/>
          <p:nvPr/>
        </p:nvSpPr>
        <p:spPr>
          <a:xfrm>
            <a:off x="5997429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3F1B70-6B2F-FDC4-BE96-7D34F83AEB83}"/>
              </a:ext>
            </a:extLst>
          </p:cNvPr>
          <p:cNvSpPr txBox="1"/>
          <p:nvPr/>
        </p:nvSpPr>
        <p:spPr>
          <a:xfrm>
            <a:off x="7401249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Forehead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099B86-0300-AAE5-FB1A-DBCDCF46C2A5}"/>
              </a:ext>
            </a:extLst>
          </p:cNvPr>
          <p:cNvSpPr txBox="1"/>
          <p:nvPr/>
        </p:nvSpPr>
        <p:spPr>
          <a:xfrm>
            <a:off x="8728872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Mouth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46861F-D94E-3276-3BBE-5E33C83756B7}"/>
              </a:ext>
            </a:extLst>
          </p:cNvPr>
          <p:cNvSpPr txBox="1"/>
          <p:nvPr/>
        </p:nvSpPr>
        <p:spPr>
          <a:xfrm>
            <a:off x="9980294" y="3192698"/>
            <a:ext cx="1045593" cy="33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74FE6C-572D-D823-BFDA-A7F53C1D9A0B}"/>
              </a:ext>
            </a:extLst>
          </p:cNvPr>
          <p:cNvSpPr txBox="1"/>
          <p:nvPr/>
        </p:nvSpPr>
        <p:spPr>
          <a:xfrm>
            <a:off x="11355538" y="3183739"/>
            <a:ext cx="1261958" cy="58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Zygomatic</a:t>
            </a:r>
          </a:p>
          <a:p>
            <a:pPr algn="ctr"/>
            <a:r>
              <a:rPr lang="en-US" sz="15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BB2B3BE-98EC-21BE-81DD-1ED75A1781BC}"/>
                  </a:ext>
                </a:extLst>
              </p:cNvPr>
              <p:cNvSpPr txBox="1"/>
              <p:nvPr/>
            </p:nvSpPr>
            <p:spPr>
              <a:xfrm>
                <a:off x="6520951" y="2881495"/>
                <a:ext cx="365761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99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99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599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59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BB2B3BE-98EC-21BE-81DD-1ED75A17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2881495"/>
                <a:ext cx="365761" cy="338447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4E85276-648D-58F5-8012-393C4AC078F3}"/>
              </a:ext>
            </a:extLst>
          </p:cNvPr>
          <p:cNvGrpSpPr/>
          <p:nvPr/>
        </p:nvGrpSpPr>
        <p:grpSpPr>
          <a:xfrm>
            <a:off x="-97111" y="482280"/>
            <a:ext cx="807400" cy="2005418"/>
            <a:chOff x="176460" y="4137135"/>
            <a:chExt cx="807330" cy="20052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36CDCE-F116-9D05-4326-679E343D12FE}"/>
                </a:ext>
              </a:extLst>
            </p:cNvPr>
            <p:cNvSpPr txBox="1"/>
            <p:nvPr/>
          </p:nvSpPr>
          <p:spPr>
            <a:xfrm>
              <a:off x="361398" y="5111155"/>
              <a:ext cx="548640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BCA012-69BD-6D7C-AE92-6481AF381682}"/>
                </a:ext>
              </a:extLst>
            </p:cNvPr>
            <p:cNvSpPr txBox="1"/>
            <p:nvPr/>
          </p:nvSpPr>
          <p:spPr>
            <a:xfrm>
              <a:off x="435150" y="4371321"/>
              <a:ext cx="548640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727F7F-82AD-5833-E83B-6BF8618009EB}"/>
                </a:ext>
              </a:extLst>
            </p:cNvPr>
            <p:cNvSpPr txBox="1"/>
            <p:nvPr/>
          </p:nvSpPr>
          <p:spPr>
            <a:xfrm>
              <a:off x="366053" y="4137135"/>
              <a:ext cx="548640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DC3B6E-8F69-990F-EEC1-537EA58863E3}"/>
                </a:ext>
              </a:extLst>
            </p:cNvPr>
            <p:cNvSpPr txBox="1"/>
            <p:nvPr/>
          </p:nvSpPr>
          <p:spPr>
            <a:xfrm>
              <a:off x="366053" y="5803999"/>
              <a:ext cx="548640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17EA7C-327A-AF1A-2690-D6A94AA62D7D}"/>
                </a:ext>
              </a:extLst>
            </p:cNvPr>
            <p:cNvSpPr txBox="1"/>
            <p:nvPr/>
          </p:nvSpPr>
          <p:spPr>
            <a:xfrm rot="5400000">
              <a:off x="220178" y="4915017"/>
              <a:ext cx="250989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726613-9652-F44D-B58C-AAD3EF0165BD}"/>
              </a:ext>
            </a:extLst>
          </p:cNvPr>
          <p:cNvGrpSpPr/>
          <p:nvPr/>
        </p:nvGrpSpPr>
        <p:grpSpPr>
          <a:xfrm>
            <a:off x="43045" y="2361347"/>
            <a:ext cx="12589232" cy="4146633"/>
            <a:chOff x="71028" y="782825"/>
            <a:chExt cx="12589232" cy="414663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FC616D-6A24-26D3-F8C1-2B11165B5C58}"/>
                </a:ext>
              </a:extLst>
            </p:cNvPr>
            <p:cNvGrpSpPr/>
            <p:nvPr/>
          </p:nvGrpSpPr>
          <p:grpSpPr>
            <a:xfrm>
              <a:off x="71028" y="782825"/>
              <a:ext cx="12565472" cy="3515930"/>
              <a:chOff x="71028" y="782825"/>
              <a:chExt cx="12565472" cy="351593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BCB11BC-9798-C272-AD56-C6F2C6130A52}"/>
                  </a:ext>
                </a:extLst>
              </p:cNvPr>
              <p:cNvGrpSpPr/>
              <p:nvPr/>
            </p:nvGrpSpPr>
            <p:grpSpPr>
              <a:xfrm>
                <a:off x="602996" y="782825"/>
                <a:ext cx="12033504" cy="3515930"/>
                <a:chOff x="301498" y="786751"/>
                <a:chExt cx="12033504" cy="351593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2699A16-F846-906A-84B6-C874BC1EF036}"/>
                    </a:ext>
                  </a:extLst>
                </p:cNvPr>
                <p:cNvGrpSpPr/>
                <p:nvPr/>
              </p:nvGrpSpPr>
              <p:grpSpPr>
                <a:xfrm>
                  <a:off x="301498" y="786751"/>
                  <a:ext cx="12033504" cy="3515930"/>
                  <a:chOff x="358314" y="2132471"/>
                  <a:chExt cx="12033504" cy="3515930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36C57494-2DDC-F927-E91D-12F138CB8298}"/>
                      </a:ext>
                    </a:extLst>
                  </p:cNvPr>
                  <p:cNvGrpSpPr/>
                  <p:nvPr/>
                </p:nvGrpSpPr>
                <p:grpSpPr>
                  <a:xfrm>
                    <a:off x="358314" y="3090158"/>
                    <a:ext cx="12033504" cy="2011680"/>
                    <a:chOff x="346312" y="-4304"/>
                    <a:chExt cx="12182736" cy="343330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graphicFrame>
                      <p:nvGraphicFramePr>
                        <p:cNvPr id="90" name="Chart 89">
                          <a:extLst>
                            <a:ext uri="{FF2B5EF4-FFF2-40B4-BE49-F238E27FC236}">
                              <a16:creationId xmlns:a16="http://schemas.microsoft.com/office/drawing/2014/main" id="{CF1B4A33-55DB-955C-0641-4479B2E72F6C}"/>
                            </a:ext>
                          </a:extLst>
                        </p:cNvPr>
                        <p:cNvGraphicFramePr>
                          <a:graphicFrameLocks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0413405"/>
                            </p:ext>
                          </p:extLst>
                        </p:nvPr>
                      </p:nvGraphicFramePr>
                      <p:xfrm>
                        <a:off x="346312" y="3"/>
                        <a:ext cx="12081898" cy="3428997"/>
                      </p:xfrm>
                      <a:graphic>
                        <a:graphicData uri="http://schemas.openxmlformats.org/drawingml/2006/chart">
                          <c:chart xmlns:c="http://schemas.openxmlformats.org/drawingml/2006/chart" xmlns:r="http://schemas.openxmlformats.org/officeDocument/2006/relationships" r:id="rId5"/>
                        </a:graphicData>
                      </a:graphic>
                    </p:graphicFrame>
                  </mc:Choice>
                  <mc:Fallback xmlns="">
                    <p:graphicFrame>
                      <p:nvGraphicFramePr>
                        <p:cNvPr id="46" name="Chart 45">
                          <a:extLst>
                            <a:ext uri="{FF2B5EF4-FFF2-40B4-BE49-F238E27FC236}">
                              <a16:creationId xmlns:a16="http://schemas.microsoft.com/office/drawing/2014/main" id="{37F7CE8B-01AB-C134-5DAF-6FA003A7B494}"/>
                            </a:ext>
                          </a:extLst>
                        </p:cNvPr>
                        <p:cNvGraphicFramePr>
                          <a:graphicFrameLocks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1619528705"/>
                            </p:ext>
                          </p:extLst>
                        </p:nvPr>
                      </p:nvGraphicFramePr>
                      <p:xfrm>
                        <a:off x="346312" y="3"/>
                        <a:ext cx="12081898" cy="3428997"/>
                      </p:xfrm>
                      <a:graphic>
                        <a:graphicData uri="http://schemas.openxmlformats.org/drawingml/2006/chart">
                          <c:chart xmlns:c="http://schemas.openxmlformats.org/drawingml/2006/chart" xmlns:r="http://schemas.openxmlformats.org/officeDocument/2006/relationships" r:id="rId6"/>
                        </a:graphicData>
                      </a:graphic>
                    </p:graphicFrame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graphicFrame>
                      <p:nvGraphicFramePr>
                        <p:cNvPr id="91" name="Chart 90">
                          <a:extLst>
                            <a:ext uri="{FF2B5EF4-FFF2-40B4-BE49-F238E27FC236}">
                              <a16:creationId xmlns:a16="http://schemas.microsoft.com/office/drawing/2014/main" id="{C96CB377-365C-8970-31F8-95F07BC8177C}"/>
                            </a:ext>
                          </a:extLst>
                        </p:cNvPr>
                        <p:cNvGraphicFramePr>
                          <a:graphicFrameLocks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3193284131"/>
                            </p:ext>
                          </p:extLst>
                        </p:nvPr>
                      </p:nvGraphicFramePr>
                      <p:xfrm>
                        <a:off x="449824" y="-4304"/>
                        <a:ext cx="12079224" cy="3429000"/>
                      </p:xfrm>
                      <a:graphic>
                        <a:graphicData uri="http://schemas.openxmlformats.org/drawingml/2006/chart">
                          <c:chart xmlns:c="http://schemas.openxmlformats.org/drawingml/2006/chart" xmlns:r="http://schemas.openxmlformats.org/officeDocument/2006/relationships" r:id="rId7"/>
                        </a:graphicData>
                      </a:graphic>
                    </p:graphicFrame>
                  </mc:Choice>
                  <mc:Fallback xmlns="">
                    <p:graphicFrame>
                      <p:nvGraphicFramePr>
                        <p:cNvPr id="47" name="Chart 46">
                          <a:extLst>
                            <a:ext uri="{FF2B5EF4-FFF2-40B4-BE49-F238E27FC236}">
                              <a16:creationId xmlns:a16="http://schemas.microsoft.com/office/drawing/2014/main" id="{208C337C-AD5D-D6DB-DE3C-28736917D8C4}"/>
                            </a:ext>
                          </a:extLst>
                        </p:cNvPr>
                        <p:cNvGraphicFramePr>
                          <a:graphicFrameLocks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638198174"/>
                            </p:ext>
                          </p:extLst>
                        </p:nvPr>
                      </p:nvGraphicFramePr>
                      <p:xfrm>
                        <a:off x="449824" y="-4304"/>
                        <a:ext cx="12079224" cy="3429000"/>
                      </p:xfrm>
                      <a:graphic>
                        <a:graphicData uri="http://schemas.openxmlformats.org/drawingml/2006/chart">
                          <c:chart xmlns:c="http://schemas.openxmlformats.org/drawingml/2006/chart" xmlns:r="http://schemas.openxmlformats.org/officeDocument/2006/relationships" r:id="rId8"/>
                        </a:graphicData>
                      </a:graphic>
                    </p:graphicFrame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89" name="Chart 88">
                        <a:extLst>
                          <a:ext uri="{FF2B5EF4-FFF2-40B4-BE49-F238E27FC236}">
                            <a16:creationId xmlns:a16="http://schemas.microsoft.com/office/drawing/2014/main" id="{C5310F8B-6D34-B4C3-774D-E1A18BC4EF2F}"/>
                          </a:ext>
                        </a:extLst>
                      </p:cNvPr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701249148"/>
                          </p:ext>
                        </p:extLst>
                      </p:nvPr>
                    </p:nvGraphicFramePr>
                    <p:xfrm>
                      <a:off x="361243" y="2132471"/>
                      <a:ext cx="12030575" cy="351593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9"/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45" name="Chart 44">
                        <a:extLst>
                          <a:ext uri="{FF2B5EF4-FFF2-40B4-BE49-F238E27FC236}">
                            <a16:creationId xmlns:a16="http://schemas.microsoft.com/office/drawing/2014/main" id="{7454DEC6-D159-F85D-85DF-B6F85F1743F6}"/>
                          </a:ext>
                        </a:extLst>
                      </p:cNvPr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051231136"/>
                          </p:ext>
                        </p:extLst>
                      </p:nvPr>
                    </p:nvGraphicFramePr>
                    <p:xfrm>
                      <a:off x="361243" y="2132471"/>
                      <a:ext cx="12030575" cy="3515930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10"/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56A56E8-47C6-91C2-615E-CBF672345A9B}"/>
                    </a:ext>
                  </a:extLst>
                </p:cNvPr>
                <p:cNvGrpSpPr/>
                <p:nvPr/>
              </p:nvGrpSpPr>
              <p:grpSpPr>
                <a:xfrm>
                  <a:off x="1636919" y="1885248"/>
                  <a:ext cx="9347835" cy="2356722"/>
                  <a:chOff x="2317432" y="-1399032"/>
                  <a:chExt cx="7643052" cy="3798106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97B8988-B1A9-3523-BA76-902CFABB7F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17432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CC023A9-139A-A0ED-677C-C00D891B6B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07071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1228E355-288D-7E15-9C37-09D45144D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04498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B16DFBB3-EBC4-E52B-9C49-5694F49F6F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86349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B5024684-920F-3DB2-5839-D8CDD0FAF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65627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9CD0B391-30E4-4AD1-CD4C-36AFF95687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60484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2235891-A635-8793-8213-AA44AD1B3B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63054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E673EE03-60CC-CD3C-8D17-CD2E0035BB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91564" y="-1399032"/>
                    <a:ext cx="0" cy="3798106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EFEEA30-E9B4-E47E-6AC0-F5A81587AB56}"/>
                  </a:ext>
                </a:extLst>
              </p:cNvPr>
              <p:cNvGrpSpPr/>
              <p:nvPr/>
            </p:nvGrpSpPr>
            <p:grpSpPr>
              <a:xfrm>
                <a:off x="71028" y="1749593"/>
                <a:ext cx="739589" cy="1982288"/>
                <a:chOff x="157346" y="4141215"/>
                <a:chExt cx="739589" cy="1982288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3DA4AC5-F9B6-F41E-8641-016744EEC9EB}"/>
                    </a:ext>
                  </a:extLst>
                </p:cNvPr>
                <p:cNvSpPr txBox="1"/>
                <p:nvPr/>
              </p:nvSpPr>
              <p:spPr>
                <a:xfrm>
                  <a:off x="347004" y="5393065"/>
                  <a:ext cx="5486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7A762DE-7711-9FC9-4BAF-82438C15727E}"/>
                    </a:ext>
                  </a:extLst>
                </p:cNvPr>
                <p:cNvSpPr txBox="1"/>
                <p:nvPr/>
              </p:nvSpPr>
              <p:spPr>
                <a:xfrm>
                  <a:off x="343774" y="4991657"/>
                  <a:ext cx="5486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C4B41BC-08E7-F06F-F30D-ADA7277C0A95}"/>
                    </a:ext>
                  </a:extLst>
                </p:cNvPr>
                <p:cNvSpPr txBox="1"/>
                <p:nvPr/>
              </p:nvSpPr>
              <p:spPr>
                <a:xfrm>
                  <a:off x="348295" y="4599774"/>
                  <a:ext cx="5486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C4A517F-FC72-4CD2-5715-93C61955A6EC}"/>
                    </a:ext>
                  </a:extLst>
                </p:cNvPr>
                <p:cNvSpPr txBox="1"/>
                <p:nvPr/>
              </p:nvSpPr>
              <p:spPr>
                <a:xfrm>
                  <a:off x="347004" y="4141215"/>
                  <a:ext cx="5486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DE2C75E-2C4B-170C-A593-EEB39AA41266}"/>
                    </a:ext>
                  </a:extLst>
                </p:cNvPr>
                <p:cNvSpPr txBox="1"/>
                <p:nvPr/>
              </p:nvSpPr>
              <p:spPr>
                <a:xfrm>
                  <a:off x="347004" y="5784949"/>
                  <a:ext cx="5486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06503B7-1065-2155-4B83-A1154CB65F1A}"/>
                    </a:ext>
                  </a:extLst>
                </p:cNvPr>
                <p:cNvSpPr txBox="1"/>
                <p:nvPr/>
              </p:nvSpPr>
              <p:spPr>
                <a:xfrm rot="5400000">
                  <a:off x="201128" y="4895903"/>
                  <a:ext cx="2509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63239-C548-83DD-53E5-E20D315171F8}"/>
                </a:ext>
              </a:extLst>
            </p:cNvPr>
            <p:cNvSpPr txBox="1"/>
            <p:nvPr/>
          </p:nvSpPr>
          <p:spPr>
            <a:xfrm>
              <a:off x="767803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Cheeks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B2D030-715B-AF85-3AA7-270AF1B9F910}"/>
                </a:ext>
              </a:extLst>
            </p:cNvPr>
            <p:cNvSpPr txBox="1"/>
            <p:nvPr/>
          </p:nvSpPr>
          <p:spPr>
            <a:xfrm>
              <a:off x="2019225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969057-7F5B-646D-D7CE-111FEE1AF283}"/>
                </a:ext>
              </a:extLst>
            </p:cNvPr>
            <p:cNvSpPr txBox="1"/>
            <p:nvPr/>
          </p:nvSpPr>
          <p:spPr>
            <a:xfrm>
              <a:off x="3451622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979DF5-1842-7DC7-706A-8506DC58F316}"/>
                </a:ext>
              </a:extLst>
            </p:cNvPr>
            <p:cNvSpPr txBox="1"/>
            <p:nvPr/>
          </p:nvSpPr>
          <p:spPr>
            <a:xfrm>
              <a:off x="4722094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Eyeline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6CC8BC-E4C4-F9A3-4264-867C544EF781}"/>
                </a:ext>
              </a:extLst>
            </p:cNvPr>
            <p:cNvSpPr txBox="1"/>
            <p:nvPr/>
          </p:nvSpPr>
          <p:spPr>
            <a:xfrm>
              <a:off x="6040191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15E8B7-E763-F353-B4F5-B04452279075}"/>
                </a:ext>
              </a:extLst>
            </p:cNvPr>
            <p:cNvSpPr txBox="1"/>
            <p:nvPr/>
          </p:nvSpPr>
          <p:spPr>
            <a:xfrm>
              <a:off x="7444013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Forehead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F206EC-1AE5-06F9-0A23-C6508D5CAB44}"/>
                </a:ext>
              </a:extLst>
            </p:cNvPr>
            <p:cNvSpPr txBox="1"/>
            <p:nvPr/>
          </p:nvSpPr>
          <p:spPr>
            <a:xfrm>
              <a:off x="8771635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Mouth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CD2362-3AC6-0A2E-78D9-5C00D25394A6}"/>
                </a:ext>
              </a:extLst>
            </p:cNvPr>
            <p:cNvSpPr txBox="1"/>
            <p:nvPr/>
          </p:nvSpPr>
          <p:spPr>
            <a:xfrm>
              <a:off x="10023057" y="4353640"/>
              <a:ext cx="1045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Nose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7EFDA8-7365-CC1E-1C1E-CFA8ECA669E5}"/>
                </a:ext>
              </a:extLst>
            </p:cNvPr>
            <p:cNvSpPr txBox="1"/>
            <p:nvPr/>
          </p:nvSpPr>
          <p:spPr>
            <a:xfrm>
              <a:off x="11398302" y="4344683"/>
              <a:ext cx="1261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Zygomatic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CD09B5-B3D0-1EA4-5DB5-E85515364DC8}"/>
                    </a:ext>
                  </a:extLst>
                </p:cNvPr>
                <p:cNvSpPr txBox="1"/>
                <p:nvPr/>
              </p:nvSpPr>
              <p:spPr>
                <a:xfrm>
                  <a:off x="6563716" y="4042457"/>
                  <a:ext cx="3657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95826C9-9AFE-94C3-32B3-0074C3245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716" y="4042457"/>
                  <a:ext cx="365760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0150EE7F-86CD-F391-08DA-4CE2F9F62E12}"/>
              </a:ext>
            </a:extLst>
          </p:cNvPr>
          <p:cNvSpPr txBox="1"/>
          <p:nvPr/>
        </p:nvSpPr>
        <p:spPr>
          <a:xfrm>
            <a:off x="-5718" y="102528"/>
            <a:ext cx="104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7EC85F-2960-5116-9585-6A50F491BC0F}"/>
              </a:ext>
            </a:extLst>
          </p:cNvPr>
          <p:cNvSpPr txBox="1"/>
          <p:nvPr/>
        </p:nvSpPr>
        <p:spPr>
          <a:xfrm>
            <a:off x="12132" y="2947689"/>
            <a:ext cx="104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487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470</TotalTime>
  <Words>39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Anand</dc:creator>
  <cp:lastModifiedBy>Kourosh Shoele</cp:lastModifiedBy>
  <cp:revision>5</cp:revision>
  <dcterms:created xsi:type="dcterms:W3CDTF">2023-10-24T12:38:27Z</dcterms:created>
  <dcterms:modified xsi:type="dcterms:W3CDTF">2023-12-05T23:45:34Z</dcterms:modified>
</cp:coreProperties>
</file>