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3017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662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493892"/>
            <a:ext cx="7543800" cy="1050655"/>
          </a:xfrm>
        </p:spPr>
        <p:txBody>
          <a:bodyPr anchor="b"/>
          <a:lstStyle>
            <a:lvl1pPr algn="ctr"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585064"/>
            <a:ext cx="7543800" cy="728612"/>
          </a:xfrm>
        </p:spPr>
        <p:txBody>
          <a:bodyPr/>
          <a:lstStyle>
            <a:lvl1pPr marL="0" indent="0" algn="ctr">
              <a:buNone/>
              <a:defRPr sz="1056"/>
            </a:lvl1pPr>
            <a:lvl2pPr marL="201168" indent="0" algn="ctr">
              <a:buNone/>
              <a:defRPr sz="880"/>
            </a:lvl2pPr>
            <a:lvl3pPr marL="402336" indent="0" algn="ctr">
              <a:buNone/>
              <a:defRPr sz="792"/>
            </a:lvl3pPr>
            <a:lvl4pPr marL="603504" indent="0" algn="ctr">
              <a:buNone/>
              <a:defRPr sz="704"/>
            </a:lvl4pPr>
            <a:lvl5pPr marL="804672" indent="0" algn="ctr">
              <a:buNone/>
              <a:defRPr sz="704"/>
            </a:lvl5pPr>
            <a:lvl6pPr marL="1005840" indent="0" algn="ctr">
              <a:buNone/>
              <a:defRPr sz="704"/>
            </a:lvl6pPr>
            <a:lvl7pPr marL="1207008" indent="0" algn="ctr">
              <a:buNone/>
              <a:defRPr sz="704"/>
            </a:lvl7pPr>
            <a:lvl8pPr marL="1408176" indent="0" algn="ctr">
              <a:buNone/>
              <a:defRPr sz="704"/>
            </a:lvl8pPr>
            <a:lvl9pPr marL="1609344" indent="0" algn="ctr">
              <a:buNone/>
              <a:defRPr sz="7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F9F8-73E9-4012-8360-3151CB85DDB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4205-9837-4D14-AD0A-6CD09F19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5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F9F8-73E9-4012-8360-3151CB85DDB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4205-9837-4D14-AD0A-6CD09F19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60672"/>
            <a:ext cx="2168843" cy="25574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60672"/>
            <a:ext cx="6380798" cy="25574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F9F8-73E9-4012-8360-3151CB85DDB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4205-9837-4D14-AD0A-6CD09F19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F9F8-73E9-4012-8360-3151CB85DDB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4205-9837-4D14-AD0A-6CD09F19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752364"/>
            <a:ext cx="8675370" cy="1255337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2019577"/>
            <a:ext cx="8675370" cy="660152"/>
          </a:xfrm>
        </p:spPr>
        <p:txBody>
          <a:bodyPr/>
          <a:lstStyle>
            <a:lvl1pPr marL="0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1pPr>
            <a:lvl2pPr marL="201168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2pPr>
            <a:lvl3pPr marL="402336" indent="0">
              <a:buNone/>
              <a:defRPr sz="792">
                <a:solidFill>
                  <a:schemeClr val="tx1">
                    <a:tint val="75000"/>
                  </a:schemeClr>
                </a:solidFill>
              </a:defRPr>
            </a:lvl3pPr>
            <a:lvl4pPr marL="603504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4pPr>
            <a:lvl5pPr marL="804672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5pPr>
            <a:lvl6pPr marL="1005840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6pPr>
            <a:lvl7pPr marL="1207008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7pPr>
            <a:lvl8pPr marL="1408176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8pPr>
            <a:lvl9pPr marL="1609344" indent="0">
              <a:buNone/>
              <a:defRPr sz="7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F9F8-73E9-4012-8360-3151CB85DDB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4205-9837-4D14-AD0A-6CD09F19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7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803360"/>
            <a:ext cx="4274820" cy="191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803360"/>
            <a:ext cx="4274820" cy="191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F9F8-73E9-4012-8360-3151CB85DDB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4205-9837-4D14-AD0A-6CD09F19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9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60672"/>
            <a:ext cx="8675370" cy="5833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739790"/>
            <a:ext cx="4255174" cy="362559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68" indent="0">
              <a:buNone/>
              <a:defRPr sz="880" b="1"/>
            </a:lvl2pPr>
            <a:lvl3pPr marL="402336" indent="0">
              <a:buNone/>
              <a:defRPr sz="792" b="1"/>
            </a:lvl3pPr>
            <a:lvl4pPr marL="603504" indent="0">
              <a:buNone/>
              <a:defRPr sz="704" b="1"/>
            </a:lvl4pPr>
            <a:lvl5pPr marL="804672" indent="0">
              <a:buNone/>
              <a:defRPr sz="704" b="1"/>
            </a:lvl5pPr>
            <a:lvl6pPr marL="1005840" indent="0">
              <a:buNone/>
              <a:defRPr sz="704" b="1"/>
            </a:lvl6pPr>
            <a:lvl7pPr marL="1207008" indent="0">
              <a:buNone/>
              <a:defRPr sz="704" b="1"/>
            </a:lvl7pPr>
            <a:lvl8pPr marL="1408176" indent="0">
              <a:buNone/>
              <a:defRPr sz="704" b="1"/>
            </a:lvl8pPr>
            <a:lvl9pPr marL="1609344" indent="0">
              <a:buNone/>
              <a:defRPr sz="7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102349"/>
            <a:ext cx="4255174" cy="1621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739790"/>
            <a:ext cx="4276130" cy="362559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68" indent="0">
              <a:buNone/>
              <a:defRPr sz="880" b="1"/>
            </a:lvl2pPr>
            <a:lvl3pPr marL="402336" indent="0">
              <a:buNone/>
              <a:defRPr sz="792" b="1"/>
            </a:lvl3pPr>
            <a:lvl4pPr marL="603504" indent="0">
              <a:buNone/>
              <a:defRPr sz="704" b="1"/>
            </a:lvl4pPr>
            <a:lvl5pPr marL="804672" indent="0">
              <a:buNone/>
              <a:defRPr sz="704" b="1"/>
            </a:lvl5pPr>
            <a:lvl6pPr marL="1005840" indent="0">
              <a:buNone/>
              <a:defRPr sz="704" b="1"/>
            </a:lvl6pPr>
            <a:lvl7pPr marL="1207008" indent="0">
              <a:buNone/>
              <a:defRPr sz="704" b="1"/>
            </a:lvl7pPr>
            <a:lvl8pPr marL="1408176" indent="0">
              <a:buNone/>
              <a:defRPr sz="704" b="1"/>
            </a:lvl8pPr>
            <a:lvl9pPr marL="1609344" indent="0">
              <a:buNone/>
              <a:defRPr sz="7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102349"/>
            <a:ext cx="4276130" cy="1621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F9F8-73E9-4012-8360-3151CB85DDB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4205-9837-4D14-AD0A-6CD09F19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1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F9F8-73E9-4012-8360-3151CB85DDB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4205-9837-4D14-AD0A-6CD09F19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F9F8-73E9-4012-8360-3151CB85DDB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4205-9837-4D14-AD0A-6CD09F19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1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01189"/>
            <a:ext cx="3244096" cy="704162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434513"/>
            <a:ext cx="5092065" cy="2144621"/>
          </a:xfrm>
        </p:spPr>
        <p:txBody>
          <a:bodyPr/>
          <a:lstStyle>
            <a:lvl1pPr>
              <a:defRPr sz="1408"/>
            </a:lvl1pPr>
            <a:lvl2pPr>
              <a:defRPr sz="1232"/>
            </a:lvl2pPr>
            <a:lvl3pPr>
              <a:defRPr sz="1056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905352"/>
            <a:ext cx="3244096" cy="1677275"/>
          </a:xfrm>
        </p:spPr>
        <p:txBody>
          <a:bodyPr/>
          <a:lstStyle>
            <a:lvl1pPr marL="0" indent="0">
              <a:buNone/>
              <a:defRPr sz="704"/>
            </a:lvl1pPr>
            <a:lvl2pPr marL="201168" indent="0">
              <a:buNone/>
              <a:defRPr sz="616"/>
            </a:lvl2pPr>
            <a:lvl3pPr marL="402336" indent="0">
              <a:buNone/>
              <a:defRPr sz="528"/>
            </a:lvl3pPr>
            <a:lvl4pPr marL="603504" indent="0">
              <a:buNone/>
              <a:defRPr sz="440"/>
            </a:lvl4pPr>
            <a:lvl5pPr marL="804672" indent="0">
              <a:buNone/>
              <a:defRPr sz="440"/>
            </a:lvl5pPr>
            <a:lvl6pPr marL="1005840" indent="0">
              <a:buNone/>
              <a:defRPr sz="440"/>
            </a:lvl6pPr>
            <a:lvl7pPr marL="1207008" indent="0">
              <a:buNone/>
              <a:defRPr sz="440"/>
            </a:lvl7pPr>
            <a:lvl8pPr marL="1408176" indent="0">
              <a:buNone/>
              <a:defRPr sz="440"/>
            </a:lvl8pPr>
            <a:lvl9pPr marL="1609344" indent="0">
              <a:buNone/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F9F8-73E9-4012-8360-3151CB85DDB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4205-9837-4D14-AD0A-6CD09F19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1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01189"/>
            <a:ext cx="3244096" cy="704162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434513"/>
            <a:ext cx="5092065" cy="2144621"/>
          </a:xfrm>
        </p:spPr>
        <p:txBody>
          <a:bodyPr anchor="t"/>
          <a:lstStyle>
            <a:lvl1pPr marL="0" indent="0">
              <a:buNone/>
              <a:defRPr sz="1408"/>
            </a:lvl1pPr>
            <a:lvl2pPr marL="201168" indent="0">
              <a:buNone/>
              <a:defRPr sz="1232"/>
            </a:lvl2pPr>
            <a:lvl3pPr marL="402336" indent="0">
              <a:buNone/>
              <a:defRPr sz="1056"/>
            </a:lvl3pPr>
            <a:lvl4pPr marL="603504" indent="0">
              <a:buNone/>
              <a:defRPr sz="880"/>
            </a:lvl4pPr>
            <a:lvl5pPr marL="804672" indent="0">
              <a:buNone/>
              <a:defRPr sz="880"/>
            </a:lvl5pPr>
            <a:lvl6pPr marL="1005840" indent="0">
              <a:buNone/>
              <a:defRPr sz="880"/>
            </a:lvl6pPr>
            <a:lvl7pPr marL="1207008" indent="0">
              <a:buNone/>
              <a:defRPr sz="880"/>
            </a:lvl7pPr>
            <a:lvl8pPr marL="1408176" indent="0">
              <a:buNone/>
              <a:defRPr sz="880"/>
            </a:lvl8pPr>
            <a:lvl9pPr marL="1609344" indent="0">
              <a:buNone/>
              <a:defRPr sz="8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905352"/>
            <a:ext cx="3244096" cy="1677275"/>
          </a:xfrm>
        </p:spPr>
        <p:txBody>
          <a:bodyPr/>
          <a:lstStyle>
            <a:lvl1pPr marL="0" indent="0">
              <a:buNone/>
              <a:defRPr sz="704"/>
            </a:lvl1pPr>
            <a:lvl2pPr marL="201168" indent="0">
              <a:buNone/>
              <a:defRPr sz="616"/>
            </a:lvl2pPr>
            <a:lvl3pPr marL="402336" indent="0">
              <a:buNone/>
              <a:defRPr sz="528"/>
            </a:lvl3pPr>
            <a:lvl4pPr marL="603504" indent="0">
              <a:buNone/>
              <a:defRPr sz="440"/>
            </a:lvl4pPr>
            <a:lvl5pPr marL="804672" indent="0">
              <a:buNone/>
              <a:defRPr sz="440"/>
            </a:lvl5pPr>
            <a:lvl6pPr marL="1005840" indent="0">
              <a:buNone/>
              <a:defRPr sz="440"/>
            </a:lvl6pPr>
            <a:lvl7pPr marL="1207008" indent="0">
              <a:buNone/>
              <a:defRPr sz="440"/>
            </a:lvl7pPr>
            <a:lvl8pPr marL="1408176" indent="0">
              <a:buNone/>
              <a:defRPr sz="440"/>
            </a:lvl8pPr>
            <a:lvl9pPr marL="1609344" indent="0">
              <a:buNone/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FF9F8-73E9-4012-8360-3151CB85DDB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4205-9837-4D14-AD0A-6CD09F19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31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60672"/>
            <a:ext cx="8675370" cy="583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803360"/>
            <a:ext cx="8675370" cy="191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2797089"/>
            <a:ext cx="226314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FF9F8-73E9-4012-8360-3151CB85DDB5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2797089"/>
            <a:ext cx="339471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2797089"/>
            <a:ext cx="226314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94205-9837-4D14-AD0A-6CD09F19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4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2336" rtl="0" eaLnBrk="1" latinLnBrk="0" hangingPunct="1">
        <a:lnSpc>
          <a:spcPct val="90000"/>
        </a:lnSpc>
        <a:spcBef>
          <a:spcPct val="0"/>
        </a:spcBef>
        <a:buNone/>
        <a:defRPr sz="19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" indent="-100584" algn="l" defTabSz="402336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232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2.png"/><Relationship Id="rId63" Type="http://schemas.openxmlformats.org/officeDocument/2006/relationships/image" Target="../media/image54.png"/><Relationship Id="rId68" Type="http://schemas.openxmlformats.org/officeDocument/2006/relationships/image" Target="../media/image19.png"/><Relationship Id="rId84" Type="http://schemas.openxmlformats.org/officeDocument/2006/relationships/image" Target="../media/image35.png"/><Relationship Id="rId89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microsoft.com/office/2007/relationships/hdphoto" Target="../media/hdphoto6.wdp"/><Relationship Id="rId107" Type="http://schemas.openxmlformats.org/officeDocument/2006/relationships/image" Target="../media/image63.png"/><Relationship Id="rId11" Type="http://schemas.microsoft.com/office/2007/relationships/hdphoto" Target="../media/hdphoto4.wdp"/><Relationship Id="rId58" Type="http://schemas.openxmlformats.org/officeDocument/2006/relationships/image" Target="../media/image49.png"/><Relationship Id="rId66" Type="http://schemas.openxmlformats.org/officeDocument/2006/relationships/image" Target="../media/image17.png"/><Relationship Id="rId74" Type="http://schemas.openxmlformats.org/officeDocument/2006/relationships/image" Target="../media/image25.png"/><Relationship Id="rId79" Type="http://schemas.openxmlformats.org/officeDocument/2006/relationships/image" Target="../media/image30.png"/><Relationship Id="rId87" Type="http://schemas.openxmlformats.org/officeDocument/2006/relationships/image" Target="../media/image38.png"/><Relationship Id="rId102" Type="http://schemas.openxmlformats.org/officeDocument/2006/relationships/image" Target="../media/image58.png"/><Relationship Id="rId110" Type="http://schemas.openxmlformats.org/officeDocument/2006/relationships/image" Target="../media/image66.png"/><Relationship Id="rId5" Type="http://schemas.microsoft.com/office/2007/relationships/hdphoto" Target="../media/hdphoto2.wdp"/><Relationship Id="rId61" Type="http://schemas.openxmlformats.org/officeDocument/2006/relationships/image" Target="../media/image52.png"/><Relationship Id="rId82" Type="http://schemas.openxmlformats.org/officeDocument/2006/relationships/image" Target="../media/image33.png"/><Relationship Id="rId90" Type="http://schemas.openxmlformats.org/officeDocument/2006/relationships/image" Target="../media/image41.png"/><Relationship Id="rId95" Type="http://schemas.openxmlformats.org/officeDocument/2006/relationships/image" Target="../media/image46.png"/><Relationship Id="rId19" Type="http://schemas.openxmlformats.org/officeDocument/2006/relationships/image" Target="../media/image11.png"/><Relationship Id="rId14" Type="http://schemas.microsoft.com/office/2007/relationships/hdphoto" Target="../media/hdphoto5.wdp"/><Relationship Id="rId22" Type="http://schemas.openxmlformats.org/officeDocument/2006/relationships/image" Target="../media/image13.png"/><Relationship Id="rId64" Type="http://schemas.openxmlformats.org/officeDocument/2006/relationships/image" Target="../media/image55.png"/><Relationship Id="rId69" Type="http://schemas.openxmlformats.org/officeDocument/2006/relationships/image" Target="../media/image20.png"/><Relationship Id="rId77" Type="http://schemas.openxmlformats.org/officeDocument/2006/relationships/image" Target="../media/image28.png"/><Relationship Id="rId100" Type="http://schemas.openxmlformats.org/officeDocument/2006/relationships/image" Target="../media/image56.png"/><Relationship Id="rId105" Type="http://schemas.openxmlformats.org/officeDocument/2006/relationships/image" Target="../media/image61.png"/><Relationship Id="rId8" Type="http://schemas.openxmlformats.org/officeDocument/2006/relationships/image" Target="../media/image5.png"/><Relationship Id="rId72" Type="http://schemas.openxmlformats.org/officeDocument/2006/relationships/image" Target="../media/image23.png"/><Relationship Id="rId80" Type="http://schemas.openxmlformats.org/officeDocument/2006/relationships/image" Target="../media/image31.png"/><Relationship Id="rId85" Type="http://schemas.openxmlformats.org/officeDocument/2006/relationships/image" Target="../media/image36.png"/><Relationship Id="rId93" Type="http://schemas.openxmlformats.org/officeDocument/2006/relationships/image" Target="../media/image44.png"/><Relationship Id="rId98" Type="http://schemas.openxmlformats.org/officeDocument/2006/relationships/image" Target="../media/image50.png"/><Relationship Id="rId3" Type="http://schemas.microsoft.com/office/2007/relationships/hdphoto" Target="../media/hdphoto1.wdp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59" Type="http://schemas.openxmlformats.org/officeDocument/2006/relationships/image" Target="../media/image14.png"/><Relationship Id="rId67" Type="http://schemas.openxmlformats.org/officeDocument/2006/relationships/image" Target="../media/image18.png"/><Relationship Id="rId103" Type="http://schemas.openxmlformats.org/officeDocument/2006/relationships/image" Target="../media/image59.png"/><Relationship Id="rId108" Type="http://schemas.openxmlformats.org/officeDocument/2006/relationships/image" Target="../media/image64.png"/><Relationship Id="rId20" Type="http://schemas.microsoft.com/office/2007/relationships/hdphoto" Target="../media/hdphoto8.wdp"/><Relationship Id="rId62" Type="http://schemas.openxmlformats.org/officeDocument/2006/relationships/image" Target="../media/image53.png"/><Relationship Id="rId70" Type="http://schemas.openxmlformats.org/officeDocument/2006/relationships/image" Target="../media/image21.png"/><Relationship Id="rId75" Type="http://schemas.openxmlformats.org/officeDocument/2006/relationships/image" Target="../media/image26.png"/><Relationship Id="rId83" Type="http://schemas.openxmlformats.org/officeDocument/2006/relationships/image" Target="../media/image34.png"/><Relationship Id="rId88" Type="http://schemas.openxmlformats.org/officeDocument/2006/relationships/image" Target="../media/image39.png"/><Relationship Id="rId91" Type="http://schemas.openxmlformats.org/officeDocument/2006/relationships/image" Target="../media/image42.png"/><Relationship Id="rId96" Type="http://schemas.openxmlformats.org/officeDocument/2006/relationships/image" Target="../media/image47.png"/><Relationship Id="rId111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image" Target="../media/image9.png"/><Relationship Id="rId106" Type="http://schemas.openxmlformats.org/officeDocument/2006/relationships/image" Target="../media/image62.png"/><Relationship Id="rId10" Type="http://schemas.openxmlformats.org/officeDocument/2006/relationships/image" Target="../media/image6.png"/><Relationship Id="rId60" Type="http://schemas.openxmlformats.org/officeDocument/2006/relationships/image" Target="../media/image15.jpg"/><Relationship Id="rId65" Type="http://schemas.openxmlformats.org/officeDocument/2006/relationships/image" Target="../media/image16.png"/><Relationship Id="rId73" Type="http://schemas.openxmlformats.org/officeDocument/2006/relationships/image" Target="../media/image24.png"/><Relationship Id="rId78" Type="http://schemas.openxmlformats.org/officeDocument/2006/relationships/image" Target="../media/image29.png"/><Relationship Id="rId81" Type="http://schemas.openxmlformats.org/officeDocument/2006/relationships/image" Target="../media/image32.png"/><Relationship Id="rId86" Type="http://schemas.openxmlformats.org/officeDocument/2006/relationships/image" Target="../media/image37.png"/><Relationship Id="rId94" Type="http://schemas.openxmlformats.org/officeDocument/2006/relationships/image" Target="../media/image45.png"/><Relationship Id="rId99" Type="http://schemas.openxmlformats.org/officeDocument/2006/relationships/image" Target="../media/image51.png"/><Relationship Id="rId101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3" Type="http://schemas.openxmlformats.org/officeDocument/2006/relationships/image" Target="../media/image8.png"/><Relationship Id="rId18" Type="http://schemas.microsoft.com/office/2007/relationships/hdphoto" Target="../media/hdphoto7.wdp"/><Relationship Id="rId109" Type="http://schemas.openxmlformats.org/officeDocument/2006/relationships/image" Target="../media/image65.png"/><Relationship Id="rId76" Type="http://schemas.openxmlformats.org/officeDocument/2006/relationships/image" Target="../media/image27.png"/><Relationship Id="rId97" Type="http://schemas.openxmlformats.org/officeDocument/2006/relationships/image" Target="../media/image48.png"/><Relationship Id="rId104" Type="http://schemas.openxmlformats.org/officeDocument/2006/relationships/image" Target="../media/image60.png"/><Relationship Id="rId7" Type="http://schemas.openxmlformats.org/officeDocument/2006/relationships/image" Target="../media/image4.png"/><Relationship Id="rId71" Type="http://schemas.openxmlformats.org/officeDocument/2006/relationships/image" Target="../media/image22.png"/><Relationship Id="rId92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27C16A3-C8CE-4FD8-F48E-63D40B369BCA}"/>
              </a:ext>
            </a:extLst>
          </p:cNvPr>
          <p:cNvGrpSpPr/>
          <p:nvPr/>
        </p:nvGrpSpPr>
        <p:grpSpPr>
          <a:xfrm>
            <a:off x="0" y="-49006"/>
            <a:ext cx="10055325" cy="3055760"/>
            <a:chOff x="0" y="-49006"/>
            <a:chExt cx="10055325" cy="305576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7401C1A-4514-67FE-FF4D-D71BF616AF87}"/>
                </a:ext>
              </a:extLst>
            </p:cNvPr>
            <p:cNvSpPr/>
            <p:nvPr/>
          </p:nvSpPr>
          <p:spPr>
            <a:xfrm>
              <a:off x="4992961" y="2279732"/>
              <a:ext cx="365760" cy="6766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2837D76-495B-6852-C11E-17251FC1534E}"/>
                </a:ext>
              </a:extLst>
            </p:cNvPr>
            <p:cNvSpPr/>
            <p:nvPr/>
          </p:nvSpPr>
          <p:spPr>
            <a:xfrm>
              <a:off x="6603684" y="834092"/>
              <a:ext cx="365760" cy="6766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9ACCF265-DAB2-F7CE-DCB7-9E2983EBEFC6}"/>
                </a:ext>
              </a:extLst>
            </p:cNvPr>
            <p:cNvSpPr/>
            <p:nvPr/>
          </p:nvSpPr>
          <p:spPr>
            <a:xfrm>
              <a:off x="4474132" y="815724"/>
              <a:ext cx="365760" cy="6766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B9BE809-FB65-773E-8950-72C75F328567}"/>
                </a:ext>
              </a:extLst>
            </p:cNvPr>
            <p:cNvSpPr/>
            <p:nvPr/>
          </p:nvSpPr>
          <p:spPr>
            <a:xfrm>
              <a:off x="9319019" y="2243431"/>
              <a:ext cx="365760" cy="6766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CC3BCC6-848C-2A92-6473-AF07A4BF1FD8}"/>
                </a:ext>
              </a:extLst>
            </p:cNvPr>
            <p:cNvGrpSpPr/>
            <p:nvPr/>
          </p:nvGrpSpPr>
          <p:grpSpPr>
            <a:xfrm>
              <a:off x="0" y="-49006"/>
              <a:ext cx="9977375" cy="2998309"/>
              <a:chOff x="0" y="31779"/>
              <a:chExt cx="9977375" cy="299830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AC1CAA-E6AE-F1FB-C70F-60B259271458}"/>
                  </a:ext>
                </a:extLst>
              </p:cNvPr>
              <p:cNvSpPr/>
              <p:nvPr/>
            </p:nvSpPr>
            <p:spPr>
              <a:xfrm>
                <a:off x="3309461" y="885197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EB6E789-34DA-7B7A-119D-5348F4EB7F4C}"/>
                  </a:ext>
                </a:extLst>
              </p:cNvPr>
              <p:cNvSpPr/>
              <p:nvPr/>
            </p:nvSpPr>
            <p:spPr>
              <a:xfrm>
                <a:off x="2381295" y="893571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747F267-C495-B6C9-20CC-B89173FB6ED9}"/>
                  </a:ext>
                </a:extLst>
              </p:cNvPr>
              <p:cNvSpPr/>
              <p:nvPr/>
            </p:nvSpPr>
            <p:spPr>
              <a:xfrm>
                <a:off x="2381137" y="1612536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B892C5-D087-9349-DD90-581202F6B1F7}"/>
                  </a:ext>
                </a:extLst>
              </p:cNvPr>
              <p:cNvSpPr/>
              <p:nvPr/>
            </p:nvSpPr>
            <p:spPr>
              <a:xfrm>
                <a:off x="2981676" y="2353432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1BD82DB-06DD-4869-E19C-ED51658CD65B}"/>
                  </a:ext>
                </a:extLst>
              </p:cNvPr>
              <p:cNvSpPr/>
              <p:nvPr/>
            </p:nvSpPr>
            <p:spPr>
              <a:xfrm>
                <a:off x="3313538" y="1620350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DFD693A-4B43-6103-DB51-2149FD174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66304" y="116690"/>
                <a:ext cx="742950" cy="74295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4C0F623-123C-0D83-3C1A-EC4966D3F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991786" y="134340"/>
                <a:ext cx="742950" cy="74295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F492CE-9400-F10F-197C-856177C7261F}"/>
                  </a:ext>
                </a:extLst>
              </p:cNvPr>
              <p:cNvSpPr txBox="1"/>
              <p:nvPr/>
            </p:nvSpPr>
            <p:spPr>
              <a:xfrm>
                <a:off x="1826710" y="50829"/>
                <a:ext cx="4443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424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B8704C4-6E34-7EE5-B324-EC9266A63C2D}"/>
                      </a:ext>
                    </a:extLst>
                  </p:cNvPr>
                  <p:cNvSpPr txBox="1"/>
                  <p:nvPr/>
                </p:nvSpPr>
                <p:spPr>
                  <a:xfrm>
                    <a:off x="2045913" y="679043"/>
                    <a:ext cx="73410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= - 1.2</a:t>
                    </a: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0B8704C4-6E34-7EE5-B324-EC9266A63C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5913" y="679043"/>
                    <a:ext cx="73410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52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CB85529-C2C0-F96F-69A2-9766A51837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98150" y="671421"/>
                    <a:ext cx="73410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= 1.2</a:t>
                    </a: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CB85529-C2C0-F96F-69A2-9766A51837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8150" y="671421"/>
                    <a:ext cx="73410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222" b="-1777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375C4F-0F93-2972-3848-4A2F543C60EF}"/>
                  </a:ext>
                </a:extLst>
              </p:cNvPr>
              <p:cNvSpPr/>
              <p:nvPr/>
            </p:nvSpPr>
            <p:spPr>
              <a:xfrm>
                <a:off x="5408661" y="888549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036DCBC-99AD-DE11-78AC-B23433C8772C}"/>
                  </a:ext>
                </a:extLst>
              </p:cNvPr>
              <p:cNvSpPr/>
              <p:nvPr/>
            </p:nvSpPr>
            <p:spPr>
              <a:xfrm>
                <a:off x="5406631" y="1622265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122F267-77D3-2758-8F59-0AC320A33F93}"/>
                  </a:ext>
                </a:extLst>
              </p:cNvPr>
              <p:cNvSpPr/>
              <p:nvPr/>
            </p:nvSpPr>
            <p:spPr>
              <a:xfrm>
                <a:off x="4475926" y="1614267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4DC820D-8B75-95B3-3A15-BB1B01A2BC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</a:extLst>
              </a:blip>
              <a:srcRect l="19533"/>
              <a:stretch/>
            </p:blipFill>
            <p:spPr>
              <a:xfrm>
                <a:off x="4091879" y="133086"/>
                <a:ext cx="597829" cy="74295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702DF5D-B122-E8CF-5425-8ADC54B1E0B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</a:extLst>
              </a:blip>
              <a:srcRect l="22201"/>
              <a:stretch/>
            </p:blipFill>
            <p:spPr>
              <a:xfrm>
                <a:off x="5146037" y="127572"/>
                <a:ext cx="578008" cy="74295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CFAF77-A3CF-3C2C-093C-D277421DFFCC}"/>
                  </a:ext>
                </a:extLst>
              </p:cNvPr>
              <p:cNvSpPr txBox="1"/>
              <p:nvPr/>
            </p:nvSpPr>
            <p:spPr>
              <a:xfrm>
                <a:off x="3752748" y="57404"/>
                <a:ext cx="45187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424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0C73252-EF21-60A3-B439-0E4393507091}"/>
                      </a:ext>
                    </a:extLst>
                  </p:cNvPr>
                  <p:cNvSpPr txBox="1"/>
                  <p:nvPr/>
                </p:nvSpPr>
                <p:spPr>
                  <a:xfrm>
                    <a:off x="4114429" y="669999"/>
                    <a:ext cx="73410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= - 1.2</a:t>
                    </a: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0C73252-EF21-60A3-B439-0E43935070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429" y="669999"/>
                    <a:ext cx="734108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2222" b="-1777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4ED6E89-9ED6-2F1A-EFC0-1F383C444DDF}"/>
                      </a:ext>
                    </a:extLst>
                  </p:cNvPr>
                  <p:cNvSpPr txBox="1"/>
                  <p:nvPr/>
                </p:nvSpPr>
                <p:spPr>
                  <a:xfrm>
                    <a:off x="5020946" y="669997"/>
                    <a:ext cx="73410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= 1.2</a:t>
                    </a: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74ED6E89-9ED6-2F1A-EFC0-1F383C444D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0946" y="669997"/>
                    <a:ext cx="73410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222" b="-1777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3BC7BC8-3778-64CB-8E16-D1FB9D00251C}"/>
                  </a:ext>
                </a:extLst>
              </p:cNvPr>
              <p:cNvSpPr/>
              <p:nvPr/>
            </p:nvSpPr>
            <p:spPr>
              <a:xfrm>
                <a:off x="7445768" y="1611321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33D4A7F-4935-1089-1C0B-974A9B0BB158}"/>
                  </a:ext>
                </a:extLst>
              </p:cNvPr>
              <p:cNvSpPr/>
              <p:nvPr/>
            </p:nvSpPr>
            <p:spPr>
              <a:xfrm>
                <a:off x="6601950" y="1613502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C0772993-C024-2395-7BA8-44EC00F624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colorTemperature colorTemp="4700"/>
                        </a14:imgEffect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</a:extLst>
              </a:blip>
              <a:srcRect l="24364"/>
              <a:stretch/>
            </p:blipFill>
            <p:spPr>
              <a:xfrm>
                <a:off x="6261361" y="125806"/>
                <a:ext cx="561938" cy="74295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2D6DC7F8-6B18-1838-B119-5827149F2CB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</a:extLst>
              </a:blip>
              <a:srcRect l="24363"/>
              <a:stretch/>
            </p:blipFill>
            <p:spPr>
              <a:xfrm>
                <a:off x="7254499" y="141285"/>
                <a:ext cx="561945" cy="742950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691A43-A201-403F-C6F0-82B00E185D27}"/>
                  </a:ext>
                </a:extLst>
              </p:cNvPr>
              <p:cNvSpPr txBox="1"/>
              <p:nvPr/>
            </p:nvSpPr>
            <p:spPr>
              <a:xfrm>
                <a:off x="5888459" y="55851"/>
                <a:ext cx="4443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424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58A1AED-B666-190A-F6D9-12AC2E2A5F32}"/>
                      </a:ext>
                    </a:extLst>
                  </p:cNvPr>
                  <p:cNvSpPr txBox="1"/>
                  <p:nvPr/>
                </p:nvSpPr>
                <p:spPr>
                  <a:xfrm>
                    <a:off x="6178866" y="683480"/>
                    <a:ext cx="73410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= - 1.2</a:t>
                    </a: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358A1AED-B666-190A-F6D9-12AC2E2A5F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8866" y="683480"/>
                    <a:ext cx="734108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2222" b="-1777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97A48CC-42B1-14B2-4EA9-0F4FBC0E3C1F}"/>
                      </a:ext>
                    </a:extLst>
                  </p:cNvPr>
                  <p:cNvSpPr txBox="1"/>
                  <p:nvPr/>
                </p:nvSpPr>
                <p:spPr>
                  <a:xfrm>
                    <a:off x="7108243" y="683478"/>
                    <a:ext cx="73410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= 1.2</a:t>
                    </a: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97A48CC-42B1-14B2-4EA9-0F4FBC0E3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8243" y="683478"/>
                    <a:ext cx="734108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222" b="-1777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662974-DA97-683F-3351-4DA75B1BF53E}"/>
                  </a:ext>
                </a:extLst>
              </p:cNvPr>
              <p:cNvSpPr/>
              <p:nvPr/>
            </p:nvSpPr>
            <p:spPr>
              <a:xfrm>
                <a:off x="7446639" y="886614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3E8B7D6-F839-49E2-A4FB-01745368107F}"/>
                  </a:ext>
                </a:extLst>
              </p:cNvPr>
              <p:cNvSpPr/>
              <p:nvPr/>
            </p:nvSpPr>
            <p:spPr>
              <a:xfrm>
                <a:off x="8685408" y="881867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B1A719D-8198-A341-647C-D3BB319865D4}"/>
                  </a:ext>
                </a:extLst>
              </p:cNvPr>
              <p:cNvSpPr/>
              <p:nvPr/>
            </p:nvSpPr>
            <p:spPr>
              <a:xfrm>
                <a:off x="8679204" y="1628364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1F9DE79-D281-1A81-0972-7ED7AD461D26}"/>
                  </a:ext>
                </a:extLst>
              </p:cNvPr>
              <p:cNvSpPr/>
              <p:nvPr/>
            </p:nvSpPr>
            <p:spPr>
              <a:xfrm>
                <a:off x="9610080" y="1621030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E819ADC-F2A6-5A06-3FC9-CD0C987B60CB}"/>
                  </a:ext>
                </a:extLst>
              </p:cNvPr>
              <p:cNvSpPr/>
              <p:nvPr/>
            </p:nvSpPr>
            <p:spPr>
              <a:xfrm>
                <a:off x="9611615" y="883585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E8CF67F-2032-0231-7ECD-55B6BC620F6C}"/>
                  </a:ext>
                </a:extLst>
              </p:cNvPr>
              <p:cNvSpPr txBox="1"/>
              <p:nvPr/>
            </p:nvSpPr>
            <p:spPr>
              <a:xfrm>
                <a:off x="7970335" y="31779"/>
                <a:ext cx="4618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24242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DFB4D643-132A-CA1D-D19B-48C4C11CB89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</a:extLst>
              </a:blip>
              <a:srcRect l="24364"/>
              <a:stretch/>
            </p:blipFill>
            <p:spPr>
              <a:xfrm>
                <a:off x="9242217" y="139086"/>
                <a:ext cx="561938" cy="74295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069DFE6-F3BA-CC65-4326-BEFF403E77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BEBA8EAE-BF5A-486C-A8C5-ECC9F3942E4B}">
                    <a14:imgProps xmlns:a14="http://schemas.microsoft.com/office/drawing/2010/main">
                      <a14:imgLayer r:embed="rId20">
                        <a14:imgEffect>
                          <a14:brightnessContrast bright="40000" contrast="-20000"/>
                        </a14:imgEffect>
                      </a14:imgLayer>
                    </a14:imgProps>
                  </a:ext>
                </a:extLst>
              </a:blip>
              <a:srcRect l="24363"/>
              <a:stretch/>
            </p:blipFill>
            <p:spPr>
              <a:xfrm>
                <a:off x="8367692" y="140181"/>
                <a:ext cx="561945" cy="742950"/>
              </a:xfrm>
              <a:prstGeom prst="rect">
                <a:avLst/>
              </a:prstGeom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9637B949-58F5-9917-1AC9-4D2B0DD4DEAD}"/>
                      </a:ext>
                    </a:extLst>
                  </p:cNvPr>
                  <p:cNvSpPr txBox="1"/>
                  <p:nvPr/>
                </p:nvSpPr>
                <p:spPr>
                  <a:xfrm>
                    <a:off x="8249656" y="674114"/>
                    <a:ext cx="73410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= - 1.2</a:t>
                    </a: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9637B949-58F5-9917-1AC9-4D2B0DD4DE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49656" y="674114"/>
                    <a:ext cx="734108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521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0FFAC67-A8E7-4933-D0FA-9F3013B7C49B}"/>
                      </a:ext>
                    </a:extLst>
                  </p:cNvPr>
                  <p:cNvSpPr txBox="1"/>
                  <p:nvPr/>
                </p:nvSpPr>
                <p:spPr>
                  <a:xfrm>
                    <a:off x="9201893" y="666492"/>
                    <a:ext cx="734108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= 1.2</a:t>
                    </a: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0FFAC67-A8E7-4933-D0FA-9F3013B7C4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1893" y="666492"/>
                    <a:ext cx="734108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777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84B62C0-E327-6ECE-305B-5D03B0F2D1C8}"/>
                      </a:ext>
                    </a:extLst>
                  </p:cNvPr>
                  <p:cNvSpPr/>
                  <p:nvPr/>
                </p:nvSpPr>
                <p:spPr>
                  <a:xfrm>
                    <a:off x="688916" y="113481"/>
                    <a:ext cx="786031" cy="15181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Mean</m:t>
                          </m:r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face</m:t>
                          </m:r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84B62C0-E327-6ECE-305B-5D03B0F2D1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916" y="113481"/>
                    <a:ext cx="786031" cy="151816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t="-8000" r="-17054" b="-36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1E0A522-335E-74F8-420C-908AE6FF53C5}"/>
                  </a:ext>
                </a:extLst>
              </p:cNvPr>
              <p:cNvSpPr/>
              <p:nvPr/>
            </p:nvSpPr>
            <p:spPr>
              <a:xfrm>
                <a:off x="1135040" y="1150551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A838950F-5999-818B-418B-0F929FD754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9"/>
              <a:srcRect l="12500" t="19497" r="47554" b="7707"/>
              <a:stretch/>
            </p:blipFill>
            <p:spPr>
              <a:xfrm>
                <a:off x="726956" y="1970798"/>
                <a:ext cx="532680" cy="728047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69B9DF0-8895-DE55-524B-CA687ED3A23D}"/>
                  </a:ext>
                </a:extLst>
              </p:cNvPr>
              <p:cNvSpPr/>
              <p:nvPr/>
            </p:nvSpPr>
            <p:spPr>
              <a:xfrm>
                <a:off x="1136853" y="348523"/>
                <a:ext cx="365760" cy="67665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9" name="Picture 88" descr="Chart&#10;&#10;Description automatically generated">
                <a:extLst>
                  <a:ext uri="{FF2B5EF4-FFF2-40B4-BE49-F238E27FC236}">
                    <a16:creationId xmlns:a16="http://schemas.microsoft.com/office/drawing/2014/main" id="{AB302995-1EC5-4DD9-49D9-FA8F35A0D9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96" t="4470" r="56775" b="88349"/>
              <a:stretch/>
            </p:blipFill>
            <p:spPr>
              <a:xfrm rot="16200000" flipV="1">
                <a:off x="135865" y="593044"/>
                <a:ext cx="582051" cy="118872"/>
              </a:xfrm>
              <a:prstGeom prst="rect">
                <a:avLst/>
              </a:prstGeom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66385E2F-61AB-C07A-8BD3-EDC84B9C5E2C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208492" y="535959"/>
                    <a:ext cx="779135" cy="2617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66385E2F-61AB-C07A-8BD3-EDC84B9C5E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208492" y="535959"/>
                    <a:ext cx="779135" cy="261738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1" name="Picture 90" descr="Chart&#10;&#10;Description automatically generated">
                <a:extLst>
                  <a:ext uri="{FF2B5EF4-FFF2-40B4-BE49-F238E27FC236}">
                    <a16:creationId xmlns:a16="http://schemas.microsoft.com/office/drawing/2014/main" id="{BD063F79-4381-A45E-8FE5-E63436A33B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96" t="4470" r="56775" b="88349"/>
              <a:stretch/>
            </p:blipFill>
            <p:spPr>
              <a:xfrm rot="16200000" flipV="1">
                <a:off x="131648" y="1434996"/>
                <a:ext cx="582051" cy="118872"/>
              </a:xfrm>
              <a:prstGeom prst="rect">
                <a:avLst/>
              </a:prstGeom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6EC398B7-C471-D74F-B0E1-DB6B3C0DED19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-212709" y="1385671"/>
                    <a:ext cx="779135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6EC398B7-C471-D74F-B0E1-DB6B3C0DED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-212709" y="1385671"/>
                    <a:ext cx="779135" cy="246221"/>
                  </a:xfrm>
                  <a:prstGeom prst="rect">
                    <a:avLst/>
                  </a:prstGeom>
                  <a:blipFill>
                    <a:blip r:embed="rId62"/>
                    <a:stretch>
                      <a:fillRect r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93" name="Picture 92" descr="Chart&#10;&#10;Description automatically generated">
                <a:extLst>
                  <a:ext uri="{FF2B5EF4-FFF2-40B4-BE49-F238E27FC236}">
                    <a16:creationId xmlns:a16="http://schemas.microsoft.com/office/drawing/2014/main" id="{8116DA33-D7E9-2EB1-40A4-01D1F7EDC6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196" t="4470" r="56775" b="88349"/>
              <a:stretch/>
            </p:blipFill>
            <p:spPr>
              <a:xfrm rot="16200000" flipV="1">
                <a:off x="131648" y="2211064"/>
                <a:ext cx="582051" cy="118872"/>
              </a:xfrm>
              <a:prstGeom prst="rect">
                <a:avLst/>
              </a:prstGeom>
              <a:ln>
                <a:noFill/>
              </a:ln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0D460169-42F8-CED1-6713-D69893A47202}"/>
                      </a:ext>
                    </a:extLst>
                  </p:cNvPr>
                  <p:cNvSpPr txBox="1"/>
                  <p:nvPr/>
                </p:nvSpPr>
                <p:spPr>
                  <a:xfrm>
                    <a:off x="318512" y="1831317"/>
                    <a:ext cx="129386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0D460169-42F8-CED1-6713-D69893A472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8512" y="1831317"/>
                    <a:ext cx="129386" cy="246221"/>
                  </a:xfrm>
                  <a:prstGeom prst="rect">
                    <a:avLst/>
                  </a:prstGeom>
                  <a:blipFill>
                    <a:blip r:embed="rId63"/>
                    <a:stretch>
                      <a:fillRect r="-4285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F3D5830B-3B43-84D0-0AEE-DEB3959A35C1}"/>
                      </a:ext>
                    </a:extLst>
                  </p:cNvPr>
                  <p:cNvSpPr txBox="1"/>
                  <p:nvPr/>
                </p:nvSpPr>
                <p:spPr>
                  <a:xfrm>
                    <a:off x="246204" y="2508112"/>
                    <a:ext cx="232372" cy="24622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0.3</m:t>
                          </m:r>
                        </m:oMath>
                      </m:oMathPara>
                    </a14:m>
                    <a:endParaRPr lang="en-US" sz="1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F3D5830B-3B43-84D0-0AEE-DEB3959A35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204" y="2508112"/>
                    <a:ext cx="232372" cy="246221"/>
                  </a:xfrm>
                  <a:prstGeom prst="rect">
                    <a:avLst/>
                  </a:prstGeom>
                  <a:blipFill>
                    <a:blip r:embed="rId64"/>
                    <a:stretch>
                      <a:fillRect r="-3076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E9F77435-B3B0-6596-C32F-4E638F1A641A}"/>
                  </a:ext>
                </a:extLst>
              </p:cNvPr>
              <p:cNvSpPr txBox="1"/>
              <p:nvPr/>
            </p:nvSpPr>
            <p:spPr>
              <a:xfrm rot="16200000">
                <a:off x="-189513" y="2041761"/>
                <a:ext cx="77913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Gap </a:t>
                </a:r>
              </a:p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(mm)</a:t>
                </a:r>
              </a:p>
            </p:txBody>
          </p: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48E5354-8BE6-627F-80F2-45DC42550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5"/>
            <a:srcRect l="12500" t="20269" r="47980"/>
            <a:stretch/>
          </p:blipFill>
          <p:spPr>
            <a:xfrm>
              <a:off x="1808019" y="814506"/>
              <a:ext cx="484839" cy="73361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C96E16-35CA-C9EF-6DD8-9684921F15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6"/>
            <a:srcRect l="12500" t="20202" r="48192"/>
            <a:stretch/>
          </p:blipFill>
          <p:spPr>
            <a:xfrm>
              <a:off x="1821163" y="1530680"/>
              <a:ext cx="482238" cy="734233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0097C8BD-9AFD-B2D8-9D28-2F14B4468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565" t="20269" r="12500"/>
            <a:stretch/>
          </p:blipFill>
          <p:spPr>
            <a:xfrm>
              <a:off x="2376323" y="817495"/>
              <a:ext cx="440858" cy="733617"/>
            </a:xfrm>
            <a:prstGeom prst="rect">
              <a:avLst/>
            </a:prstGeom>
          </p:spPr>
        </p:pic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F2277203-21D5-A7B1-5A02-3373777569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489" t="20202" r="12500"/>
            <a:stretch/>
          </p:blipFill>
          <p:spPr>
            <a:xfrm>
              <a:off x="2372524" y="1525474"/>
              <a:ext cx="441790" cy="734233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3A47A87-4311-963D-7F01-C687616380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768" t="20269" r="12500"/>
            <a:stretch/>
          </p:blipFill>
          <p:spPr>
            <a:xfrm>
              <a:off x="3307669" y="807254"/>
              <a:ext cx="438367" cy="733617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5749A288-5771-EC6F-8CDC-0F1447976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769" t="20269" r="12500"/>
            <a:stretch/>
          </p:blipFill>
          <p:spPr>
            <a:xfrm>
              <a:off x="3317054" y="1541579"/>
              <a:ext cx="438355" cy="733617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E0F445A4-C646-0BD5-C884-73E951F2EC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1"/>
            <a:srcRect l="12500" t="20269" r="48096"/>
            <a:stretch/>
          </p:blipFill>
          <p:spPr>
            <a:xfrm>
              <a:off x="2756163" y="808191"/>
              <a:ext cx="483416" cy="733617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D744D2C6-FAE8-AE9C-A6EB-B4EDA215A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2"/>
            <a:srcRect l="12500" t="20269" r="48096"/>
            <a:stretch/>
          </p:blipFill>
          <p:spPr>
            <a:xfrm>
              <a:off x="2765548" y="1538043"/>
              <a:ext cx="483416" cy="733617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8D03459E-72B0-A101-8C1B-4628B4B7E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2500" t="20744" r="48192"/>
            <a:stretch/>
          </p:blipFill>
          <p:spPr>
            <a:xfrm>
              <a:off x="2423901" y="2263761"/>
              <a:ext cx="482238" cy="729243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56F4E8E-3B20-F6D0-E8BA-3032B596F3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343" t="20466" r="12500"/>
            <a:stretch/>
          </p:blipFill>
          <p:spPr>
            <a:xfrm>
              <a:off x="2987186" y="2267990"/>
              <a:ext cx="443581" cy="731804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24F0B06B-2060-E62F-92FF-6126D0A7A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5"/>
            <a:srcRect l="12500" t="20324" r="48159"/>
            <a:stretch/>
          </p:blipFill>
          <p:spPr>
            <a:xfrm>
              <a:off x="3918220" y="816454"/>
              <a:ext cx="482643" cy="733111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8DD0DA0E-6C07-4F1C-F90F-F75A1725F2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343" t="19069" r="12500"/>
            <a:stretch/>
          </p:blipFill>
          <p:spPr>
            <a:xfrm>
              <a:off x="4477481" y="819200"/>
              <a:ext cx="435755" cy="73152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31CE7C99-66DE-88D6-1FA2-4951EE56F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7"/>
            <a:srcRect l="12500" t="20821" r="48615"/>
            <a:stretch/>
          </p:blipFill>
          <p:spPr>
            <a:xfrm>
              <a:off x="4852058" y="801248"/>
              <a:ext cx="477049" cy="728538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DB073FE3-1F0A-5D4C-280B-FF9950C37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224" t="20821" r="12500"/>
            <a:stretch/>
          </p:blipFill>
          <p:spPr>
            <a:xfrm>
              <a:off x="5412062" y="804553"/>
              <a:ext cx="445041" cy="728538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48D0AF08-DD52-8510-555E-33B1D5D98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9"/>
            <a:srcRect l="12500" t="18293" r="48214" b="1"/>
            <a:stretch/>
          </p:blipFill>
          <p:spPr>
            <a:xfrm>
              <a:off x="3934519" y="1530579"/>
              <a:ext cx="468974" cy="73152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E6109415-766C-0323-6383-CC452D09DD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343" t="20466" r="12500"/>
            <a:stretch/>
          </p:blipFill>
          <p:spPr>
            <a:xfrm>
              <a:off x="4478974" y="1536213"/>
              <a:ext cx="443581" cy="731804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7F73B4C0-FD08-FEB2-62F9-E4CD5505FD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1"/>
            <a:srcRect l="12500" t="20466" r="48615"/>
            <a:stretch/>
          </p:blipFill>
          <p:spPr>
            <a:xfrm>
              <a:off x="4864556" y="1528141"/>
              <a:ext cx="477049" cy="731804"/>
            </a:xfrm>
            <a:prstGeom prst="rect">
              <a:avLst/>
            </a:prstGeom>
            <a:ln w="3175">
              <a:noFill/>
            </a:ln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D3AD7ABB-2063-F244-77C7-36510C9040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224" t="20466" r="12500"/>
            <a:stretch/>
          </p:blipFill>
          <p:spPr>
            <a:xfrm>
              <a:off x="5409786" y="1533969"/>
              <a:ext cx="445041" cy="731804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A7F1186B-AF69-2BE6-7A58-E2DD651179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3"/>
            <a:srcRect l="12500" t="20466" r="48182"/>
            <a:stretch/>
          </p:blipFill>
          <p:spPr>
            <a:xfrm>
              <a:off x="4429674" y="2272848"/>
              <a:ext cx="482361" cy="731804"/>
            </a:xfrm>
            <a:prstGeom prst="rect">
              <a:avLst/>
            </a:prstGeom>
          </p:spPr>
        </p:pic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B1CAE8B4-7FD2-114C-69CE-6B37E249AB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4"/>
            <a:srcRect l="12500" t="20269" r="47598"/>
            <a:stretch/>
          </p:blipFill>
          <p:spPr>
            <a:xfrm>
              <a:off x="6040266" y="828611"/>
              <a:ext cx="489526" cy="733617"/>
            </a:xfrm>
            <a:prstGeom prst="rect">
              <a:avLst/>
            </a:prstGeom>
          </p:spPr>
        </p:pic>
        <p:pic>
          <p:nvPicPr>
            <p:cNvPr id="137" name="Picture 136">
              <a:extLst>
                <a:ext uri="{FF2B5EF4-FFF2-40B4-BE49-F238E27FC236}">
                  <a16:creationId xmlns:a16="http://schemas.microsoft.com/office/drawing/2014/main" id="{6C98DE54-3672-E9CC-5C35-4AE329523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5"/>
            <a:srcRect l="12500" t="20466" r="47598"/>
            <a:stretch/>
          </p:blipFill>
          <p:spPr>
            <a:xfrm>
              <a:off x="6042715" y="1531801"/>
              <a:ext cx="489526" cy="731804"/>
            </a:xfrm>
            <a:prstGeom prst="rect">
              <a:avLst/>
            </a:prstGeom>
          </p:spPr>
        </p:pic>
        <p:pic>
          <p:nvPicPr>
            <p:cNvPr id="138" name="Picture 137">
              <a:extLst>
                <a:ext uri="{FF2B5EF4-FFF2-40B4-BE49-F238E27FC236}">
                  <a16:creationId xmlns:a16="http://schemas.microsoft.com/office/drawing/2014/main" id="{8BB6B06F-D11A-4E4D-0102-F0CAE5483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343" t="20466" r="12500"/>
            <a:stretch/>
          </p:blipFill>
          <p:spPr>
            <a:xfrm>
              <a:off x="6603339" y="830424"/>
              <a:ext cx="443581" cy="731804"/>
            </a:xfrm>
            <a:prstGeom prst="rect">
              <a:avLst/>
            </a:prstGeom>
          </p:spPr>
        </p:pic>
        <p:pic>
          <p:nvPicPr>
            <p:cNvPr id="139" name="Picture 138">
              <a:extLst>
                <a:ext uri="{FF2B5EF4-FFF2-40B4-BE49-F238E27FC236}">
                  <a16:creationId xmlns:a16="http://schemas.microsoft.com/office/drawing/2014/main" id="{18504737-1D25-0741-6CB0-CE9790770D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343" t="20466" r="12500"/>
            <a:stretch/>
          </p:blipFill>
          <p:spPr>
            <a:xfrm>
              <a:off x="6598811" y="1533327"/>
              <a:ext cx="443581" cy="731804"/>
            </a:xfrm>
            <a:prstGeom prst="rect">
              <a:avLst/>
            </a:prstGeom>
          </p:spPr>
        </p:pic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1D561CE-2FC4-9B1F-805A-3B06F98D66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8"/>
            <a:srcRect l="13346" t="18409" r="48073" b="2056"/>
            <a:stretch/>
          </p:blipFill>
          <p:spPr>
            <a:xfrm>
              <a:off x="6918153" y="816868"/>
              <a:ext cx="473320" cy="731814"/>
            </a:xfrm>
            <a:prstGeom prst="rect">
              <a:avLst/>
            </a:prstGeom>
          </p:spPr>
        </p:pic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90F1853E-C172-F391-F270-30C46BD1E4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343" t="19047" r="12500" b="1420"/>
            <a:stretch/>
          </p:blipFill>
          <p:spPr>
            <a:xfrm>
              <a:off x="7452617" y="810660"/>
              <a:ext cx="443581" cy="731795"/>
            </a:xfrm>
            <a:prstGeom prst="rect">
              <a:avLst/>
            </a:prstGeom>
          </p:spPr>
        </p:pic>
        <p:pic>
          <p:nvPicPr>
            <p:cNvPr id="144" name="Picture 143">
              <a:extLst>
                <a:ext uri="{FF2B5EF4-FFF2-40B4-BE49-F238E27FC236}">
                  <a16:creationId xmlns:a16="http://schemas.microsoft.com/office/drawing/2014/main" id="{D916FA06-9F56-3A57-57D4-E83AB39918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0"/>
            <a:srcRect l="12500" t="20466" r="48228"/>
            <a:stretch/>
          </p:blipFill>
          <p:spPr>
            <a:xfrm>
              <a:off x="6909608" y="1534497"/>
              <a:ext cx="481797" cy="731804"/>
            </a:xfrm>
            <a:prstGeom prst="rect">
              <a:avLst/>
            </a:prstGeom>
          </p:spPr>
        </p:pic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0CB0BD41-B9F3-90E9-6EAC-870815D4B4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1"/>
            <a:srcRect l="50987" t="18851" r="12500" b="1626"/>
            <a:stretch/>
          </p:blipFill>
          <p:spPr>
            <a:xfrm>
              <a:off x="7449587" y="1532717"/>
              <a:ext cx="447949" cy="731703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494508D7-00C4-EB2B-E3F7-4C6CC4BE82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2"/>
            <a:srcRect l="12500" t="20466" r="47695"/>
            <a:stretch/>
          </p:blipFill>
          <p:spPr>
            <a:xfrm>
              <a:off x="6592258" y="2239495"/>
              <a:ext cx="488336" cy="731804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3D1CADE9-1F48-3C4D-8A94-55D684C5B4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3"/>
            <a:srcRect l="12500" t="20476" r="47320"/>
            <a:stretch/>
          </p:blipFill>
          <p:spPr>
            <a:xfrm>
              <a:off x="8114193" y="800491"/>
              <a:ext cx="492936" cy="731712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A18198DA-16FD-25A4-5879-41C7958DEA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4"/>
            <a:srcRect l="12500" t="20466" r="47476"/>
            <a:stretch/>
          </p:blipFill>
          <p:spPr>
            <a:xfrm>
              <a:off x="8122181" y="1554664"/>
              <a:ext cx="491022" cy="731804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4ABD5BE7-2371-8D09-111B-371FF3ADB4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970" t="20269" r="12500"/>
            <a:stretch/>
          </p:blipFill>
          <p:spPr>
            <a:xfrm>
              <a:off x="8689549" y="800628"/>
              <a:ext cx="435889" cy="733617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C32BE8B1-CFB2-4CD2-727C-CF38246446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598" t="20269" r="12500"/>
            <a:stretch/>
          </p:blipFill>
          <p:spPr>
            <a:xfrm>
              <a:off x="8680290" y="1554810"/>
              <a:ext cx="440453" cy="733617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AD95B57F-CE73-B91E-8D77-0C8A234A0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7"/>
            <a:srcRect l="12500" t="20224" r="47882"/>
            <a:stretch/>
          </p:blipFill>
          <p:spPr>
            <a:xfrm>
              <a:off x="9051303" y="799228"/>
              <a:ext cx="486042" cy="734031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6B520F26-F373-B3AB-779B-41A97B7CC2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894" t="20466" r="12500"/>
            <a:stretch/>
          </p:blipFill>
          <p:spPr>
            <a:xfrm>
              <a:off x="9618503" y="806518"/>
              <a:ext cx="436822" cy="731804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07C90B12-E43F-8751-FCEA-82955DA1F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9"/>
            <a:srcRect l="12500" t="20466" r="47885"/>
            <a:stretch/>
          </p:blipFill>
          <p:spPr>
            <a:xfrm>
              <a:off x="9051168" y="1528381"/>
              <a:ext cx="486005" cy="731804"/>
            </a:xfrm>
            <a:prstGeom prst="rect">
              <a:avLst/>
            </a:prstGeom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9EC411EB-701C-A6DC-4836-3A4BFE5809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968" t="20466" r="12500"/>
            <a:stretch/>
          </p:blipFill>
          <p:spPr>
            <a:xfrm>
              <a:off x="9595298" y="1533327"/>
              <a:ext cx="435914" cy="731804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CC702034-70B3-7D6C-C541-20C2D77D4F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1"/>
            <a:srcRect l="12500" t="20374" r="47939" b="-1"/>
            <a:stretch/>
          </p:blipFill>
          <p:spPr>
            <a:xfrm>
              <a:off x="8772713" y="2259707"/>
              <a:ext cx="485342" cy="732660"/>
            </a:xfrm>
            <a:prstGeom prst="rect">
              <a:avLst/>
            </a:prstGeom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3BC1461F-5A6F-5365-897E-423252A173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343" t="20476" r="12500"/>
            <a:stretch/>
          </p:blipFill>
          <p:spPr>
            <a:xfrm>
              <a:off x="9321586" y="2255540"/>
              <a:ext cx="443581" cy="731712"/>
            </a:xfrm>
            <a:prstGeom prst="rect">
              <a:avLst/>
            </a:prstGeom>
          </p:spPr>
        </p:pic>
        <p:pic>
          <p:nvPicPr>
            <p:cNvPr id="169" name="Picture 168">
              <a:extLst>
                <a:ext uri="{FF2B5EF4-FFF2-40B4-BE49-F238E27FC236}">
                  <a16:creationId xmlns:a16="http://schemas.microsoft.com/office/drawing/2014/main" id="{54D26783-7934-CB08-81C5-1D9AC3F79C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2458" t="20452" r="12500"/>
            <a:stretch/>
          </p:blipFill>
          <p:spPr>
            <a:xfrm>
              <a:off x="1139295" y="268688"/>
              <a:ext cx="429902" cy="731933"/>
            </a:xfrm>
            <a:prstGeom prst="rect">
              <a:avLst/>
            </a:prstGeom>
          </p:spPr>
        </p:pic>
        <p:pic>
          <p:nvPicPr>
            <p:cNvPr id="170" name="Picture 169">
              <a:extLst>
                <a:ext uri="{FF2B5EF4-FFF2-40B4-BE49-F238E27FC236}">
                  <a16:creationId xmlns:a16="http://schemas.microsoft.com/office/drawing/2014/main" id="{639FF796-CA29-1602-8BD9-F7EA2E8D75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943" t="18724" r="12500" b="1750"/>
            <a:stretch/>
          </p:blipFill>
          <p:spPr>
            <a:xfrm>
              <a:off x="1136136" y="1071374"/>
              <a:ext cx="436220" cy="731731"/>
            </a:xfrm>
            <a:prstGeom prst="rect">
              <a:avLst/>
            </a:prstGeom>
          </p:spPr>
        </p:pic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EC2AF461-388A-6425-F275-D35F8D80A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5"/>
            <a:srcRect l="12500" t="19407" r="47392"/>
            <a:stretch/>
          </p:blipFill>
          <p:spPr>
            <a:xfrm>
              <a:off x="585645" y="267997"/>
              <a:ext cx="492053" cy="741548"/>
            </a:xfrm>
            <a:prstGeom prst="rect">
              <a:avLst/>
            </a:prstGeom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EE6B6BE0-D94C-F37A-84D1-035B25ACAD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6"/>
            <a:srcRect l="12500" t="20317" r="47323"/>
            <a:stretch/>
          </p:blipFill>
          <p:spPr>
            <a:xfrm>
              <a:off x="585645" y="1071034"/>
              <a:ext cx="492899" cy="73317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8671155-129F-1EAF-8E3D-801A293A270D}"/>
                    </a:ext>
                  </a:extLst>
                </p:cNvPr>
                <p:cNvSpPr txBox="1"/>
                <p:nvPr/>
              </p:nvSpPr>
              <p:spPr>
                <a:xfrm>
                  <a:off x="184877" y="979124"/>
                  <a:ext cx="66752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1×</m:t>
                        </m:r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−5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28671155-129F-1EAF-8E3D-801A293A27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877" y="979124"/>
                  <a:ext cx="667523" cy="246221"/>
                </a:xfrm>
                <a:prstGeom prst="rect">
                  <a:avLst/>
                </a:prstGeom>
                <a:blipFill>
                  <a:blip r:embed="rId10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DB52990-D324-B9C0-0CCE-0FEE1DC2BDF8}"/>
                    </a:ext>
                  </a:extLst>
                </p:cNvPr>
                <p:cNvSpPr txBox="1"/>
                <p:nvPr/>
              </p:nvSpPr>
              <p:spPr>
                <a:xfrm>
                  <a:off x="197121" y="1618544"/>
                  <a:ext cx="66752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3×</m:t>
                        </m:r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−8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DB52990-D324-B9C0-0CCE-0FEE1DC2BD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21" y="1618544"/>
                  <a:ext cx="667523" cy="246221"/>
                </a:xfrm>
                <a:prstGeom prst="rect">
                  <a:avLst/>
                </a:prstGeom>
                <a:blipFill>
                  <a:blip r:embed="rId10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3BE4F7C4-DCC0-F495-AE89-56F335319D40}"/>
                    </a:ext>
                  </a:extLst>
                </p:cNvPr>
                <p:cNvSpPr txBox="1"/>
                <p:nvPr/>
              </p:nvSpPr>
              <p:spPr>
                <a:xfrm>
                  <a:off x="188097" y="781855"/>
                  <a:ext cx="66752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2×</m:t>
                        </m:r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3BE4F7C4-DCC0-F495-AE89-56F335319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097" y="781855"/>
                  <a:ext cx="667523" cy="246221"/>
                </a:xfrm>
                <a:prstGeom prst="rect">
                  <a:avLst/>
                </a:prstGeom>
                <a:blipFill>
                  <a:blip r:embed="rId10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95A87247-2AED-EA8E-A5A9-28BC18D9691D}"/>
                    </a:ext>
                  </a:extLst>
                </p:cNvPr>
                <p:cNvSpPr txBox="1"/>
                <p:nvPr/>
              </p:nvSpPr>
              <p:spPr>
                <a:xfrm>
                  <a:off x="183523" y="133447"/>
                  <a:ext cx="667523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5×</m:t>
                        </m:r>
                        <m:sSup>
                          <m:sSupPr>
                            <m:ctrlPr>
                              <a:rPr lang="en-US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1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−4</m:t>
                            </m:r>
                          </m:sup>
                        </m:sSup>
                      </m:oMath>
                    </m:oMathPara>
                  </a14:m>
                  <a:endPara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95A87247-2AED-EA8E-A5A9-28BC18D96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23" y="133447"/>
                  <a:ext cx="667523" cy="246221"/>
                </a:xfrm>
                <a:prstGeom prst="rect">
                  <a:avLst/>
                </a:prstGeom>
                <a:blipFill>
                  <a:blip r:embed="rId1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782D360-13F4-DB14-611F-84D4C7A81706}"/>
                </a:ext>
              </a:extLst>
            </p:cNvPr>
            <p:cNvSpPr/>
            <p:nvPr/>
          </p:nvSpPr>
          <p:spPr>
            <a:xfrm>
              <a:off x="7161063" y="2233850"/>
              <a:ext cx="365760" cy="6766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7375B17A-DF60-4844-E7D4-640C9D611B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343" t="20297" r="12500"/>
            <a:stretch/>
          </p:blipFill>
          <p:spPr>
            <a:xfrm>
              <a:off x="7153977" y="2235134"/>
              <a:ext cx="443581" cy="733359"/>
            </a:xfrm>
            <a:prstGeom prst="rect">
              <a:avLst/>
            </a:prstGeom>
          </p:spPr>
        </p:pic>
        <p:pic>
          <p:nvPicPr>
            <p:cNvPr id="184" name="Picture 183">
              <a:extLst>
                <a:ext uri="{FF2B5EF4-FFF2-40B4-BE49-F238E27FC236}">
                  <a16:creationId xmlns:a16="http://schemas.microsoft.com/office/drawing/2014/main" id="{0064CCFC-55D8-58A6-C511-A68E23ABEC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51343" t="20466" r="12500"/>
            <a:stretch/>
          </p:blipFill>
          <p:spPr>
            <a:xfrm>
              <a:off x="4995609" y="2274950"/>
              <a:ext cx="443581" cy="7318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824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12957</TotalTime>
  <Words>73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Anand</dc:creator>
  <cp:lastModifiedBy>Akshay Anand</cp:lastModifiedBy>
  <cp:revision>4</cp:revision>
  <dcterms:created xsi:type="dcterms:W3CDTF">2023-11-03T22:54:56Z</dcterms:created>
  <dcterms:modified xsi:type="dcterms:W3CDTF">2023-12-15T15:10:50Z</dcterms:modified>
</cp:coreProperties>
</file>