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Anand M V</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:720921243007</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rcRect/>
          <a:stretch/>
        </p:blipFill>
        <p:spPr>
          <a:xfrm>
            <a:off x="846194" y="1069436"/>
            <a:ext cx="7451612" cy="3736509"/>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rcRect/>
          <a:stretch/>
        </p:blipFill>
        <p:spPr>
          <a:xfrm>
            <a:off x="1001826" y="1147068"/>
            <a:ext cx="7249206" cy="362142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5" name="Picture 4" descr="A screenshot of a computer&#10;&#10;Description automatically generated">
            <a:extLst>
              <a:ext uri="{FF2B5EF4-FFF2-40B4-BE49-F238E27FC236}">
                <a16:creationId xmlns:a16="http://schemas.microsoft.com/office/drawing/2014/main" id="{BC9FB760-A2C5-5CEE-5D51-150230C1E672}"/>
              </a:ext>
            </a:extLst>
          </p:cNvPr>
          <p:cNvPicPr>
            <a:picLocks noChangeAspect="1"/>
          </p:cNvPicPr>
          <p:nvPr/>
        </p:nvPicPr>
        <p:blipFill>
          <a:blip r:embed="rId2"/>
          <a:stretch>
            <a:fillRect/>
          </a:stretch>
        </p:blipFill>
        <p:spPr>
          <a:xfrm>
            <a:off x="1286091" y="1157516"/>
            <a:ext cx="6861729" cy="365237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181</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Afsal P A</cp:lastModifiedBy>
  <cp:revision>12</cp:revision>
  <dcterms:modified xsi:type="dcterms:W3CDTF">2024-04-09T12:22:33Z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