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9" r:id="rId9"/>
    <p:sldId id="268" r:id="rId10"/>
    <p:sldId id="266" r:id="rId11"/>
    <p:sldId id="267" r:id="rId12"/>
    <p:sldId id="271" r:id="rId13"/>
    <p:sldId id="27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2654" autoAdjust="0"/>
  </p:normalViewPr>
  <p:slideViewPr>
    <p:cSldViewPr snapToGrid="0">
      <p:cViewPr>
        <p:scale>
          <a:sx n="60" d="100"/>
          <a:sy n="60" d="100"/>
        </p:scale>
        <p:origin x="73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FA80E-E236-4647-9946-C5C97E64C39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4490-8672-4F2E-8035-46927CB8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found our data:</a:t>
            </a:r>
          </a:p>
          <a:p>
            <a:r>
              <a:rPr lang="en-US" dirty="0" err="1"/>
              <a:t>Covid</a:t>
            </a:r>
            <a:r>
              <a:rPr lang="en-US" dirty="0"/>
              <a:t> 19 is a csv file</a:t>
            </a:r>
          </a:p>
          <a:p>
            <a:r>
              <a:rPr lang="en-US" dirty="0"/>
              <a:t>Used Census API – pulled from year 2017 because this was the most current information. 2018-2019, 2020 not available, had only zip codes</a:t>
            </a:r>
          </a:p>
          <a:p>
            <a:r>
              <a:rPr lang="en-US" dirty="0"/>
              <a:t>Ny time data was useful b/c it is up-to-date for our project, only had county names</a:t>
            </a:r>
          </a:p>
          <a:p>
            <a:r>
              <a:rPr lang="en-US" dirty="0"/>
              <a:t>Brought in another data set to combine the </a:t>
            </a:r>
            <a:r>
              <a:rPr lang="en-US" dirty="0" err="1"/>
              <a:t>covid</a:t>
            </a:r>
            <a:r>
              <a:rPr lang="en-US" dirty="0"/>
              <a:t> data and census to match zip codes to merge by county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84490-8672-4F2E-8035-46927CB8C2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*Move snapshot to wherever it fits into our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84490-8672-4F2E-8035-46927CB8C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84490-8672-4F2E-8035-46927CB8C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9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6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9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BC29-E66D-48B7-8BAE-52B91DE6368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0AD2-9CC7-4DAD-831E-CA7A9EFA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data/developers/data-sets/acs-5yea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90C9789-8898-4FEC-BED9-27A7D6375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153D07-52E5-4D47-B7D3-59D3AE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27BE9E0-BC0A-4047-A9F3-FEE382941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8516BE5-9FF5-4AEB-A961-87CAA86D7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D9AC01B-ED21-4897-8502-6C9F3C837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02488C1-A326-4736-9090-A782CE18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19BF381-8A69-4838-985C-B6A75AB9E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6174A2B7-42B9-4604-ADB8-C0390ABD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85597E73-3E99-4AA6-95B7-CCC34064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EC32C20-5ED7-4B71-84A2-33F1928D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CEB02A33-615B-47C2-A3A1-79CEFCE3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A817D172-34FE-44A0-8FE7-2DE53F95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15DF00F-1666-4048-817A-9598EB324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2CC138E0-9CAE-42D1-AEC0-4905ABBAF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84BD67A0-AD60-4697-9B64-60CD44B2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F80EDFB0-2145-435B-90B7-DA5F2B635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4E59382-4DEE-4AC7-8446-2416D176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5D26D19-6E95-4DBB-9C93-34AF9AD1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E5A8A25-AF2F-45A2-8C83-777501F6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5165BC0D-45A1-45A5-AAC9-6EEC27CF7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4F1DD539-EB18-4BEC-BF0D-106B762A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4AF0F375-AC01-4C50-8053-BC2BB17BE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-45035" y="59091"/>
            <a:ext cx="12192000" cy="68580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1F8D4F-0F0F-4E68-80C6-05F8FC8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88A4A2-49A3-4B71-89F7-FBB6CDFE3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39">
              <a:extLst>
                <a:ext uri="{FF2B5EF4-FFF2-40B4-BE49-F238E27FC236}">
                  <a16:creationId xmlns:a16="http://schemas.microsoft.com/office/drawing/2014/main" id="{D9655F80-B020-45DF-8854-E66FE5CE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147E35-2CC4-4188-845B-72F2A29C8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216EF6-0E45-4570-BC26-EEC1C8320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COVID-19 Tracking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roject (US)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2A2AA-B65E-424B-8E3B-63BFCD3D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 dirty="0"/>
              <a:t>By The Five </a:t>
            </a:r>
            <a:r>
              <a:rPr lang="en-US" dirty="0" err="1"/>
              <a:t>Maskateers</a:t>
            </a:r>
            <a:endParaRPr lang="en-US" dirty="0"/>
          </a:p>
          <a:p>
            <a:r>
              <a:rPr lang="en-US" dirty="0"/>
              <a:t>Alanna Javier, Ali, Deniz, Anand Sharan, Donna </a:t>
            </a:r>
            <a:r>
              <a:rPr lang="en-US" dirty="0" err="1"/>
              <a:t>Tigrett</a:t>
            </a:r>
            <a:r>
              <a:rPr lang="en-US" dirty="0"/>
              <a:t>, and Elizabeth Koehler</a:t>
            </a:r>
          </a:p>
        </p:txBody>
      </p:sp>
    </p:spTree>
    <p:extLst>
      <p:ext uri="{BB962C8B-B14F-4D97-AF65-F5344CB8AC3E}">
        <p14:creationId xmlns:p14="http://schemas.microsoft.com/office/powerpoint/2010/main" val="230282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A80046-9162-4B22-A7ED-55769391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/>
            <a:r>
              <a:rPr lang="en-US" sz="3700">
                <a:solidFill>
                  <a:schemeClr val="tx1"/>
                </a:solidFill>
              </a:rPr>
              <a:t>States with the least COVID-19 cases</a:t>
            </a:r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7B278E7-CC6C-40D2-9601-A1455D23C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" y="-12631"/>
            <a:ext cx="4517651" cy="4399346"/>
          </a:xfrm>
          <a:prstGeom prst="rect">
            <a:avLst/>
          </a:prstGeom>
        </p:spPr>
      </p:pic>
      <p:pic>
        <p:nvPicPr>
          <p:cNvPr id="251" name="Content Placeholder 250" descr="Chart, pie chart&#10;&#10;Description automatically generated">
            <a:extLst>
              <a:ext uri="{FF2B5EF4-FFF2-40B4-BE49-F238E27FC236}">
                <a16:creationId xmlns:a16="http://schemas.microsoft.com/office/drawing/2014/main" id="{CB6FFE72-4AD7-4854-BE2B-134A50E11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18" y="450726"/>
            <a:ext cx="4569237" cy="3711380"/>
          </a:xfrm>
        </p:spPr>
      </p:pic>
      <p:pic>
        <p:nvPicPr>
          <p:cNvPr id="249" name="Content Placeholder 248" descr="Table&#10;&#10;Description automatically generated">
            <a:extLst>
              <a:ext uri="{FF2B5EF4-FFF2-40B4-BE49-F238E27FC236}">
                <a16:creationId xmlns:a16="http://schemas.microsoft.com/office/drawing/2014/main" id="{349E3568-BA04-48D7-AB5B-F16019C19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158" y="477620"/>
            <a:ext cx="2762881" cy="32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9F42DF-A017-4A7E-A91A-79DB7434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US"/>
              <a:t>Montana</a:t>
            </a:r>
            <a:br>
              <a:rPr lang="en-US" dirty="0"/>
            </a:br>
            <a:r>
              <a:rPr lang="en-US" dirty="0"/>
              <a:t>(least cases in US)</a:t>
            </a:r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ED49016-E888-4452-BFDF-5465421BF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5" y="67580"/>
            <a:ext cx="11816477" cy="3987164"/>
          </a:xfrm>
        </p:spPr>
      </p:pic>
    </p:spTree>
    <p:extLst>
      <p:ext uri="{BB962C8B-B14F-4D97-AF65-F5344CB8AC3E}">
        <p14:creationId xmlns:p14="http://schemas.microsoft.com/office/powerpoint/2010/main" val="209969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2F688B-55A3-46A6-9583-C006AB97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States with the most COVID-19 Cases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1AC8144-B7C7-42AA-8C9A-F63E9C27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59" y="211959"/>
            <a:ext cx="4635222" cy="4039199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E94A115E-B713-4312-A96A-5D9B6E8E0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97" y="449784"/>
            <a:ext cx="4559873" cy="3645805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BD6FDC6-DB30-4F7B-9D68-BDA5210C6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703" y="477620"/>
            <a:ext cx="2894012" cy="3254581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F102306-BE95-4BBD-B8DC-EB2D7579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9A5C52-13C8-4311-A904-9F631E1D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/>
            <a:r>
              <a:rPr lang="en-US" dirty="0"/>
              <a:t>California </a:t>
            </a:r>
            <a:br>
              <a:rPr lang="en-US" dirty="0"/>
            </a:br>
            <a:r>
              <a:rPr lang="en-US" dirty="0"/>
              <a:t>(most cases in US)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8A095FE5-65C8-42DD-877B-FA88E14D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28" y="211959"/>
            <a:ext cx="13087702" cy="3819100"/>
          </a:xfrm>
          <a:prstGeom prst="rect">
            <a:avLst/>
          </a:prstGeom>
        </p:spPr>
      </p:pic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B039ED8D-1882-4E3A-81B3-569BD81E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9D2-2374-4356-8BF9-CCBE3C5C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984D-80F8-4F44-9296-EB85631F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of confirmed COVID-19 cases to HH income?</a:t>
            </a:r>
          </a:p>
        </p:txBody>
      </p:sp>
    </p:spTree>
    <p:extLst>
      <p:ext uri="{BB962C8B-B14F-4D97-AF65-F5344CB8AC3E}">
        <p14:creationId xmlns:p14="http://schemas.microsoft.com/office/powerpoint/2010/main" val="205683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63BB-EBAD-4AF8-BAC5-C0BBF77D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BE5292-CCD4-462F-9225-19686670F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787379"/>
              </p:ext>
            </p:extLst>
          </p:nvPr>
        </p:nvGraphicFramePr>
        <p:xfrm>
          <a:off x="5623017" y="864669"/>
          <a:ext cx="5847089" cy="512866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847089">
                  <a:extLst>
                    <a:ext uri="{9D8B030D-6E8A-4147-A177-3AD203B41FA5}">
                      <a16:colId xmlns:a16="http://schemas.microsoft.com/office/drawing/2014/main" val="1267623591"/>
                    </a:ext>
                  </a:extLst>
                </a:gridCol>
              </a:tblGrid>
              <a:tr h="5128662"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What is the average confirmed COVID-19 cases per state in US?</a:t>
                      </a:r>
                    </a:p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What are the five states with the MOST COVID-19 cases?</a:t>
                      </a:r>
                    </a:p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What are the five states with the LEAST COVID-19 cases?</a:t>
                      </a:r>
                    </a:p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 there a correlation between top and bottom states COVID-19 cases </a:t>
                      </a:r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and Per Capita </a:t>
                      </a: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ncome</a:t>
                      </a: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?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5440" marR="244080" marT="162720" marB="162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52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09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E774-3610-499E-929D-846C2DB5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&amp; How we found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49E1-85C0-43DF-801C-252C0E2E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data from New York times - </a:t>
            </a:r>
            <a:r>
              <a:rPr lang="en-US" b="0" i="0" u="sng" dirty="0">
                <a:effectLst/>
                <a:latin typeface="Slack-Lato"/>
                <a:hlinkClick r:id="rId3"/>
              </a:rPr>
              <a:t>https://github.com/nytimes/covid-19-data</a:t>
            </a:r>
            <a:endParaRPr lang="en-US" dirty="0"/>
          </a:p>
          <a:p>
            <a:r>
              <a:rPr lang="en-US" dirty="0"/>
              <a:t>Census data - </a:t>
            </a:r>
            <a:r>
              <a:rPr lang="en-US" b="0" i="0" u="none" strike="noStrike" dirty="0">
                <a:effectLst/>
                <a:latin typeface="Slack-Lato"/>
                <a:hlinkClick r:id="rId4"/>
              </a:rPr>
              <a:t>https://www.census.gov/data/developers/data-sets/acs-5year.html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dirty="0">
                <a:latin typeface="Slack-Lato"/>
              </a:rPr>
              <a:t>Latitude and Longitude data set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6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7D74-475B-44EF-93E9-D1D7656E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</a:t>
            </a:r>
            <a:br>
              <a:rPr lang="en-US" dirty="0"/>
            </a:br>
            <a:r>
              <a:rPr lang="en-US" dirty="0"/>
              <a:t>Clean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352B-4859-44B5-9C66-927658A7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C9A7-B624-4FA4-916B-89401162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</a:t>
            </a:r>
            <a:br>
              <a:rPr lang="en-US" dirty="0"/>
            </a:br>
            <a:r>
              <a:rPr lang="en-US" dirty="0"/>
              <a:t>Clean up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DD8F8B-663C-4339-8285-5F9E3070F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709863"/>
            <a:ext cx="6281738" cy="5305925"/>
          </a:xfrm>
        </p:spPr>
      </p:pic>
    </p:spTree>
    <p:extLst>
      <p:ext uri="{BB962C8B-B14F-4D97-AF65-F5344CB8AC3E}">
        <p14:creationId xmlns:p14="http://schemas.microsoft.com/office/powerpoint/2010/main" val="183721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93CC-95B3-4ACE-A65B-5A924A51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FEF6-21FC-49E7-8663-C090CC58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(show script from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53055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AE5E14DE-474D-436F-8EF6-B47D776C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927D013-91F2-4965-B38E-247BB7DEF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BEBDCF3-5071-4ECE-BF3C-223C7A9A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524B84A-BEB9-44DD-A582-DD7F3857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F261CBD-A93E-4EEE-8B50-C17F36477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810A108-E17C-4DCF-9C1A-DE4CBB4A0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C897D38-EAD4-4CF8-B75A-34415F0E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EC7A3C5-0978-4C9F-AD47-57CDE1D27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752DF1E-E0DB-4264-893D-15BD90B19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45359FB8-E648-4A60-9B0C-674D76EC4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43C9C90-3735-439A-9B05-471570462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D333B98-AFDD-45EF-9EB6-8CF1A7D4E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0E04A0E-9450-4B9D-B40E-50E3A44AD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D5671B8-4962-4E10-8622-3D65D920A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7CD1025-0584-432B-91FB-56EC2A34E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D7F0937-1B34-4BBF-91E2-ACD08205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F51F0BC-B7F1-496D-A49E-B8F7BC40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90BBDD1-4D3C-4038-AB05-DC78187BD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20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0199B21B-BD24-415C-AFA4-C36E8B2F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69F0B1A-69AA-4251-8458-911C11B1E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6452F5D-C474-4AC3-8831-4974C927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7302DE9-1403-4952-A47F-9163E6EC7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C50F3DD-CAA3-436C-A0C6-20C9C4756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6212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57810F5-007B-4BA6-A39F-770B57D25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28" y="211958"/>
            <a:ext cx="12520404" cy="4087845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71D35C74-AD94-45FD-870D-F7E00A5B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r-value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is: 0.73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There is a positive correlation between population and COVID-19 cases</a:t>
            </a:r>
          </a:p>
        </p:txBody>
      </p:sp>
    </p:spTree>
    <p:extLst>
      <p:ext uri="{BB962C8B-B14F-4D97-AF65-F5344CB8AC3E}">
        <p14:creationId xmlns:p14="http://schemas.microsoft.com/office/powerpoint/2010/main" val="208752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EBBD924-B115-4532-942E-08453AFC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7" y="671951"/>
            <a:ext cx="10102580" cy="335910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FE4FBCD-7CF5-4EA7-BD64-F2C9F8940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8447" y="4767660"/>
            <a:ext cx="6281873" cy="1770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6501" rIns="0" bIns="36501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Monaco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2" name="Content Placeholder 38">
            <a:extLst>
              <a:ext uri="{FF2B5EF4-FFF2-40B4-BE49-F238E27FC236}">
                <a16:creationId xmlns:a16="http://schemas.microsoft.com/office/drawing/2014/main" id="{58E5523A-B2F5-40FF-A4A9-0D59F2EAEA33}"/>
              </a:ext>
            </a:extLst>
          </p:cNvPr>
          <p:cNvSpPr txBox="1">
            <a:spLocks/>
          </p:cNvSpPr>
          <p:nvPr/>
        </p:nvSpPr>
        <p:spPr>
          <a:xfrm>
            <a:off x="5324238" y="4791600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+mj-lt"/>
              </a:rPr>
              <a:t>The </a:t>
            </a:r>
            <a:r>
              <a:rPr lang="en-US" altLang="en-US" sz="2400" dirty="0" err="1">
                <a:latin typeface="+mj-lt"/>
              </a:rPr>
              <a:t>r-value</a:t>
            </a:r>
            <a:r>
              <a:rPr lang="en-US" altLang="en-US" sz="2400" dirty="0">
                <a:latin typeface="+mj-lt"/>
              </a:rPr>
              <a:t> is: 0.40</a:t>
            </a:r>
          </a:p>
          <a:p>
            <a:r>
              <a:rPr lang="en-US" altLang="en-US" sz="2400" dirty="0">
                <a:latin typeface="+mj-lt"/>
              </a:rPr>
              <a:t>Conclusion that Per Capita Income has a weak correlation.</a:t>
            </a:r>
          </a:p>
        </p:txBody>
      </p:sp>
    </p:spTree>
    <p:extLst>
      <p:ext uri="{BB962C8B-B14F-4D97-AF65-F5344CB8AC3E}">
        <p14:creationId xmlns:p14="http://schemas.microsoft.com/office/powerpoint/2010/main" val="341805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315</Words>
  <Application>Microsoft Office PowerPoint</Application>
  <PresentationFormat>Widescreen</PresentationFormat>
  <Paragraphs>38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Monaco</vt:lpstr>
      <vt:lpstr>Rockwell</vt:lpstr>
      <vt:lpstr>Slack-Lato</vt:lpstr>
      <vt:lpstr>Wingdings</vt:lpstr>
      <vt:lpstr>Atlas</vt:lpstr>
      <vt:lpstr>The COVID-19 Tracking Project (US)</vt:lpstr>
      <vt:lpstr>Questions?</vt:lpstr>
      <vt:lpstr>Where &amp; How we found our data</vt:lpstr>
      <vt:lpstr>Data Exploration &amp; Clean up </vt:lpstr>
      <vt:lpstr>Data Exploration &amp; Clean up </vt:lpstr>
      <vt:lpstr>Analysis Process</vt:lpstr>
      <vt:lpstr>PowerPoint Presentation</vt:lpstr>
      <vt:lpstr>PowerPoint Presentation</vt:lpstr>
      <vt:lpstr>PowerPoint Presentation</vt:lpstr>
      <vt:lpstr>States with the least COVID-19 cases</vt:lpstr>
      <vt:lpstr>Montana (least cases in US)</vt:lpstr>
      <vt:lpstr>States with the most COVID-19 Cases</vt:lpstr>
      <vt:lpstr>California  (most cases in US)</vt:lpstr>
      <vt:lpstr>What does this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COVID-19 Tracking Project (US)</dc:title>
  <dc:creator>Alanna Javier</dc:creator>
  <cp:lastModifiedBy>Alanna Javier</cp:lastModifiedBy>
  <cp:revision>4</cp:revision>
  <dcterms:created xsi:type="dcterms:W3CDTF">2020-10-06T11:30:56Z</dcterms:created>
  <dcterms:modified xsi:type="dcterms:W3CDTF">2020-10-06T11:56:30Z</dcterms:modified>
</cp:coreProperties>
</file>