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5760" cy="37872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200" cy="813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5760" cy="378720"/>
          </a:xfrm>
          <a:prstGeom prst="rect">
            <a:avLst/>
          </a:prstGeom>
          <a:ln>
            <a:noFill/>
          </a:ln>
        </p:spPr>
      </p:pic>
      <p:pic>
        <p:nvPicPr>
          <p:cNvPr id="39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200" cy="8139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1400" y="344520"/>
            <a:ext cx="9142920" cy="31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MyCar Dream Assignment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SUBMISSION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40" y="4923720"/>
            <a:ext cx="6137640" cy="14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Name : Anand Sonawane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Roll Number :DDA1610282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Final Model made is accepted as the R-squared value for the test dataset is 0.8366 indicating an accuracy of 83.66%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Final Model is just dependent on 2 variables making it clear for the user to understand what the Mileage of the car actually depends.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Aim is to create a Automated Process to predict the Mileage of the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Dataset provided collects information of different types of cars and their attributes across the world.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Dataset contains about 3 multivalued discrete and 5 continuous attributes.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Abstract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are supposed to make a Predictive Model with the following constraints: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model should contain less than 5 variables.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According to the business needs, set the VIF to 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model should be highly predictive in nature i.e it should show 80% (R squared)accuracy.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Goals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following are the main steps to solve the Case Study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Business Understanding.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Preparation.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Development.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Evaluation and Testing.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Acceptance and Rejection.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Flowchart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(Included in the .zip)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405240" y="1495800"/>
            <a:ext cx="5280840" cy="474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Approach Part 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approach for solving the Case Study is as follows: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dummy variables which will be created are as follows: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 of Cylinders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Year of the Car (Binning is done for this)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Origin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Car_name means the Car Manufacturer.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Binning for the Model Year is done as follows: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Considering each manufacturing year of the car is insignificant so we performed binning for the same.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binning done is as follows: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Old (2003-2006)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Moderate (2007-2010)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New (2011-2015)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Approach Part 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Predicting we are building a Model using Multiple Linear Regression.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Approach to be followed is Step-wise approach to remove the extremely insignificant variables from the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remaining variables are removed using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VIF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 remove variables based on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multicollinearity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and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P-value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 remove the insignificant variables.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Approach Part III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final model is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Contains 2 variables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Weight of the 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Model Year if the car is Old i.e made in the year 2003-2006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 an high accuracy of 81.63%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 the variables are independent as they have a VIF value of less than 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Final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Application>LibreOffice/5.1.3.2$Windows_X86_64 LibreOffice_project/644e4637d1d8544fd9f56425bd6cec110e49301b</Application>
  <Words>57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en-US</dc:language>
  <cp:lastModifiedBy/>
  <dcterms:modified xsi:type="dcterms:W3CDTF">2016-09-25T23:53:24Z</dcterms:modified>
  <cp:revision>29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