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35C5-C35E-4926-8F70-4AA622748F94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51F-9700-46E9-8F0A-6F2C1CDA9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5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85B-D7B7-497F-A00D-2A70C807FFF6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1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BC51-44B5-43CC-941F-4D547E532E7C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326-0D5C-4A95-A742-80075CF35A92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1B3-8257-46E4-BC74-719BC9AF57DF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4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F88-46A6-4CC9-867A-5E8BA3B3023E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27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351-647E-43D1-B63D-ADB23750052F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900C-0B33-423F-9A26-3AC2CCD88577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0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3C5F-A5AB-47BD-A7B7-B2ABA266D7C7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87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D691-E525-40B8-89F5-538C489E015C}" type="datetime1">
              <a:rPr lang="en-IN" smtClean="0"/>
              <a:pPr/>
              <a:t>03-09-2022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pPr marL="38100">
                <a:lnSpc>
                  <a:spcPts val="11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01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5AEA-BCDA-43F8-9C65-63607382ED73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0D81-B0FC-4662-8D23-D5125591B656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FCC5-9D1D-46A6-B441-89E36E7398D5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C017-AA4A-4BA1-85B6-9E645D2C5DA9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4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40AD-75D6-42D7-8523-D3C451D76DC5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577-8413-4B03-8D76-DB60080E7B00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5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24EC-3672-4E42-86A2-DC287BCEF705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EEA7-F0B1-43D7-A90B-B4641FE8E72E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E8AF-8B04-42C3-B3C5-62AFCFDACCBB}" type="datetime1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EABFD6-7C20-4324-8E98-90126E7E5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6C6C0F-AE86-77AC-7279-2A7CEC3B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386" y="331076"/>
            <a:ext cx="8749862" cy="6069724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NAME        	: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MAHARASHTRA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NAME                 		: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CODE                	: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OS871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       	: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SYSTEMS FOR STUDENTS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OF GOVERNMENT AIDED SCHOOLS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                 	: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C-16590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                   		: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LEAGUE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                	 :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G. NALINIPRIYA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      	 :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 SIVA VADIVU RAGAVI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E4478C-4D85-DDEC-F7EF-D42A163C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88643" y="6668814"/>
            <a:ext cx="45719" cy="1891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146" name="AutoShape 2" descr="Smart India Hackathon adds participation of school students from this year  – Education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8" name="AutoShape 4" descr="Smart India Hackathon adds participation of school students from this year  – Education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downloa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3" y="0"/>
            <a:ext cx="2656088" cy="16553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1103441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8653-C91D-E2D1-9D0C-BFA6791F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9CF4-3CD1-D225-1338-05907856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508"/>
            <a:ext cx="9111376" cy="51998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Smart Attendance system for Government Aided School.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database is created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Attendance will get updated in excel sheets.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and Absentees list is recorded in separate excel sheet.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Absentees, mail will be sent to their care takers.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of time student recent location is tracked.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has been developed for the desktop Application and mobile application(future development).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data analysis are generated for further improvement of the student.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F06BD-1D02-8947-1EA7-4BD718F0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06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1884-12B6-8EB8-27C0-626DD5386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7536" y="1007980"/>
            <a:ext cx="8670864" cy="45927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  <a:p>
            <a:pPr marL="0" indent="0">
              <a:buNone/>
            </a:pP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will be captured and stored in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multiple faces through nodal Points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Detection will be done by Histogram 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Oriented Gradient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captured using camera.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are feed to Machine Learning algorithms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Image contouring and finally Image is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Marking process will be Recorded in Excel </a:t>
            </a:r>
          </a:p>
          <a:p>
            <a:pPr marL="0" indent="0">
              <a:buNone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Sheet.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student Attendance is generated.</a:t>
            </a:r>
          </a:p>
          <a:p>
            <a:pPr marL="0" indent="0">
              <a:buNone/>
            </a:pP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A6FE7-4A13-364D-576B-4E7E53C5C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16"/>
          <a:stretch/>
        </p:blipFill>
        <p:spPr>
          <a:xfrm>
            <a:off x="7651102" y="1420994"/>
            <a:ext cx="4058298" cy="40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3140"/>
      </p:ext>
    </p:extLst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A4A-EC6C-540E-0D20-612C7252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29" y="106807"/>
            <a:ext cx="10391140" cy="101566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4B8DB-8516-C0E8-2061-834C19A9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19" y="1030224"/>
            <a:ext cx="8763953" cy="45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078"/>
      </p:ext>
    </p:extLst>
  </p:cSld>
  <p:clrMapOvr>
    <a:masterClrMapping/>
  </p:clrMapOvr>
  <p:transition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wnload (1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5062700"/>
            <a:ext cx="3096768" cy="16550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1523-E4C7-9093-BFB2-A0E04286B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327" y="565828"/>
            <a:ext cx="6984976" cy="40290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endParaRPr lang="en-I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separate software is needed-SaaS(Cloud Computing)</a:t>
            </a:r>
          </a:p>
          <a:p>
            <a:pPr marL="514350" indent="-514350">
              <a:buAutoNum type="arabicParenR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time is spent for taking attendance</a:t>
            </a:r>
          </a:p>
          <a:p>
            <a:pPr marL="514350" indent="-514350">
              <a:buAutoNum type="arabicParenR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of attendance will be avoided.</a:t>
            </a:r>
          </a:p>
          <a:p>
            <a:pPr marL="514350" indent="-514350">
              <a:buAutoNum type="arabicParenR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Monitored regularly.</a:t>
            </a:r>
          </a:p>
          <a:p>
            <a:pPr marL="514350" indent="-514350">
              <a:buAutoNum type="arabicParenR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Technology is implemented at Affordable Cost.</a:t>
            </a:r>
          </a:p>
          <a:p>
            <a:pPr marL="514350" indent="-514350">
              <a:buAutoNum type="arabicParenR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impersonate in National level or state level exams like NEET , UPSC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arenR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can be done so that the Teacher work can be  minimized. </a:t>
            </a:r>
          </a:p>
          <a:p>
            <a:pPr marL="514350" indent="-514350">
              <a:buAutoNum type="arabicParenR"/>
            </a:pP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7400E-993C-BC40-DAE9-81485B2D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647" y="373550"/>
            <a:ext cx="3419128" cy="214884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38AF-6023-7F8D-E5A2-8C99CA33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number 5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E92D1-AD68-F025-422E-35B1D4B71EE0}"/>
              </a:ext>
            </a:extLst>
          </p:cNvPr>
          <p:cNvSpPr txBox="1"/>
          <p:nvPr/>
        </p:nvSpPr>
        <p:spPr>
          <a:xfrm>
            <a:off x="8584163" y="4441371"/>
            <a:ext cx="333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Technologies:</a:t>
            </a: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marL="342900" indent="-342900">
              <a:buAutoNum type="arabicParenR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22777"/>
      </p:ext>
    </p:extLst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DC4-CCF8-C0C8-2D17-8540EB39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30" y="37266"/>
            <a:ext cx="10391140" cy="877135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95C9-E389-6094-2BA6-BEBD681A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1203" y="1255526"/>
            <a:ext cx="8646850" cy="5232917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 Smart Attendance Management system, the camera will capture the image and the faces are detected using machine learning algorithm and then they compare with the faces in the database 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support multi-user attendance and face detection at the same time.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attendance recognition is tested in different scenario and the experimental result shows that the system achieves a good performance in real time government school scenario.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the system can be extended by using Advanced Cloud Computing , Deep Learning and IoT Technologies for practising  and implementing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“Digital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India”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in government schools.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88546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1D4D-813A-52C2-7147-6DF9B6C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29" y="106807"/>
            <a:ext cx="10391140" cy="1908215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</a:t>
            </a:r>
            <a:b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 LEAGUE </a:t>
            </a:r>
            <a:b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D6ACB5-2EC6-9155-0CD4-F4CA8631F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52" y="2015804"/>
            <a:ext cx="5871531" cy="358095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558E0-C18D-6DBC-BA4C-805AA08991B5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7772400" y="1615965"/>
            <a:ext cx="4419600" cy="554510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 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G NALINIPRIYA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 VADIVU RAGAVI V</a:t>
            </a:r>
          </a:p>
          <a:p>
            <a:pPr marL="0" indent="0" algn="ctr">
              <a:buNone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ANANDASAYANAM K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HARIRAM B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KAVYA V G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 E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AKILA VENKATA SESHA SAI</a:t>
            </a:r>
          </a:p>
          <a:p>
            <a:pPr marL="0" indent="0" algn="ctr">
              <a:buNone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39417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467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IDEA: </vt:lpstr>
      <vt:lpstr>PowerPoint Presentation</vt:lpstr>
      <vt:lpstr>                    System Architecture</vt:lpstr>
      <vt:lpstr>PowerPoint Presentation</vt:lpstr>
      <vt:lpstr>               Conclusion:</vt:lpstr>
      <vt:lpstr>PRESENTED BY   LOYALTY LEAGUE  (TEAM NAME)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Ragavi</dc:creator>
  <cp:lastModifiedBy>hariram26072@gmail.com</cp:lastModifiedBy>
  <cp:revision>19</cp:revision>
  <dcterms:modified xsi:type="dcterms:W3CDTF">2022-09-03T15:35:55Z</dcterms:modified>
</cp:coreProperties>
</file>