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2020-04-27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2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3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1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2020-04-27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4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2020-04-27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2020-04-27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3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2020-04-27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9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2020-04-27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2020-04-27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70" r:id="rId7"/>
    <p:sldLayoutId id="2147483771" r:id="rId8"/>
    <p:sldLayoutId id="2147483772" r:id="rId9"/>
    <p:sldLayoutId id="2147483773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heresthebenefit.blogspot.com/2012/06/guest-post-spoon-overdrafts-and-wca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austinreese/craigslist-carstrucks-dat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itud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rout0rosendahl51.wikidot.com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86C29-1C4C-42D9-831C-9B526F1D6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95" r="1891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5CE0F-A364-40D3-A8A1-63C3B8E52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Craigslist.org Used Cars Search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473AB-0865-499A-9DF0-4B1F666CC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ISTE-610: Team 4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(Ian Brown, </a:t>
            </a:r>
            <a:r>
              <a:rPr lang="en-US" sz="1600" dirty="0" err="1"/>
              <a:t>Kaarthik</a:t>
            </a:r>
            <a:r>
              <a:rPr lang="en-US" sz="1600" dirty="0"/>
              <a:t> </a:t>
            </a:r>
            <a:r>
              <a:rPr lang="en-US" sz="1600" dirty="0" err="1"/>
              <a:t>Sundaramoorthy</a:t>
            </a:r>
            <a:r>
              <a:rPr lang="en-US" sz="1600" dirty="0"/>
              <a:t>, Anand Surya </a:t>
            </a:r>
            <a:r>
              <a:rPr lang="en-US" sz="1600" dirty="0" err="1"/>
              <a:t>Rajasrinivasan</a:t>
            </a:r>
            <a:r>
              <a:rPr lang="en-US" sz="1600" dirty="0"/>
              <a:t> and Stephen Ryan)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559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2F81-E030-4A58-8A02-B3EA4A6C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063F0C59-8FF8-4144-80C8-13F5F4ADA4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22279"/>
            <a:ext cx="4937125" cy="340572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CCB16-E88E-4378-8B76-D686DD60B8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First time we have used Node.js for development</a:t>
            </a:r>
          </a:p>
          <a:p>
            <a:pPr lvl="1"/>
            <a:r>
              <a:rPr lang="en-US" dirty="0"/>
              <a:t>Demonstrates the potential for application development with MongoDB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Allow application to connect to separate MongoDB server</a:t>
            </a:r>
          </a:p>
          <a:p>
            <a:pPr lvl="1"/>
            <a:r>
              <a:rPr lang="en-US" dirty="0"/>
              <a:t>Fix </a:t>
            </a:r>
            <a:r>
              <a:rPr lang="en-US" dirty="0" err="1"/>
              <a:t>GridFS</a:t>
            </a:r>
            <a:r>
              <a:rPr lang="en-US" dirty="0"/>
              <a:t> and comment implementation</a:t>
            </a:r>
          </a:p>
          <a:p>
            <a:pPr lvl="1"/>
            <a:r>
              <a:rPr lang="en-US" dirty="0"/>
              <a:t>Expand storage and download all images to </a:t>
            </a:r>
            <a:r>
              <a:rPr lang="en-US" dirty="0" err="1"/>
              <a:t>GridFS</a:t>
            </a:r>
            <a:r>
              <a:rPr lang="en-US" dirty="0"/>
              <a:t> DB</a:t>
            </a:r>
          </a:p>
          <a:p>
            <a:pPr lvl="1"/>
            <a:r>
              <a:rPr lang="en-US" dirty="0"/>
              <a:t>Allow more robust search</a:t>
            </a:r>
          </a:p>
          <a:p>
            <a:pPr lvl="1"/>
            <a:r>
              <a:rPr lang="en-US" dirty="0"/>
              <a:t>Implement a “drop-pin” map-based Geo search capability</a:t>
            </a:r>
          </a:p>
          <a:p>
            <a:pPr lvl="1"/>
            <a:r>
              <a:rPr lang="en-US" dirty="0"/>
              <a:t>Implement other cut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32EB9F-343B-4F47-A3BB-CD6266CFE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E8959D8-8DA0-4A26-92DF-EAB90C20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/>
              <a:t>Thank you!</a:t>
            </a:r>
          </a:p>
          <a:p>
            <a:r>
              <a:rPr lang="en-US" dirty="0"/>
              <a:t>2020 ISTE-610 2195 Team 4</a:t>
            </a:r>
          </a:p>
        </p:txBody>
      </p:sp>
    </p:spTree>
    <p:extLst>
      <p:ext uri="{BB962C8B-B14F-4D97-AF65-F5344CB8AC3E}">
        <p14:creationId xmlns:p14="http://schemas.microsoft.com/office/powerpoint/2010/main" val="37772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B7F4E-AB2C-4B90-9106-7B646FEA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Agenda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B0ADB2AB-6B3A-48F8-A30B-B6CDC4A763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659" r="679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30" name="Rectangle 19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A87B-C468-4B53-A9CA-B74D6BCEC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7456" y="2395185"/>
            <a:ext cx="5300373" cy="37456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Database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Implementation, Importing and Preprocessing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Program Functionality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Framework Description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Search Demonstration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Geo Search Demonstration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Document View and Commenting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Project Constraints and Limitations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Conclusion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5370D-E8CB-4597-A435-80CD678BA63B}"/>
              </a:ext>
            </a:extLst>
          </p:cNvPr>
          <p:cNvSpPr txBox="1"/>
          <p:nvPr/>
        </p:nvSpPr>
        <p:spPr>
          <a:xfrm>
            <a:off x="9400851" y="6657945"/>
            <a:ext cx="279114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heresthebenefit.blogspot.com/2012/06/guest-post-spoon-overdrafts-and-wc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6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7E92-8EBF-4C1A-9C8E-69AF2E66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DBD0-FBA7-428E-84CF-CB20CA0AC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Source: “Used Cars Dataset: Vehicle listing from Craigslist.org”</a:t>
            </a:r>
          </a:p>
          <a:p>
            <a:pPr lvl="1"/>
            <a:r>
              <a:rPr lang="en-US" dirty="0"/>
              <a:t>Compiled by Austin Reese on Kaggle.com</a:t>
            </a:r>
          </a:p>
          <a:p>
            <a:pPr lvl="1"/>
            <a:r>
              <a:rPr lang="en-US" dirty="0">
                <a:hlinkClick r:id="rId2"/>
              </a:rPr>
              <a:t>https://www.kaggle.com/austinreese/craigslist-carstrucks-data</a:t>
            </a:r>
            <a:endParaRPr lang="en-US" dirty="0"/>
          </a:p>
          <a:p>
            <a:r>
              <a:rPr lang="en-US" dirty="0"/>
              <a:t>Collection of used cars listings scraped from Craigslist using a web application built with Python and Flask</a:t>
            </a:r>
          </a:p>
          <a:p>
            <a:r>
              <a:rPr lang="en-US" dirty="0"/>
              <a:t>Current version of data last updated March 22</a:t>
            </a:r>
            <a:r>
              <a:rPr lang="en-US" baseline="30000" dirty="0"/>
              <a:t>nd</a:t>
            </a:r>
            <a:r>
              <a:rPr lang="en-US" dirty="0"/>
              <a:t> (the version used for this project)</a:t>
            </a:r>
          </a:p>
          <a:p>
            <a:endParaRPr lang="en-US" dirty="0"/>
          </a:p>
        </p:txBody>
      </p:sp>
      <p:pic>
        <p:nvPicPr>
          <p:cNvPr id="6" name="Content Placeholder 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CCCBFBD4-5409-426A-8552-5C292E7025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65" y="1775241"/>
            <a:ext cx="4672439" cy="3504329"/>
          </a:xfrm>
        </p:spPr>
      </p:pic>
    </p:spTree>
    <p:extLst>
      <p:ext uri="{BB962C8B-B14F-4D97-AF65-F5344CB8AC3E}">
        <p14:creationId xmlns:p14="http://schemas.microsoft.com/office/powerpoint/2010/main" val="98167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0C0E-F587-4498-AB80-A47D0921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46295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Database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044558-9978-4D82-A495-EE65239BBB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97" r="1" b="-1172"/>
          <a:stretch/>
        </p:blipFill>
        <p:spPr>
          <a:xfrm>
            <a:off x="382333" y="114300"/>
            <a:ext cx="5713667" cy="61842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004AF-A78E-42C1-9522-0683278B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5654" y="2684095"/>
            <a:ext cx="4646295" cy="349286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Main MongoDB instance hosted on an Ubuntu server hosted on AWS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Data in </a:t>
            </a:r>
            <a:r>
              <a:rPr lang="en-US" sz="1400" dirty="0" err="1"/>
              <a:t>VehiclesDB</a:t>
            </a:r>
            <a:r>
              <a:rPr lang="en-US" sz="1400" dirty="0"/>
              <a:t>: Vehicles collection imported from csv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Number of records: 539759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Removed fields “county”, which was unused in the original dataset, and “</a:t>
            </a:r>
            <a:r>
              <a:rPr lang="en-US" sz="1400" dirty="0" err="1"/>
              <a:t>region_url</a:t>
            </a:r>
            <a:r>
              <a:rPr lang="en-US" sz="1400" dirty="0"/>
              <a:t>” which was determined redundant to “region”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Added “2dsphere” index for Geo search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Data in </a:t>
            </a:r>
            <a:r>
              <a:rPr lang="en-US" sz="1400" dirty="0" err="1"/>
              <a:t>VehicleImagesDB</a:t>
            </a:r>
            <a:r>
              <a:rPr lang="en-US" sz="1400" dirty="0"/>
              <a:t> imported from downloaded Craigslist Images derived from “</a:t>
            </a:r>
            <a:r>
              <a:rPr lang="en-US" sz="1400" dirty="0" err="1"/>
              <a:t>Image_url</a:t>
            </a:r>
            <a:r>
              <a:rPr lang="en-US" sz="1400" dirty="0"/>
              <a:t>” in the original dataset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Intended to be linked to Vehicles collection by “</a:t>
            </a:r>
            <a:r>
              <a:rPr lang="en-US" sz="1400" dirty="0" err="1"/>
              <a:t>image_URL</a:t>
            </a:r>
            <a:r>
              <a:rPr lang="en-US" sz="1400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25 images currently downloaded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C40A9-7E60-4862-97D1-6D087584130B}"/>
              </a:ext>
            </a:extLst>
          </p:cNvPr>
          <p:cNvSpPr txBox="1"/>
          <p:nvPr/>
        </p:nvSpPr>
        <p:spPr>
          <a:xfrm>
            <a:off x="714375" y="6227058"/>
            <a:ext cx="5007769" cy="37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 Diagram detailing the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39073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5AC3-67BC-44BF-9DC7-6590B557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Functionality: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37E0-CFD0-4598-A1E3-9EB08076F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Web server hosted on Node.js, hosted on the same AWS Ubuntu server</a:t>
            </a:r>
          </a:p>
          <a:p>
            <a:pPr lvl="1"/>
            <a:r>
              <a:rPr lang="en-US" dirty="0"/>
              <a:t>Provides connection between web frontend and MongoDB backend</a:t>
            </a:r>
          </a:p>
          <a:p>
            <a:pPr lvl="1"/>
            <a:r>
              <a:rPr lang="en-US" dirty="0"/>
              <a:t>Earlier attempt considered with PHP, abandoned due to driver difficulties</a:t>
            </a:r>
          </a:p>
          <a:p>
            <a:r>
              <a:rPr lang="en-US" dirty="0"/>
              <a:t>Implements a partial MEAN stack: MongoDB, Express.js and Node.js, but Angular is not used</a:t>
            </a:r>
          </a:p>
          <a:p>
            <a:r>
              <a:rPr lang="en-US" dirty="0"/>
              <a:t>HTML and frontend JavaScript designed in-house</a:t>
            </a: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5F0A93D5-3E8B-49D1-9EFE-AC6CF95B3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38" y="2814593"/>
            <a:ext cx="4938712" cy="3021102"/>
          </a:xfrm>
        </p:spPr>
      </p:pic>
    </p:spTree>
    <p:extLst>
      <p:ext uri="{BB962C8B-B14F-4D97-AF65-F5344CB8AC3E}">
        <p14:creationId xmlns:p14="http://schemas.microsoft.com/office/powerpoint/2010/main" val="170148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5AC3-67BC-44BF-9DC7-6590B557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Functionality: 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0B84F-8A84-4CF3-B35E-28916CB0D0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Search process:</a:t>
            </a:r>
          </a:p>
          <a:p>
            <a:pPr lvl="1"/>
            <a:r>
              <a:rPr lang="en-US" dirty="0"/>
              <a:t>Allows user to search by year, manufacturer, or model</a:t>
            </a:r>
          </a:p>
          <a:p>
            <a:r>
              <a:rPr lang="en-US" dirty="0"/>
              <a:t>Search returns 20 results with Picture, Year, Make, Model, Price, and a “Click for more info” option for result of query </a:t>
            </a:r>
          </a:p>
          <a:p>
            <a:pPr lvl="1"/>
            <a:r>
              <a:rPr lang="en-US" dirty="0"/>
              <a:t>Original intention was to show picture for each car</a:t>
            </a:r>
          </a:p>
          <a:p>
            <a:pPr lvl="1"/>
            <a:r>
              <a:rPr lang="en-US" dirty="0"/>
              <a:t>Instead: images chosen randomly from </a:t>
            </a:r>
            <a:r>
              <a:rPr lang="en-US" dirty="0" err="1"/>
              <a:t>GridFS</a:t>
            </a:r>
            <a:r>
              <a:rPr lang="en-US" dirty="0"/>
              <a:t> file database as placeholders</a:t>
            </a:r>
          </a:p>
          <a:p>
            <a:r>
              <a:rPr lang="en-US" dirty="0"/>
              <a:t>“Reset” button clears input box</a:t>
            </a:r>
          </a:p>
          <a:p>
            <a:r>
              <a:rPr lang="en-US" dirty="0"/>
              <a:t>Live demonstration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D0697F-81FC-4FC6-BC1E-CD58B1D58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91" y="2478088"/>
            <a:ext cx="4233072" cy="33888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DA349-F903-4B88-A822-BB9493EBE922}"/>
              </a:ext>
            </a:extLst>
          </p:cNvPr>
          <p:cNvSpPr txBox="1"/>
          <p:nvPr/>
        </p:nvSpPr>
        <p:spPr>
          <a:xfrm>
            <a:off x="1255486" y="5885543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Intended Search View</a:t>
            </a:r>
          </a:p>
        </p:txBody>
      </p:sp>
    </p:spTree>
    <p:extLst>
      <p:ext uri="{BB962C8B-B14F-4D97-AF65-F5344CB8AC3E}">
        <p14:creationId xmlns:p14="http://schemas.microsoft.com/office/powerpoint/2010/main" val="21076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C6B4-4EBB-4FC8-B50A-17A51EB1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Functionality: Geo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7962-29C3-470E-86CB-BCC6173C80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Geo search functionality implementation: </a:t>
            </a:r>
          </a:p>
          <a:p>
            <a:pPr lvl="1"/>
            <a:r>
              <a:rPr lang="en-US" dirty="0"/>
              <a:t>Two parameters: location and proximity in miles</a:t>
            </a:r>
          </a:p>
          <a:p>
            <a:pPr lvl="1"/>
            <a:r>
              <a:rPr lang="en-US" dirty="0"/>
              <a:t>Uses “2dsphere” location index model</a:t>
            </a:r>
          </a:p>
          <a:p>
            <a:pPr lvl="1"/>
            <a:r>
              <a:rPr lang="en-US" dirty="0"/>
              <a:t>‘Rochester, NY’ and ‘5’ returns 10 listings within a 5-mile radius of Rochester, NY</a:t>
            </a:r>
          </a:p>
          <a:p>
            <a:r>
              <a:rPr lang="en-US" dirty="0"/>
              <a:t>Live Demonstration</a:t>
            </a:r>
          </a:p>
        </p:txBody>
      </p:sp>
      <p:pic>
        <p:nvPicPr>
          <p:cNvPr id="8" name="Content Placeholder 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EF6D94B-908E-453C-91E8-71AADB9AA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67538" y="2478088"/>
            <a:ext cx="3694112" cy="36941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6CE37E-659E-4C12-A645-4CE234E4F81C}"/>
              </a:ext>
            </a:extLst>
          </p:cNvPr>
          <p:cNvSpPr txBox="1"/>
          <p:nvPr/>
        </p:nvSpPr>
        <p:spPr>
          <a:xfrm>
            <a:off x="6967538" y="6172200"/>
            <a:ext cx="3694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Latitud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4515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5408-4F86-400E-B206-93264EB2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Functionality: Document View and Commenting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341C4-35D6-4804-AB1F-D01BD1BD1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“Click for more info” option opens Document view</a:t>
            </a:r>
          </a:p>
          <a:p>
            <a:pPr lvl="1"/>
            <a:r>
              <a:rPr lang="en-US" dirty="0"/>
              <a:t>Shows all information on listing including description</a:t>
            </a:r>
          </a:p>
          <a:p>
            <a:pPr lvl="1"/>
            <a:r>
              <a:rPr lang="en-US" dirty="0"/>
              <a:t>“Comments” section: user can post a comment on a vehicle which is stored with on the database and retrieved when the document is reloaded</a:t>
            </a:r>
          </a:p>
          <a:p>
            <a:r>
              <a:rPr lang="en-US" dirty="0"/>
              <a:t>Live demonstration</a:t>
            </a:r>
          </a:p>
        </p:txBody>
      </p: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849D8E-1B64-4427-9630-39A5FCFF19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7" y="2289403"/>
            <a:ext cx="4079770" cy="343412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530307-1EE5-43CD-B559-1566B9A15619}"/>
              </a:ext>
            </a:extLst>
          </p:cNvPr>
          <p:cNvSpPr txBox="1"/>
          <p:nvPr/>
        </p:nvSpPr>
        <p:spPr>
          <a:xfrm>
            <a:off x="1347729" y="5855465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Intended Document View</a:t>
            </a:r>
          </a:p>
        </p:txBody>
      </p:sp>
    </p:spTree>
    <p:extLst>
      <p:ext uri="{BB962C8B-B14F-4D97-AF65-F5344CB8AC3E}">
        <p14:creationId xmlns:p14="http://schemas.microsoft.com/office/powerpoint/2010/main" val="289898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2ADE6-0337-48EA-BBDB-B35FFFFA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Project Constraints and Limitations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F9F7-9D54-468E-B158-E21AA3743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2688335"/>
            <a:ext cx="4498848" cy="39696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AWS Instance: 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Storage went beyond free allowance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Hosting time limited: 85% of free uptime already used by near project completion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Database:</a:t>
            </a:r>
          </a:p>
          <a:p>
            <a:pPr lvl="1">
              <a:lnSpc>
                <a:spcPct val="100000"/>
              </a:lnSpc>
            </a:pPr>
            <a:r>
              <a:rPr lang="en-US" sz="1100" dirty="0" err="1"/>
              <a:t>GridFS</a:t>
            </a:r>
            <a:r>
              <a:rPr lang="en-US" sz="1100" dirty="0"/>
              <a:t> image storage limited to 25 images to conserve on AWS space usage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Confusion about project requirements let to hosting of app on same server as MongoDB database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Program Functionality: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Time constraints led to some features being cut/reworked (e.g. pictures per document, multiple comments, original layouts)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Search by tag- considered, but left out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Communication complications: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COVID-19 provisions made in-person meetings impossible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Google Hangouts and Google Drive used to share information and files- often slow development process</a:t>
            </a:r>
          </a:p>
        </p:txBody>
      </p:sp>
      <p:pic>
        <p:nvPicPr>
          <p:cNvPr id="6" name="Content Placeholder 5" descr="A watch on a table&#10;&#10;Description automatically generated">
            <a:extLst>
              <a:ext uri="{FF2B5EF4-FFF2-40B4-BE49-F238E27FC236}">
                <a16:creationId xmlns:a16="http://schemas.microsoft.com/office/drawing/2014/main" id="{BAAFB034-8472-47C6-A751-25393D5179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32" r="34338" b="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C49500-9529-4DB9-8595-8D7F4E9F00C4}"/>
              </a:ext>
            </a:extLst>
          </p:cNvPr>
          <p:cNvSpPr txBox="1"/>
          <p:nvPr/>
        </p:nvSpPr>
        <p:spPr>
          <a:xfrm>
            <a:off x="9585196" y="6657945"/>
            <a:ext cx="260680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grout0rosendahl51.wikidot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296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D2441"/>
      </a:dk2>
      <a:lt2>
        <a:srgbClr val="E2E7E8"/>
      </a:lt2>
      <a:accent1>
        <a:srgbClr val="D5503B"/>
      </a:accent1>
      <a:accent2>
        <a:srgbClr val="C32953"/>
      </a:accent2>
      <a:accent3>
        <a:srgbClr val="D53BA6"/>
      </a:accent3>
      <a:accent4>
        <a:srgbClr val="B229C3"/>
      </a:accent4>
      <a:accent5>
        <a:srgbClr val="843BD5"/>
      </a:accent5>
      <a:accent6>
        <a:srgbClr val="5049CC"/>
      </a:accent6>
      <a:hlink>
        <a:srgbClr val="A059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Craigslist.org Used Cars Search Tool</vt:lpstr>
      <vt:lpstr>Agenda</vt:lpstr>
      <vt:lpstr>Introduction</vt:lpstr>
      <vt:lpstr>Database</vt:lpstr>
      <vt:lpstr>Program Functionality: Framework</vt:lpstr>
      <vt:lpstr>Program Functionality: Search</vt:lpstr>
      <vt:lpstr>Program Functionality: Geo Search </vt:lpstr>
      <vt:lpstr>Program Functionality: Document View and Commenting</vt:lpstr>
      <vt:lpstr>Project Constraints and Limitations</vt:lpstr>
      <vt:lpstr>Conclusion and 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Craigslist.org Used Cars Search Tool</dc:title>
  <dc:creator>Stephen Ryan</dc:creator>
  <cp:lastModifiedBy>Stephen Ryan</cp:lastModifiedBy>
  <cp:revision>9</cp:revision>
  <dcterms:created xsi:type="dcterms:W3CDTF">2020-04-24T21:28:30Z</dcterms:created>
  <dcterms:modified xsi:type="dcterms:W3CDTF">2020-04-27T18:35:37Z</dcterms:modified>
</cp:coreProperties>
</file>