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>
        <p:scale>
          <a:sx n="80" d="100"/>
          <a:sy n="80" d="100"/>
        </p:scale>
        <p:origin x="43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B4CC-2F66-44D2-BBB0-40537968665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A044-D58A-4F86-AA84-66859CA8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668952.image001(en-us,PandP.10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481838"/>
            <a:ext cx="53054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89327"/>
            <a:ext cx="2002471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800" dirty="0" smtClean="0"/>
              <a:t>DB – Standalone/Cloud- Columns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VSIX Extension(For VS)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Query program to fetch work items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Group Baselined items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Saved baselined items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Query baselines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Fetch a Baseline with its item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Diff between two baselines</a:t>
            </a:r>
          </a:p>
          <a:p>
            <a:pPr marL="342900" indent="-342900">
              <a:buAutoNum type="arabicPeriod"/>
            </a:pPr>
            <a:r>
              <a:rPr lang="en-US" sz="800" dirty="0" smtClean="0"/>
              <a:t>Report Generator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647700" y="1524000"/>
            <a:ext cx="4203700" cy="252971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8500" y="3536434"/>
            <a:ext cx="407035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" y="3536434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Data Tier</a:t>
            </a:r>
            <a:endParaRPr lang="en-US" sz="1100" b="1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615467" y="3587750"/>
            <a:ext cx="759433" cy="40588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Baselines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Cloud 10"/>
          <p:cNvSpPr/>
          <p:nvPr/>
        </p:nvSpPr>
        <p:spPr>
          <a:xfrm>
            <a:off x="3263900" y="3587750"/>
            <a:ext cx="1022350" cy="40588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Baselines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" y="1526413"/>
            <a:ext cx="7516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VSIX Baseline Extension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030367" y="2204434"/>
            <a:ext cx="718466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Query TFS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500" y="3092450"/>
            <a:ext cx="407035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DB Wrapper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09984" y="3537914"/>
            <a:ext cx="601834" cy="119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SQL Azure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85950" y="3504904"/>
            <a:ext cx="738217" cy="1526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SQL Express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0639" y="2204434"/>
            <a:ext cx="780501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Report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13" idx="0"/>
            <a:endCxn id="1026" idx="0"/>
          </p:cNvCxnSpPr>
          <p:nvPr/>
        </p:nvCxnSpPr>
        <p:spPr>
          <a:xfrm rot="5400000" flipH="1" flipV="1">
            <a:off x="5210209" y="-338771"/>
            <a:ext cx="1722596" cy="3363814"/>
          </a:xfrm>
          <a:prstGeom prst="bentConnector3">
            <a:avLst>
              <a:gd name="adj1" fmla="val 11327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3" idx="1"/>
            <a:endCxn id="43" idx="3"/>
          </p:cNvCxnSpPr>
          <p:nvPr/>
        </p:nvCxnSpPr>
        <p:spPr>
          <a:xfrm flipH="1" flipV="1">
            <a:off x="3601992" y="2470194"/>
            <a:ext cx="428375" cy="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V="1">
            <a:off x="2747876" y="2669349"/>
            <a:ext cx="0" cy="423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8" idx="0"/>
            <a:endCxn id="14" idx="2"/>
          </p:cNvCxnSpPr>
          <p:nvPr/>
        </p:nvCxnSpPr>
        <p:spPr>
          <a:xfrm flipV="1">
            <a:off x="2733675" y="3308350"/>
            <a:ext cx="0" cy="228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1153588" y="2737834"/>
            <a:ext cx="0" cy="3546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8" name="Group 1037"/>
          <p:cNvGrpSpPr/>
          <p:nvPr/>
        </p:nvGrpSpPr>
        <p:grpSpPr>
          <a:xfrm>
            <a:off x="1897108" y="2003862"/>
            <a:ext cx="1704884" cy="667368"/>
            <a:chOff x="2309052" y="1631819"/>
            <a:chExt cx="1704884" cy="667368"/>
          </a:xfrm>
        </p:grpSpPr>
        <p:grpSp>
          <p:nvGrpSpPr>
            <p:cNvPr id="1037" name="Group 1036"/>
            <p:cNvGrpSpPr/>
            <p:nvPr/>
          </p:nvGrpSpPr>
          <p:grpSpPr>
            <a:xfrm>
              <a:off x="2309052" y="1631819"/>
              <a:ext cx="1701538" cy="665487"/>
              <a:chOff x="2396628" y="405133"/>
              <a:chExt cx="1701538" cy="66548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6630" y="407014"/>
                <a:ext cx="1701536" cy="6636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96628" y="405133"/>
                <a:ext cx="1701537" cy="2601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Baseline Manager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396630" y="664750"/>
                <a:ext cx="502474" cy="405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Creator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99104" y="664750"/>
                <a:ext cx="499806" cy="4058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Fetcher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307987" y="1897115"/>
              <a:ext cx="705949" cy="402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Baseline/ 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WorkItem</a:t>
              </a:r>
              <a:r>
                <a:rPr lang="en-US" sz="800" dirty="0" smtClean="0">
                  <a:solidFill>
                    <a:schemeClr val="tx1"/>
                  </a:solidFill>
                </a:rPr>
                <a:t> Diff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41" name="Table 10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43355"/>
              </p:ext>
            </p:extLst>
          </p:nvPr>
        </p:nvGraphicFramePr>
        <p:xfrm>
          <a:off x="619538" y="4306284"/>
          <a:ext cx="4231862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07"/>
                <a:gridCol w="1028107"/>
                <a:gridCol w="1028107"/>
                <a:gridCol w="1147541"/>
              </a:tblGrid>
              <a:tr h="37884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Baseline 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Baseline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Baseline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Baseline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CreatedBy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07224"/>
              </p:ext>
            </p:extLst>
          </p:nvPr>
        </p:nvGraphicFramePr>
        <p:xfrm>
          <a:off x="4921194" y="4306284"/>
          <a:ext cx="5217583" cy="64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8"/>
                <a:gridCol w="1921861"/>
                <a:gridCol w="1621364"/>
              </a:tblGrid>
              <a:tr h="26106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WorkItem</a:t>
                      </a:r>
                      <a:r>
                        <a:rPr lang="en-US" sz="1100" dirty="0" smtClean="0"/>
                        <a:t> 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WorkItem</a:t>
                      </a:r>
                      <a:r>
                        <a:rPr lang="en-US" sz="1200" dirty="0" smtClean="0"/>
                        <a:t> Revision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WorkItem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BaselineId</a:t>
                      </a:r>
                      <a:endParaRPr lang="en-US" sz="1200" dirty="0"/>
                    </a:p>
                  </a:txBody>
                  <a:tcPr/>
                </a:tc>
              </a:tr>
              <a:tr h="371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</TotalTime>
  <Words>76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Tyagaraj, Anand</dc:creator>
  <cp:lastModifiedBy>Tyagaraj, Anand</cp:lastModifiedBy>
  <cp:revision>22</cp:revision>
  <dcterms:created xsi:type="dcterms:W3CDTF">2017-05-22T09:12:03Z</dcterms:created>
  <dcterms:modified xsi:type="dcterms:W3CDTF">2017-05-25T10:19:05Z</dcterms:modified>
</cp:coreProperties>
</file>