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2" r:id="rId3"/>
    <p:sldId id="266" r:id="rId4"/>
    <p:sldId id="265" r:id="rId5"/>
    <p:sldId id="264" r:id="rId6"/>
    <p:sldId id="260" r:id="rId7"/>
    <p:sldId id="261" r:id="rId8"/>
    <p:sldId id="263" r:id="rId9"/>
  </p:sldIdLst>
  <p:sldSz cx="158496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49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3" d="100"/>
          <a:sy n="63" d="100"/>
        </p:scale>
        <p:origin x="84" y="208"/>
      </p:cViewPr>
      <p:guideLst>
        <p:guide orient="horz" pos="2160"/>
        <p:guide pos="49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C3C8CD"/>
        </a:solidFill>
        <a:effectLst/>
      </p:bgPr>
    </p:bg>
    <p:spTree>
      <p:nvGrpSpPr>
        <p:cNvPr id="1" name=""/>
        <p:cNvGrpSpPr/>
        <p:nvPr/>
      </p:nvGrpSpPr>
      <p:grpSpPr>
        <a:xfrm>
          <a:off x="0" y="0"/>
          <a:ext cx="0" cy="0"/>
          <a:chOff x="0" y="0"/>
          <a:chExt cx="0" cy="0"/>
        </a:xfrm>
      </p:grpSpPr>
      <p:grpSp>
        <p:nvGrpSpPr>
          <p:cNvPr id="2" name="Group 17"/>
          <p:cNvGrpSpPr>
            <a:grpSpLocks/>
          </p:cNvGrpSpPr>
          <p:nvPr/>
        </p:nvGrpSpPr>
        <p:grpSpPr bwMode="auto">
          <a:xfrm>
            <a:off x="2624" y="4804172"/>
            <a:ext cx="15844358" cy="2053828"/>
            <a:chOff x="1" y="3026"/>
            <a:chExt cx="5758" cy="1294"/>
          </a:xfrm>
        </p:grpSpPr>
        <p:sp>
          <p:nvSpPr>
            <p:cNvPr id="5" name="Freeform 11"/>
            <p:cNvSpPr>
              <a:spLocks/>
            </p:cNvSpPr>
            <p:nvPr/>
          </p:nvSpPr>
          <p:spPr bwMode="auto">
            <a:xfrm>
              <a:off x="1" y="3026"/>
              <a:ext cx="5758" cy="288"/>
            </a:xfrm>
            <a:custGeom>
              <a:avLst/>
              <a:gdLst/>
              <a:ahLst/>
              <a:cxnLst>
                <a:cxn ang="0">
                  <a:pos x="0" y="314"/>
                </a:cxn>
                <a:cxn ang="0">
                  <a:pos x="2879" y="0"/>
                </a:cxn>
                <a:cxn ang="0">
                  <a:pos x="5758" y="314"/>
                </a:cxn>
              </a:cxnLst>
              <a:rect l="0" t="0" r="r" b="b"/>
              <a:pathLst>
                <a:path w="5758" h="314">
                  <a:moveTo>
                    <a:pt x="0" y="314"/>
                  </a:moveTo>
                  <a:cubicBezTo>
                    <a:pt x="959" y="157"/>
                    <a:pt x="1919" y="0"/>
                    <a:pt x="2879" y="0"/>
                  </a:cubicBezTo>
                  <a:cubicBezTo>
                    <a:pt x="3839" y="0"/>
                    <a:pt x="4798" y="157"/>
                    <a:pt x="5758" y="314"/>
                  </a:cubicBezTo>
                </a:path>
              </a:pathLst>
            </a:custGeom>
            <a:solidFill>
              <a:srgbClr val="FFFFFF"/>
            </a:solidFill>
            <a:ln w="9525">
              <a:noFill/>
              <a:round/>
              <a:headEnd/>
              <a:tailEnd/>
            </a:ln>
            <a:effectLst/>
          </p:spPr>
          <p:txBody>
            <a:bodyPr/>
            <a:lstStyle/>
            <a:p>
              <a:pPr eaLnBrk="0" hangingPunct="0">
                <a:lnSpc>
                  <a:spcPct val="110000"/>
                </a:lnSpc>
                <a:defRPr/>
              </a:pPr>
              <a:endParaRPr lang="en-US" sz="1500"/>
            </a:p>
          </p:txBody>
        </p:sp>
        <p:sp>
          <p:nvSpPr>
            <p:cNvPr id="6" name="Rectangle 15"/>
            <p:cNvSpPr>
              <a:spLocks noChangeArrowheads="1"/>
            </p:cNvSpPr>
            <p:nvPr/>
          </p:nvSpPr>
          <p:spPr bwMode="auto">
            <a:xfrm>
              <a:off x="1" y="3314"/>
              <a:ext cx="5758" cy="1006"/>
            </a:xfrm>
            <a:prstGeom prst="rect">
              <a:avLst/>
            </a:prstGeom>
            <a:solidFill>
              <a:schemeClr val="bg1"/>
            </a:solidFill>
            <a:ln w="12699">
              <a:noFill/>
              <a:miter lim="800000"/>
              <a:headEnd/>
              <a:tailEnd/>
            </a:ln>
            <a:effectLst/>
          </p:spPr>
          <p:txBody>
            <a:bodyPr wrap="none" lIns="90488" tIns="44450" rIns="90488" bIns="44450" anchor="ctr"/>
            <a:lstStyle/>
            <a:p>
              <a:pPr eaLnBrk="0" hangingPunct="0">
                <a:lnSpc>
                  <a:spcPct val="110000"/>
                </a:lnSpc>
                <a:defRPr/>
              </a:pPr>
              <a:endParaRPr lang="en-US" sz="1500"/>
            </a:p>
          </p:txBody>
        </p:sp>
      </p:grpSp>
      <p:pic>
        <p:nvPicPr>
          <p:cNvPr id="7" name="Picture 14"/>
          <p:cNvPicPr>
            <a:picLocks noChangeArrowheads="1"/>
          </p:cNvPicPr>
          <p:nvPr/>
        </p:nvPicPr>
        <p:blipFill>
          <a:blip r:embed="rId2" cstate="print"/>
          <a:srcRect/>
          <a:stretch>
            <a:fillRect/>
          </a:stretch>
        </p:blipFill>
        <p:spPr bwMode="auto">
          <a:xfrm>
            <a:off x="11887201" y="6096000"/>
            <a:ext cx="3181451" cy="339328"/>
          </a:xfrm>
          <a:prstGeom prst="rect">
            <a:avLst/>
          </a:prstGeom>
          <a:noFill/>
          <a:ln w="12699">
            <a:noFill/>
            <a:miter lim="800000"/>
            <a:headEnd/>
            <a:tailEnd/>
          </a:ln>
        </p:spPr>
      </p:pic>
      <p:sp>
        <p:nvSpPr>
          <p:cNvPr id="8" name="Rectangle 17"/>
          <p:cNvSpPr>
            <a:spLocks noChangeArrowheads="1"/>
          </p:cNvSpPr>
          <p:nvPr/>
        </p:nvSpPr>
        <p:spPr bwMode="auto">
          <a:xfrm>
            <a:off x="660401" y="6020099"/>
            <a:ext cx="11095769" cy="431235"/>
          </a:xfrm>
          <a:prstGeom prst="rect">
            <a:avLst/>
          </a:prstGeom>
          <a:noFill/>
          <a:ln w="12700">
            <a:noFill/>
            <a:miter lim="800000"/>
            <a:headEnd/>
            <a:tailEnd/>
          </a:ln>
          <a:effectLst/>
        </p:spPr>
        <p:txBody>
          <a:bodyPr lIns="93423" tIns="45892" rIns="93423" bIns="45892">
            <a:spAutoFit/>
          </a:bodyPr>
          <a:lstStyle/>
          <a:p>
            <a:pPr eaLnBrk="0" hangingPunct="0">
              <a:lnSpc>
                <a:spcPct val="110000"/>
              </a:lnSpc>
              <a:defRPr/>
            </a:pPr>
            <a:r>
              <a:rPr lang="en-US" sz="1000" dirty="0"/>
              <a:t>This document and all information and expression contained herein are the property of Honeywell International Inc., are loaned in confidence, and may not, in whole or in part, be used, duplicated, or disclosed for any purpose without prior written permission of Honeywell International Inc. All rights reserved.</a:t>
            </a:r>
          </a:p>
        </p:txBody>
      </p:sp>
      <p:sp>
        <p:nvSpPr>
          <p:cNvPr id="10243" name="Rectangle 3"/>
          <p:cNvSpPr>
            <a:spLocks noGrp="1" noChangeArrowheads="1"/>
          </p:cNvSpPr>
          <p:nvPr>
            <p:ph type="ctrTitle"/>
          </p:nvPr>
        </p:nvSpPr>
        <p:spPr>
          <a:xfrm>
            <a:off x="1188721" y="1087438"/>
            <a:ext cx="13472160" cy="1905000"/>
          </a:xfrm>
        </p:spPr>
        <p:txBody>
          <a:bodyPr/>
          <a:lstStyle>
            <a:lvl1pPr algn="ctr">
              <a:lnSpc>
                <a:spcPct val="85000"/>
              </a:lnSpc>
              <a:spcBef>
                <a:spcPct val="15000"/>
              </a:spcBef>
              <a:defRPr sz="4583"/>
            </a:lvl1pPr>
          </a:lstStyle>
          <a:p>
            <a:r>
              <a:rPr lang="en-US" smtClean="0"/>
              <a:t>Click to edit Master title style</a:t>
            </a:r>
            <a:endParaRPr lang="en-US" dirty="0"/>
          </a:p>
        </p:txBody>
      </p:sp>
      <p:sp>
        <p:nvSpPr>
          <p:cNvPr id="10244" name="Rectangle 4"/>
          <p:cNvSpPr>
            <a:spLocks noGrp="1" noChangeArrowheads="1"/>
          </p:cNvSpPr>
          <p:nvPr>
            <p:ph type="subTitle" idx="1"/>
          </p:nvPr>
        </p:nvSpPr>
        <p:spPr>
          <a:xfrm>
            <a:off x="2377441" y="3095626"/>
            <a:ext cx="11094721" cy="1436688"/>
          </a:xfrm>
        </p:spPr>
        <p:txBody>
          <a:bodyPr/>
          <a:lstStyle>
            <a:lvl1pPr marL="0" indent="0" algn="ctr">
              <a:buFontTx/>
              <a:buNone/>
              <a:defRPr sz="2917">
                <a:solidFill>
                  <a:srgbClr val="0053A5"/>
                </a:solidFill>
              </a:defRPr>
            </a:lvl1pPr>
          </a:lstStyle>
          <a:p>
            <a:r>
              <a:rPr lang="en-US" smtClean="0"/>
              <a:t>Click to edit Master subtitle style</a:t>
            </a:r>
            <a:endParaRPr lang="en-US"/>
          </a:p>
        </p:txBody>
      </p:sp>
    </p:spTree>
    <p:extLst>
      <p:ext uri="{BB962C8B-B14F-4D97-AF65-F5344CB8AC3E}">
        <p14:creationId xmlns:p14="http://schemas.microsoft.com/office/powerpoint/2010/main" val="3537197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Rectangle 4"/>
          <p:cNvSpPr>
            <a:spLocks noChangeArrowheads="1"/>
          </p:cNvSpPr>
          <p:nvPr/>
        </p:nvSpPr>
        <p:spPr bwMode="auto">
          <a:xfrm>
            <a:off x="807156" y="6286502"/>
            <a:ext cx="14235290" cy="411505"/>
          </a:xfrm>
          <a:prstGeom prst="rect">
            <a:avLst/>
          </a:prstGeom>
          <a:noFill/>
          <a:ln w="9525" algn="ctr">
            <a:noFill/>
            <a:miter lim="800000"/>
            <a:headEnd/>
            <a:tailEnd/>
          </a:ln>
          <a:effectLst/>
        </p:spPr>
        <p:txBody>
          <a:bodyPr lIns="94406" tIns="47203" rIns="94406" bIns="47203">
            <a:spAutoFit/>
          </a:bodyPr>
          <a:lstStyle/>
          <a:p>
            <a:pPr algn="ctr" eaLnBrk="0" hangingPunct="0">
              <a:lnSpc>
                <a:spcPct val="85000"/>
              </a:lnSpc>
              <a:defRPr/>
            </a:pPr>
            <a:r>
              <a:rPr lang="en-US" sz="2417" b="0" i="1" dirty="0">
                <a:solidFill>
                  <a:srgbClr val="DC241F"/>
                </a:solidFill>
                <a:latin typeface="Arial Black" pitchFamily="34" charset="0"/>
              </a:rPr>
              <a:t> </a:t>
            </a:r>
            <a:endParaRPr lang="en-US" sz="2917" b="0" i="1" dirty="0">
              <a:solidFill>
                <a:srgbClr val="DC241F"/>
              </a:solidFill>
              <a:latin typeface="Arial Black" pitchFamily="34" charset="0"/>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976846" y="992189"/>
            <a:ext cx="13862896" cy="5222874"/>
          </a:xfrm>
        </p:spPr>
        <p:txBody>
          <a:bodyPr>
            <a:normAutofit/>
          </a:bodyPr>
          <a:lstStyle>
            <a:lvl1pPr>
              <a:defRPr>
                <a:latin typeface="+mn-lt"/>
              </a:defRPr>
            </a:lvl1pPr>
            <a:lvl2pPr marL="472010" indent="-173726">
              <a:defRPr>
                <a:latin typeface="+mn-lt"/>
              </a:defRPr>
            </a:lvl2pPr>
            <a:lvl3pPr marL="712932" indent="-173726">
              <a:defRPr>
                <a:latin typeface="+mn-lt"/>
              </a:defRPr>
            </a:lvl3pPr>
            <a:lvl4pPr marL="944020" indent="-173726">
              <a:defRPr>
                <a:latin typeface="+mn-lt"/>
              </a:defRPr>
            </a:lvl4pPr>
            <a:lvl5pPr marL="1117746" indent="-173726">
              <a:defRPr sz="15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0"/>
          </p:nvPr>
        </p:nvSpPr>
        <p:spPr>
          <a:xfrm>
            <a:off x="1006325" y="6286500"/>
            <a:ext cx="13836953" cy="285750"/>
          </a:xfrm>
        </p:spPr>
        <p:txBody>
          <a:bodyPr>
            <a:normAutofit/>
          </a:bodyPr>
          <a:lstStyle>
            <a:lvl1pPr algn="ctr">
              <a:buNone/>
              <a:defRPr sz="2333" i="1">
                <a:solidFill>
                  <a:srgbClr val="FF0000"/>
                </a:solidFill>
              </a:defRPr>
            </a:lvl1pPr>
          </a:lstStyle>
          <a:p>
            <a:pPr lvl="0"/>
            <a:r>
              <a:rPr lang="en-US" smtClean="0"/>
              <a:t>Click to edit Master text styles</a:t>
            </a:r>
          </a:p>
        </p:txBody>
      </p:sp>
    </p:spTree>
    <p:extLst>
      <p:ext uri="{BB962C8B-B14F-4D97-AF65-F5344CB8AC3E}">
        <p14:creationId xmlns:p14="http://schemas.microsoft.com/office/powerpoint/2010/main" val="3059521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4-up">
    <p:spTree>
      <p:nvGrpSpPr>
        <p:cNvPr id="1" name=""/>
        <p:cNvGrpSpPr/>
        <p:nvPr/>
      </p:nvGrpSpPr>
      <p:grpSpPr>
        <a:xfrm>
          <a:off x="0" y="0"/>
          <a:ext cx="0" cy="0"/>
          <a:chOff x="0" y="0"/>
          <a:chExt cx="0" cy="0"/>
        </a:xfrm>
      </p:grpSpPr>
      <p:sp>
        <p:nvSpPr>
          <p:cNvPr id="7" name="Rectangle 6"/>
          <p:cNvSpPr/>
          <p:nvPr/>
        </p:nvSpPr>
        <p:spPr bwMode="auto">
          <a:xfrm>
            <a:off x="395718" y="837903"/>
            <a:ext cx="15058169" cy="5790902"/>
          </a:xfrm>
          <a:prstGeom prst="rect">
            <a:avLst/>
          </a:prstGeom>
          <a:noFill/>
          <a:ln w="12700" cap="flat" cmpd="sng" algn="ctr">
            <a:solidFill>
              <a:schemeClr val="tx1"/>
            </a:solidFill>
            <a:prstDash val="solid"/>
            <a:round/>
            <a:headEnd type="none" w="med" len="med"/>
            <a:tailEnd type="none" w="med" len="med"/>
          </a:ln>
          <a:effectLst/>
        </p:spPr>
        <p:txBody>
          <a:bodyPr wrap="none" lIns="93423" tIns="45892" rIns="93423" bIns="45892"/>
          <a:lstStyle/>
          <a:p>
            <a:pPr defTabSz="944020" eaLnBrk="0" hangingPunct="0">
              <a:lnSpc>
                <a:spcPct val="110000"/>
              </a:lnSpc>
              <a:defRPr/>
            </a:pPr>
            <a:endParaRPr lang="en-US" sz="1500" dirty="0"/>
          </a:p>
        </p:txBody>
      </p:sp>
      <p:sp>
        <p:nvSpPr>
          <p:cNvPr id="8" name="Line 10"/>
          <p:cNvSpPr>
            <a:spLocks noChangeShapeType="1"/>
          </p:cNvSpPr>
          <p:nvPr/>
        </p:nvSpPr>
        <p:spPr bwMode="auto">
          <a:xfrm>
            <a:off x="7919558" y="837903"/>
            <a:ext cx="0" cy="5790902"/>
          </a:xfrm>
          <a:prstGeom prst="line">
            <a:avLst/>
          </a:prstGeom>
          <a:noFill/>
          <a:ln w="12700">
            <a:solidFill>
              <a:schemeClr val="tx1"/>
            </a:solidFill>
            <a:round/>
            <a:headEnd/>
            <a:tailEnd/>
          </a:ln>
          <a:effectLst/>
        </p:spPr>
        <p:txBody>
          <a:bodyPr wrap="none" lIns="93423" tIns="45892" rIns="93423" bIns="45892"/>
          <a:lstStyle/>
          <a:p>
            <a:pPr eaLnBrk="0" hangingPunct="0">
              <a:lnSpc>
                <a:spcPct val="110000"/>
              </a:lnSpc>
              <a:defRPr/>
            </a:pPr>
            <a:endParaRPr lang="en-US" sz="1500"/>
          </a:p>
        </p:txBody>
      </p:sp>
      <p:cxnSp>
        <p:nvCxnSpPr>
          <p:cNvPr id="9" name="Straight Connector 11"/>
          <p:cNvCxnSpPr>
            <a:cxnSpLocks noChangeShapeType="1"/>
          </p:cNvCxnSpPr>
          <p:nvPr/>
        </p:nvCxnSpPr>
        <p:spPr bwMode="auto">
          <a:xfrm>
            <a:off x="395718" y="3732611"/>
            <a:ext cx="15058169" cy="1489"/>
          </a:xfrm>
          <a:prstGeom prst="line">
            <a:avLst/>
          </a:prstGeom>
          <a:noFill/>
          <a:ln w="12700" algn="ctr">
            <a:solidFill>
              <a:schemeClr val="tx1"/>
            </a:solidFill>
            <a:round/>
            <a:headEnd/>
            <a:tailEnd/>
          </a:ln>
        </p:spPr>
      </p:cxnSp>
      <p:sp>
        <p:nvSpPr>
          <p:cNvPr id="2" name="Title 1"/>
          <p:cNvSpPr>
            <a:spLocks noGrp="1"/>
          </p:cNvSpPr>
          <p:nvPr>
            <p:ph type="title" sz="quarter"/>
          </p:nvPr>
        </p:nvSpPr>
        <p:spPr>
          <a:xfrm>
            <a:off x="976846" y="106365"/>
            <a:ext cx="13862896" cy="468313"/>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528321" y="3810000"/>
            <a:ext cx="7264400" cy="2743200"/>
          </a:xfrm>
        </p:spPr>
        <p:txBody>
          <a:bodyPr>
            <a:normAutofit/>
          </a:bodyPr>
          <a:lstStyle>
            <a:lvl1pPr>
              <a:defRPr>
                <a:latin typeface="+mn-lt"/>
              </a:defRPr>
            </a:lvl1pPr>
            <a:lvl2pPr marL="414648" indent="-173726">
              <a:defRPr lang="en-US" sz="2083" b="1" dirty="0" smtClean="0">
                <a:solidFill>
                  <a:schemeClr val="tx1"/>
                </a:solidFill>
                <a:latin typeface="+mn-lt"/>
              </a:defRPr>
            </a:lvl2pPr>
            <a:lvl3pPr marL="588374" indent="-173726">
              <a:defRPr lang="en-US" dirty="0" smtClean="0">
                <a:solidFill>
                  <a:schemeClr val="tx1"/>
                </a:solidFill>
                <a:latin typeface="+mn-lt"/>
              </a:defRPr>
            </a:lvl3pPr>
            <a:lvl4pPr marL="770294" indent="-181921">
              <a:defRPr lang="en-US" sz="1667" dirty="0" smtClean="0">
                <a:solidFill>
                  <a:schemeClr val="tx1"/>
                </a:solidFill>
                <a:latin typeface="+mn-lt"/>
              </a:defRPr>
            </a:lvl4pPr>
            <a:lvl5pPr marL="944020" indent="-173726">
              <a:defRPr lang="en-US" sz="1500" dirty="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2"/>
          <p:cNvSpPr>
            <a:spLocks noGrp="1"/>
          </p:cNvSpPr>
          <p:nvPr>
            <p:ph sz="quarter" idx="10"/>
          </p:nvPr>
        </p:nvSpPr>
        <p:spPr>
          <a:xfrm>
            <a:off x="528321" y="914400"/>
            <a:ext cx="7264400" cy="2743200"/>
          </a:xfrm>
        </p:spPr>
        <p:txBody>
          <a:bodyPr>
            <a:normAutofit/>
          </a:bodyPr>
          <a:lstStyle>
            <a:lvl1pPr>
              <a:defRPr>
                <a:latin typeface="+mn-lt"/>
              </a:defRPr>
            </a:lvl1pPr>
            <a:lvl2pPr marL="529373" indent="-173726">
              <a:defRPr>
                <a:latin typeface="+mn-lt"/>
              </a:defRPr>
            </a:lvl2pPr>
            <a:lvl3pPr marL="712932" indent="-173726">
              <a:defRPr lang="en-US" dirty="0" smtClean="0">
                <a:solidFill>
                  <a:schemeClr val="tx1"/>
                </a:solidFill>
                <a:latin typeface="+mn-lt"/>
              </a:defRPr>
            </a:lvl3pPr>
            <a:lvl4pPr marL="886659" indent="-181921">
              <a:defRPr>
                <a:latin typeface="+mn-lt"/>
              </a:defRPr>
            </a:lvl4pPr>
            <a:lvl5pPr marL="1060384" indent="-173726">
              <a:defRPr sz="1500">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Content Placeholder 2"/>
          <p:cNvSpPr>
            <a:spLocks noGrp="1"/>
          </p:cNvSpPr>
          <p:nvPr>
            <p:ph sz="quarter" idx="11"/>
          </p:nvPr>
        </p:nvSpPr>
        <p:spPr>
          <a:xfrm>
            <a:off x="8056881" y="914400"/>
            <a:ext cx="7264400" cy="2743200"/>
          </a:xfrm>
        </p:spPr>
        <p:txBody>
          <a:bodyPr>
            <a:normAutofit/>
          </a:bodyPr>
          <a:lstStyle>
            <a:lvl1pPr>
              <a:defRPr>
                <a:latin typeface="+mn-lt"/>
              </a:defRPr>
            </a:lvl1pPr>
            <a:lvl2pPr marL="529373" indent="-173726">
              <a:defRPr lang="en-US" sz="2083" b="1" dirty="0" smtClean="0">
                <a:solidFill>
                  <a:schemeClr val="tx1"/>
                </a:solidFill>
                <a:latin typeface="+mn-lt"/>
              </a:defRPr>
            </a:lvl2pPr>
            <a:lvl3pPr marL="588374" indent="-173726">
              <a:defRPr lang="en-US" dirty="0" smtClean="0">
                <a:solidFill>
                  <a:schemeClr val="tx1"/>
                </a:solidFill>
                <a:latin typeface="+mn-lt"/>
              </a:defRPr>
            </a:lvl3pPr>
            <a:lvl4pPr marL="770294" indent="-181921">
              <a:defRPr lang="en-US" sz="1667" dirty="0" smtClean="0">
                <a:solidFill>
                  <a:schemeClr val="tx1"/>
                </a:solidFill>
                <a:latin typeface="+mn-lt"/>
              </a:defRPr>
            </a:lvl4pPr>
            <a:lvl5pPr marL="944020" indent="-173726">
              <a:defRPr lang="en-US" sz="1500" dirty="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Content Placeholder 2"/>
          <p:cNvSpPr>
            <a:spLocks noGrp="1"/>
          </p:cNvSpPr>
          <p:nvPr>
            <p:ph sz="quarter" idx="12"/>
          </p:nvPr>
        </p:nvSpPr>
        <p:spPr>
          <a:xfrm>
            <a:off x="8056881" y="3810000"/>
            <a:ext cx="7264400" cy="2743200"/>
          </a:xfrm>
        </p:spPr>
        <p:txBody>
          <a:bodyPr>
            <a:normAutofit/>
          </a:bodyPr>
          <a:lstStyle>
            <a:lvl1pPr>
              <a:defRPr>
                <a:latin typeface="+mn-lt"/>
              </a:defRPr>
            </a:lvl1pPr>
            <a:lvl2pPr marL="414648" indent="-173726">
              <a:defRPr lang="en-US" sz="2083" b="1" dirty="0" smtClean="0">
                <a:solidFill>
                  <a:schemeClr val="tx1"/>
                </a:solidFill>
                <a:latin typeface="+mn-lt"/>
              </a:defRPr>
            </a:lvl2pPr>
            <a:lvl3pPr marL="588374" indent="-173726">
              <a:defRPr lang="en-US" dirty="0" smtClean="0">
                <a:solidFill>
                  <a:schemeClr val="tx1"/>
                </a:solidFill>
                <a:latin typeface="+mn-lt"/>
              </a:defRPr>
            </a:lvl3pPr>
            <a:lvl4pPr marL="770294" indent="-181921">
              <a:defRPr lang="en-US" sz="1667" dirty="0" smtClean="0">
                <a:solidFill>
                  <a:schemeClr val="tx1"/>
                </a:solidFill>
                <a:latin typeface="+mn-lt"/>
              </a:defRPr>
            </a:lvl4pPr>
            <a:lvl5pPr marL="944020" indent="-173726">
              <a:defRPr lang="en-US" sz="1500" dirty="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46154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76845" y="992189"/>
            <a:ext cx="6799368" cy="5222874"/>
          </a:xfrm>
        </p:spPr>
        <p:txBody>
          <a:bodyPr>
            <a:normAutofit/>
          </a:bodyPr>
          <a:lstStyle>
            <a:lvl1pPr>
              <a:defRPr lang="en-US" sz="2417" b="1" dirty="0" smtClean="0">
                <a:solidFill>
                  <a:schemeClr val="tx1"/>
                </a:solidFill>
                <a:latin typeface="+mn-lt"/>
                <a:ea typeface="+mn-ea"/>
                <a:cs typeface="+mn-cs"/>
              </a:defRPr>
            </a:lvl1pPr>
            <a:lvl2pPr>
              <a:defRPr lang="en-US" sz="2083" b="1" dirty="0" smtClean="0">
                <a:solidFill>
                  <a:schemeClr val="tx1"/>
                </a:solidFill>
                <a:latin typeface="+mn-lt"/>
              </a:defRPr>
            </a:lvl2pPr>
            <a:lvl3pPr>
              <a:defRPr lang="en-US" dirty="0" smtClean="0">
                <a:solidFill>
                  <a:schemeClr val="tx1"/>
                </a:solidFill>
                <a:latin typeface="+mn-lt"/>
              </a:defRPr>
            </a:lvl3pPr>
            <a:lvl4pPr>
              <a:defRPr lang="en-US" sz="1667" dirty="0" smtClean="0">
                <a:solidFill>
                  <a:schemeClr val="tx1"/>
                </a:solidFill>
                <a:latin typeface="+mn-lt"/>
              </a:defRPr>
            </a:lvl4pPr>
            <a:lvl5pPr marL="1232566" indent="-223257">
              <a:defRPr lang="en-US" sz="1500" baseline="0" dirty="0">
                <a:solidFill>
                  <a:schemeClr val="tx1"/>
                </a:solidFill>
                <a:latin typeface="+mn-lt"/>
              </a:defRPr>
            </a:lvl5pPr>
            <a:lvl6pPr>
              <a:defRPr sz="1833"/>
            </a:lvl6pPr>
            <a:lvl7pPr>
              <a:defRPr sz="1833"/>
            </a:lvl7pPr>
            <a:lvl8pPr>
              <a:defRPr sz="1833"/>
            </a:lvl8pPr>
            <a:lvl9pPr>
              <a:defRPr sz="18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8040371" y="992189"/>
            <a:ext cx="6799369" cy="5222874"/>
          </a:xfrm>
        </p:spPr>
        <p:txBody>
          <a:bodyPr>
            <a:normAutofit/>
          </a:bodyPr>
          <a:lstStyle>
            <a:lvl1pPr>
              <a:defRPr lang="en-US" sz="2417" b="1" dirty="0" smtClean="0">
                <a:solidFill>
                  <a:schemeClr val="tx1"/>
                </a:solidFill>
                <a:latin typeface="+mn-lt"/>
                <a:ea typeface="+mn-ea"/>
                <a:cs typeface="+mn-cs"/>
              </a:defRPr>
            </a:lvl1pPr>
            <a:lvl2pPr>
              <a:defRPr lang="en-US" sz="2083" b="1" dirty="0" smtClean="0">
                <a:solidFill>
                  <a:schemeClr val="tx1"/>
                </a:solidFill>
                <a:latin typeface="+mn-lt"/>
              </a:defRPr>
            </a:lvl2pPr>
            <a:lvl3pPr>
              <a:defRPr lang="en-US" dirty="0" smtClean="0">
                <a:solidFill>
                  <a:schemeClr val="tx1"/>
                </a:solidFill>
                <a:latin typeface="+mn-lt"/>
              </a:defRPr>
            </a:lvl3pPr>
            <a:lvl4pPr>
              <a:defRPr lang="en-US" sz="1667" dirty="0" smtClean="0">
                <a:solidFill>
                  <a:schemeClr val="tx1"/>
                </a:solidFill>
                <a:latin typeface="+mn-lt"/>
              </a:defRPr>
            </a:lvl4pPr>
            <a:lvl5pPr marL="2404665" marR="0" indent="-279071" algn="l" defTabSz="893028" rtl="0" eaLnBrk="1" fontAlgn="base" latinLnBrk="0" hangingPunct="1">
              <a:lnSpc>
                <a:spcPct val="100000"/>
              </a:lnSpc>
              <a:spcBef>
                <a:spcPct val="20000"/>
              </a:spcBef>
              <a:spcAft>
                <a:spcPct val="0"/>
              </a:spcAft>
              <a:buClrTx/>
              <a:buSzTx/>
              <a:buFontTx/>
              <a:buChar char="»"/>
              <a:tabLst/>
              <a:defRPr lang="en-US" sz="1500" baseline="0" dirty="0" smtClean="0">
                <a:solidFill>
                  <a:schemeClr val="tx1"/>
                </a:solidFill>
                <a:latin typeface="+mn-lt"/>
              </a:defRPr>
            </a:lvl5pPr>
            <a:lvl6pPr>
              <a:defRPr sz="1833"/>
            </a:lvl6pPr>
            <a:lvl7pPr>
              <a:defRPr sz="1833"/>
            </a:lvl7pPr>
            <a:lvl8pPr>
              <a:defRPr sz="1833"/>
            </a:lvl8pPr>
            <a:lvl9pPr>
              <a:defRPr sz="18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10"/>
          <p:cNvSpPr>
            <a:spLocks noGrp="1"/>
          </p:cNvSpPr>
          <p:nvPr>
            <p:ph type="body" sz="quarter" idx="10"/>
          </p:nvPr>
        </p:nvSpPr>
        <p:spPr>
          <a:xfrm>
            <a:off x="1006325" y="6286500"/>
            <a:ext cx="13836953" cy="285750"/>
          </a:xfrm>
        </p:spPr>
        <p:txBody>
          <a:bodyPr>
            <a:normAutofit/>
          </a:bodyPr>
          <a:lstStyle>
            <a:lvl1pPr algn="ctr">
              <a:buNone/>
              <a:defRPr sz="2333" i="1">
                <a:solidFill>
                  <a:srgbClr val="FF0000"/>
                </a:solidFill>
              </a:defRPr>
            </a:lvl1pPr>
          </a:lstStyle>
          <a:p>
            <a:pPr lvl="0"/>
            <a:r>
              <a:rPr lang="en-US" smtClean="0"/>
              <a:t>Click to edit Master text styles</a:t>
            </a:r>
          </a:p>
        </p:txBody>
      </p:sp>
    </p:spTree>
    <p:extLst>
      <p:ext uri="{BB962C8B-B14F-4D97-AF65-F5344CB8AC3E}">
        <p14:creationId xmlns:p14="http://schemas.microsoft.com/office/powerpoint/2010/main" val="1774323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up horzont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76842" y="992190"/>
            <a:ext cx="13866434" cy="2320726"/>
          </a:xfrm>
        </p:spPr>
        <p:txBody>
          <a:bodyPr>
            <a:normAutofit/>
          </a:bodyPr>
          <a:lstStyle>
            <a:lvl1pPr>
              <a:defRPr lang="en-US" sz="2417" b="1" dirty="0" smtClean="0">
                <a:solidFill>
                  <a:schemeClr val="tx1"/>
                </a:solidFill>
                <a:latin typeface="+mn-lt"/>
                <a:ea typeface="+mn-ea"/>
                <a:cs typeface="+mn-cs"/>
              </a:defRPr>
            </a:lvl1pPr>
            <a:lvl2pPr>
              <a:defRPr lang="en-US" sz="2083" b="1" dirty="0" smtClean="0">
                <a:solidFill>
                  <a:schemeClr val="tx1"/>
                </a:solidFill>
                <a:latin typeface="+mn-lt"/>
              </a:defRPr>
            </a:lvl2pPr>
            <a:lvl3pPr>
              <a:defRPr lang="en-US" dirty="0" smtClean="0">
                <a:solidFill>
                  <a:schemeClr val="tx1"/>
                </a:solidFill>
                <a:latin typeface="+mn-lt"/>
              </a:defRPr>
            </a:lvl3pPr>
            <a:lvl4pPr>
              <a:defRPr lang="en-US" sz="1667" dirty="0" smtClean="0">
                <a:solidFill>
                  <a:schemeClr val="tx1"/>
                </a:solidFill>
                <a:latin typeface="+mn-lt"/>
              </a:defRPr>
            </a:lvl4pPr>
            <a:lvl5pPr marL="2404665" marR="0" indent="-279071" algn="l" defTabSz="893028" rtl="0" eaLnBrk="1" fontAlgn="base" latinLnBrk="0" hangingPunct="1">
              <a:lnSpc>
                <a:spcPct val="100000"/>
              </a:lnSpc>
              <a:spcBef>
                <a:spcPct val="20000"/>
              </a:spcBef>
              <a:spcAft>
                <a:spcPct val="0"/>
              </a:spcAft>
              <a:buClrTx/>
              <a:buSzTx/>
              <a:buFontTx/>
              <a:buChar char="»"/>
              <a:tabLst/>
              <a:defRPr lang="en-US" sz="1500" baseline="0" dirty="0" smtClean="0">
                <a:solidFill>
                  <a:schemeClr val="tx1"/>
                </a:solidFill>
                <a:latin typeface="+mn-lt"/>
              </a:defRPr>
            </a:lvl5pPr>
            <a:lvl6pPr>
              <a:defRPr sz="1833"/>
            </a:lvl6pPr>
            <a:lvl7pPr>
              <a:defRPr sz="1833"/>
            </a:lvl7pPr>
            <a:lvl8pPr>
              <a:defRPr sz="1833"/>
            </a:lvl8pPr>
            <a:lvl9pPr>
              <a:defRPr sz="18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976841" y="3527229"/>
            <a:ext cx="13833416" cy="2687835"/>
          </a:xfrm>
        </p:spPr>
        <p:txBody>
          <a:bodyPr>
            <a:normAutofit/>
          </a:bodyPr>
          <a:lstStyle>
            <a:lvl1pPr>
              <a:defRPr lang="en-US" sz="2417" b="1" dirty="0" smtClean="0">
                <a:solidFill>
                  <a:schemeClr val="tx1"/>
                </a:solidFill>
                <a:latin typeface="+mn-lt"/>
                <a:ea typeface="+mn-ea"/>
                <a:cs typeface="+mn-cs"/>
              </a:defRPr>
            </a:lvl1pPr>
            <a:lvl2pPr>
              <a:defRPr lang="en-US" sz="2083" b="1" dirty="0" smtClean="0">
                <a:solidFill>
                  <a:schemeClr val="tx1"/>
                </a:solidFill>
                <a:latin typeface="+mn-lt"/>
              </a:defRPr>
            </a:lvl2pPr>
            <a:lvl3pPr>
              <a:defRPr lang="en-US" dirty="0" smtClean="0">
                <a:solidFill>
                  <a:schemeClr val="tx1"/>
                </a:solidFill>
                <a:latin typeface="+mn-lt"/>
              </a:defRPr>
            </a:lvl3pPr>
            <a:lvl4pPr marL="1004656" marR="0" indent="-124032" algn="l" defTabSz="893028" rtl="0" eaLnBrk="1" fontAlgn="base" latinLnBrk="0" hangingPunct="1">
              <a:lnSpc>
                <a:spcPct val="100000"/>
              </a:lnSpc>
              <a:spcBef>
                <a:spcPct val="20000"/>
              </a:spcBef>
              <a:spcAft>
                <a:spcPct val="0"/>
              </a:spcAft>
              <a:buClrTx/>
              <a:buSzTx/>
              <a:buFontTx/>
              <a:buChar char="•"/>
              <a:tabLst/>
              <a:defRPr lang="en-US" sz="1667" dirty="0" smtClean="0">
                <a:solidFill>
                  <a:schemeClr val="tx1"/>
                </a:solidFill>
                <a:latin typeface="+mn-lt"/>
              </a:defRPr>
            </a:lvl4pPr>
            <a:lvl5pPr>
              <a:defRPr lang="en-US" sz="1500" baseline="0" dirty="0" smtClean="0">
                <a:solidFill>
                  <a:schemeClr val="tx1"/>
                </a:solidFill>
                <a:latin typeface="+mn-lt"/>
              </a:defRPr>
            </a:lvl5pPr>
            <a:lvl6pPr>
              <a:defRPr sz="1833"/>
            </a:lvl6pPr>
            <a:lvl7pPr>
              <a:defRPr sz="1833"/>
            </a:lvl7pPr>
            <a:lvl8pPr>
              <a:defRPr sz="1833"/>
            </a:lvl8pPr>
            <a:lvl9pPr>
              <a:defRPr sz="18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10"/>
          <p:cNvSpPr>
            <a:spLocks noGrp="1"/>
          </p:cNvSpPr>
          <p:nvPr>
            <p:ph type="body" sz="quarter" idx="10"/>
          </p:nvPr>
        </p:nvSpPr>
        <p:spPr>
          <a:xfrm>
            <a:off x="1006325" y="6286500"/>
            <a:ext cx="13836953" cy="285750"/>
          </a:xfrm>
        </p:spPr>
        <p:txBody>
          <a:bodyPr>
            <a:normAutofit/>
          </a:bodyPr>
          <a:lstStyle>
            <a:lvl1pPr algn="ctr">
              <a:buNone/>
              <a:defRPr sz="2333" i="1">
                <a:solidFill>
                  <a:srgbClr val="FF0000"/>
                </a:solidFill>
              </a:defRPr>
            </a:lvl1pPr>
          </a:lstStyle>
          <a:p>
            <a:pPr lvl="0"/>
            <a:r>
              <a:rPr lang="en-US" smtClean="0"/>
              <a:t>Click to edit Master text styles</a:t>
            </a:r>
          </a:p>
        </p:txBody>
      </p:sp>
    </p:spTree>
    <p:extLst>
      <p:ext uri="{BB962C8B-B14F-4D97-AF65-F5344CB8AC3E}">
        <p14:creationId xmlns:p14="http://schemas.microsoft.com/office/powerpoint/2010/main" val="3689165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up, 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976846" y="106365"/>
            <a:ext cx="13862896" cy="46831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76845" y="992188"/>
            <a:ext cx="6799368" cy="5151437"/>
          </a:xfrm>
        </p:spPr>
        <p:txBody>
          <a:bodyPr>
            <a:normAutofit/>
          </a:bodyPr>
          <a:lstStyle>
            <a:lvl2pPr>
              <a:defRPr lang="en-US" sz="2083" b="1" dirty="0" smtClean="0">
                <a:solidFill>
                  <a:schemeClr val="tx1"/>
                </a:solidFill>
                <a:latin typeface="+mn-lt"/>
              </a:defRPr>
            </a:lvl2pPr>
            <a:lvl3pPr>
              <a:defRPr lang="en-US" dirty="0" smtClean="0">
                <a:solidFill>
                  <a:schemeClr val="tx1"/>
                </a:solidFill>
                <a:latin typeface="+mn-lt"/>
              </a:defRPr>
            </a:lvl3pPr>
            <a:lvl4pPr marL="1004656" marR="0" indent="-124032" algn="l" defTabSz="893028" rtl="0" eaLnBrk="1" fontAlgn="base" latinLnBrk="0" hangingPunct="1">
              <a:lnSpc>
                <a:spcPct val="100000"/>
              </a:lnSpc>
              <a:spcBef>
                <a:spcPct val="20000"/>
              </a:spcBef>
              <a:spcAft>
                <a:spcPct val="0"/>
              </a:spcAft>
              <a:buClrTx/>
              <a:buSzTx/>
              <a:buFontTx/>
              <a:buChar char="•"/>
              <a:tabLst/>
              <a:defRPr lang="en-US" sz="1667" dirty="0" smtClean="0">
                <a:solidFill>
                  <a:schemeClr val="tx1"/>
                </a:solidFill>
                <a:latin typeface="+mn-lt"/>
              </a:defRPr>
            </a:lvl4pPr>
            <a:lvl5pPr>
              <a:defRPr lang="en-US" sz="1500" baseline="0" dirty="0" smtClean="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hart Placeholder 3"/>
          <p:cNvSpPr>
            <a:spLocks noGrp="1"/>
          </p:cNvSpPr>
          <p:nvPr>
            <p:ph type="chart" sz="half" idx="2"/>
          </p:nvPr>
        </p:nvSpPr>
        <p:spPr>
          <a:xfrm>
            <a:off x="8040371" y="992188"/>
            <a:ext cx="6799369" cy="5151437"/>
          </a:xfrm>
        </p:spPr>
        <p:txBody>
          <a:bodyPr>
            <a:normAutofit/>
          </a:bodyPr>
          <a:lstStyle/>
          <a:p>
            <a:pPr lvl="0"/>
            <a:r>
              <a:rPr lang="en-US" noProof="0" smtClean="0"/>
              <a:t>Click icon to add chart</a:t>
            </a:r>
            <a:endParaRPr lang="en-US" noProof="0"/>
          </a:p>
        </p:txBody>
      </p:sp>
      <p:sp>
        <p:nvSpPr>
          <p:cNvPr id="5" name="Text Placeholder 10"/>
          <p:cNvSpPr>
            <a:spLocks noGrp="1"/>
          </p:cNvSpPr>
          <p:nvPr>
            <p:ph type="body" sz="quarter" idx="10"/>
          </p:nvPr>
        </p:nvSpPr>
        <p:spPr>
          <a:xfrm>
            <a:off x="1006325" y="6286500"/>
            <a:ext cx="13836953" cy="285750"/>
          </a:xfrm>
        </p:spPr>
        <p:txBody>
          <a:bodyPr>
            <a:normAutofit/>
          </a:bodyPr>
          <a:lstStyle>
            <a:lvl1pPr algn="ctr">
              <a:buNone/>
              <a:defRPr sz="2333" i="1">
                <a:solidFill>
                  <a:srgbClr val="FF0000"/>
                </a:solidFill>
              </a:defRPr>
            </a:lvl1pPr>
          </a:lstStyle>
          <a:p>
            <a:pPr lvl="0"/>
            <a:r>
              <a:rPr lang="en-US" smtClean="0"/>
              <a:t>Click to edit Master text styles</a:t>
            </a:r>
          </a:p>
        </p:txBody>
      </p:sp>
    </p:spTree>
    <p:extLst>
      <p:ext uri="{BB962C8B-B14F-4D97-AF65-F5344CB8AC3E}">
        <p14:creationId xmlns:p14="http://schemas.microsoft.com/office/powerpoint/2010/main" val="1149720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10"/>
          <p:cNvSpPr>
            <a:spLocks noGrp="1"/>
          </p:cNvSpPr>
          <p:nvPr>
            <p:ph type="body" sz="quarter" idx="10"/>
          </p:nvPr>
        </p:nvSpPr>
        <p:spPr>
          <a:xfrm>
            <a:off x="1006325" y="6286500"/>
            <a:ext cx="13836953" cy="285750"/>
          </a:xfrm>
        </p:spPr>
        <p:txBody>
          <a:bodyPr>
            <a:normAutofit/>
          </a:bodyPr>
          <a:lstStyle>
            <a:lvl1pPr algn="ctr">
              <a:buNone/>
              <a:defRPr sz="2333" i="1">
                <a:solidFill>
                  <a:srgbClr val="FF0000"/>
                </a:solidFill>
              </a:defRPr>
            </a:lvl1pPr>
          </a:lstStyle>
          <a:p>
            <a:pPr lvl="0"/>
            <a:r>
              <a:rPr lang="en-US" smtClean="0"/>
              <a:t>Click to edit Master text styles</a:t>
            </a:r>
          </a:p>
        </p:txBody>
      </p:sp>
    </p:spTree>
    <p:extLst>
      <p:ext uri="{BB962C8B-B14F-4D97-AF65-F5344CB8AC3E}">
        <p14:creationId xmlns:p14="http://schemas.microsoft.com/office/powerpoint/2010/main" val="3435520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sp>
        <p:nvSpPr>
          <p:cNvPr id="2" name="Freeform 3"/>
          <p:cNvSpPr>
            <a:spLocks/>
          </p:cNvSpPr>
          <p:nvPr/>
        </p:nvSpPr>
        <p:spPr bwMode="auto">
          <a:xfrm>
            <a:off x="5242" y="4414244"/>
            <a:ext cx="15844358" cy="458391"/>
          </a:xfrm>
          <a:custGeom>
            <a:avLst/>
            <a:gdLst/>
            <a:ahLst/>
            <a:cxnLst>
              <a:cxn ang="0">
                <a:pos x="0" y="314"/>
              </a:cxn>
              <a:cxn ang="0">
                <a:pos x="2879" y="0"/>
              </a:cxn>
              <a:cxn ang="0">
                <a:pos x="5758" y="314"/>
              </a:cxn>
            </a:cxnLst>
            <a:rect l="0" t="0" r="r" b="b"/>
            <a:pathLst>
              <a:path w="5758" h="314">
                <a:moveTo>
                  <a:pt x="0" y="314"/>
                </a:moveTo>
                <a:cubicBezTo>
                  <a:pt x="959" y="157"/>
                  <a:pt x="1919" y="0"/>
                  <a:pt x="2879" y="0"/>
                </a:cubicBezTo>
                <a:cubicBezTo>
                  <a:pt x="3839" y="0"/>
                  <a:pt x="4798" y="157"/>
                  <a:pt x="5758" y="314"/>
                </a:cubicBezTo>
              </a:path>
            </a:pathLst>
          </a:custGeom>
          <a:solidFill>
            <a:srgbClr val="C3C8CD"/>
          </a:solidFill>
          <a:ln w="9525">
            <a:noFill/>
            <a:round/>
            <a:headEnd/>
            <a:tailEnd/>
          </a:ln>
          <a:effectLst/>
        </p:spPr>
        <p:txBody>
          <a:bodyPr lIns="94406" tIns="47203" rIns="94406" bIns="47203"/>
          <a:lstStyle/>
          <a:p>
            <a:pPr eaLnBrk="0" hangingPunct="0">
              <a:lnSpc>
                <a:spcPct val="110000"/>
              </a:lnSpc>
              <a:defRPr/>
            </a:pPr>
            <a:endParaRPr lang="en-US" sz="1500"/>
          </a:p>
        </p:txBody>
      </p:sp>
      <p:sp>
        <p:nvSpPr>
          <p:cNvPr id="3" name="Rectangle 4"/>
          <p:cNvSpPr>
            <a:spLocks noChangeArrowheads="1"/>
          </p:cNvSpPr>
          <p:nvPr/>
        </p:nvSpPr>
        <p:spPr bwMode="auto">
          <a:xfrm>
            <a:off x="5242" y="4872634"/>
            <a:ext cx="15844358" cy="1985368"/>
          </a:xfrm>
          <a:prstGeom prst="rect">
            <a:avLst/>
          </a:prstGeom>
          <a:solidFill>
            <a:srgbClr val="C3C8CD"/>
          </a:solidFill>
          <a:ln w="12699">
            <a:noFill/>
            <a:miter lim="800000"/>
            <a:headEnd/>
            <a:tailEnd/>
          </a:ln>
          <a:effectLst/>
        </p:spPr>
        <p:txBody>
          <a:bodyPr wrap="none" lIns="93423" tIns="45892" rIns="93423" bIns="45892" anchor="ctr"/>
          <a:lstStyle/>
          <a:p>
            <a:pPr algn="ctr" eaLnBrk="0" hangingPunct="0">
              <a:lnSpc>
                <a:spcPct val="110000"/>
              </a:lnSpc>
              <a:defRPr/>
            </a:pPr>
            <a:endParaRPr lang="en-US" sz="1500"/>
          </a:p>
        </p:txBody>
      </p:sp>
      <p:pic>
        <p:nvPicPr>
          <p:cNvPr id="4" name="Picture 18"/>
          <p:cNvPicPr>
            <a:picLocks noChangeArrowheads="1"/>
          </p:cNvPicPr>
          <p:nvPr/>
        </p:nvPicPr>
        <p:blipFill>
          <a:blip r:embed="rId2" cstate="print"/>
          <a:srcRect/>
          <a:stretch>
            <a:fillRect/>
          </a:stretch>
        </p:blipFill>
        <p:spPr bwMode="auto">
          <a:xfrm>
            <a:off x="3042560" y="1571627"/>
            <a:ext cx="9740899" cy="1056680"/>
          </a:xfrm>
          <a:prstGeom prst="rect">
            <a:avLst/>
          </a:prstGeom>
          <a:noFill/>
          <a:ln w="9525">
            <a:noFill/>
            <a:miter lim="800000"/>
            <a:headEnd/>
            <a:tailEnd/>
          </a:ln>
        </p:spPr>
      </p:pic>
      <p:sp>
        <p:nvSpPr>
          <p:cNvPr id="5" name="Rectangle 19"/>
          <p:cNvSpPr>
            <a:spLocks noChangeArrowheads="1"/>
          </p:cNvSpPr>
          <p:nvPr/>
        </p:nvSpPr>
        <p:spPr bwMode="auto">
          <a:xfrm>
            <a:off x="7659865" y="3306814"/>
            <a:ext cx="2969432" cy="464642"/>
          </a:xfrm>
          <a:prstGeom prst="rect">
            <a:avLst/>
          </a:prstGeom>
          <a:noFill/>
          <a:ln w="9525">
            <a:noFill/>
            <a:miter lim="800000"/>
            <a:headEnd/>
            <a:tailEnd/>
          </a:ln>
          <a:effectLst/>
        </p:spPr>
        <p:txBody>
          <a:bodyPr wrap="none" lIns="93423" tIns="45892" rIns="93423" bIns="45892" anchor="ctr">
            <a:spAutoFit/>
          </a:bodyPr>
          <a:lstStyle/>
          <a:p>
            <a:pPr algn="r" eaLnBrk="0" hangingPunct="0">
              <a:defRPr/>
            </a:pPr>
            <a:r>
              <a:rPr lang="en-US" sz="2417" dirty="0"/>
              <a:t> </a:t>
            </a:r>
            <a:r>
              <a:rPr lang="en-US" sz="2333" dirty="0"/>
              <a:t>www.honeywell.com</a:t>
            </a:r>
          </a:p>
        </p:txBody>
      </p:sp>
    </p:spTree>
    <p:extLst>
      <p:ext uri="{BB962C8B-B14F-4D97-AF65-F5344CB8AC3E}">
        <p14:creationId xmlns:p14="http://schemas.microsoft.com/office/powerpoint/2010/main" val="3022487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title"/>
          </p:nvPr>
        </p:nvSpPr>
        <p:spPr bwMode="auto">
          <a:xfrm>
            <a:off x="977500" y="105669"/>
            <a:ext cx="13863158" cy="468808"/>
          </a:xfrm>
          <a:prstGeom prst="rect">
            <a:avLst/>
          </a:prstGeom>
          <a:noFill/>
          <a:ln w="12700">
            <a:noFill/>
            <a:miter lim="800000"/>
            <a:headEnd/>
            <a:tailEnd/>
          </a:ln>
        </p:spPr>
        <p:txBody>
          <a:bodyPr vert="horz" wrap="square" lIns="112108" tIns="55070" rIns="112108" bIns="55070" numCol="1" anchor="t" anchorCtr="0" compatLnSpc="1">
            <a:prstTxWarp prst="textNoShape">
              <a:avLst/>
            </a:prstTxWarp>
          </a:bodyPr>
          <a:lstStyle/>
          <a:p>
            <a:pPr lvl="0"/>
            <a:r>
              <a:rPr lang="en-US" smtClean="0"/>
              <a:t>#1 Title – 28 Pt. Arial Bold Title Case</a:t>
            </a:r>
          </a:p>
        </p:txBody>
      </p:sp>
      <p:sp>
        <p:nvSpPr>
          <p:cNvPr id="2051" name="Rectangle 4"/>
          <p:cNvSpPr>
            <a:spLocks noGrp="1" noChangeArrowheads="1"/>
          </p:cNvSpPr>
          <p:nvPr>
            <p:ph type="body" idx="1"/>
          </p:nvPr>
        </p:nvSpPr>
        <p:spPr bwMode="auto">
          <a:xfrm>
            <a:off x="977500" y="992686"/>
            <a:ext cx="13863158" cy="5031878"/>
          </a:xfrm>
          <a:prstGeom prst="rect">
            <a:avLst/>
          </a:prstGeom>
          <a:noFill/>
          <a:ln w="12700">
            <a:noFill/>
            <a:miter lim="800000"/>
            <a:headEnd/>
            <a:tailEnd/>
          </a:ln>
        </p:spPr>
        <p:txBody>
          <a:bodyPr vert="horz" wrap="square" lIns="112108" tIns="55070" rIns="112108" bIns="55070" numCol="1" anchor="t" anchorCtr="0" compatLnSpc="1">
            <a:prstTxWarp prst="textNoShape">
              <a:avLst/>
            </a:prstTxWarp>
          </a:bodyPr>
          <a:lstStyle/>
          <a:p>
            <a:pPr lvl="0"/>
            <a:r>
              <a:rPr lang="en-US" smtClean="0"/>
              <a:t>First level – 24 pt. Arial bold sentence case</a:t>
            </a:r>
          </a:p>
          <a:p>
            <a:pPr lvl="1"/>
            <a:r>
              <a:rPr lang="en-US" smtClean="0"/>
              <a:t>Second level – 20 pt. Arial bold sentence case</a:t>
            </a:r>
          </a:p>
          <a:p>
            <a:pPr lvl="2"/>
            <a:r>
              <a:rPr lang="en-US" smtClean="0"/>
              <a:t>Third level – 18 pt. Arial sentence case</a:t>
            </a:r>
          </a:p>
          <a:p>
            <a:pPr lvl="3"/>
            <a:r>
              <a:rPr lang="en-US" smtClean="0"/>
              <a:t>Fourth level – 16 pt. Arial sentence case</a:t>
            </a:r>
          </a:p>
        </p:txBody>
      </p:sp>
      <p:sp>
        <p:nvSpPr>
          <p:cNvPr id="1040" name="Rectangle 16"/>
          <p:cNvSpPr>
            <a:spLocks noChangeArrowheads="1"/>
          </p:cNvSpPr>
          <p:nvPr/>
        </p:nvSpPr>
        <p:spPr bwMode="auto">
          <a:xfrm>
            <a:off x="15155134" y="6649592"/>
            <a:ext cx="305690" cy="196555"/>
          </a:xfrm>
          <a:prstGeom prst="rect">
            <a:avLst/>
          </a:prstGeom>
          <a:noFill/>
          <a:ln w="12700">
            <a:noFill/>
            <a:miter lim="800000"/>
            <a:headEnd/>
            <a:tailEnd/>
          </a:ln>
          <a:effectLst/>
        </p:spPr>
        <p:txBody>
          <a:bodyPr wrap="none" lIns="93423" tIns="45892" rIns="93423" bIns="45892" anchor="ctr" anchorCtr="1">
            <a:spAutoFit/>
          </a:bodyPr>
          <a:lstStyle/>
          <a:p>
            <a:pPr eaLnBrk="0" hangingPunct="0">
              <a:lnSpc>
                <a:spcPct val="90000"/>
              </a:lnSpc>
              <a:defRPr/>
            </a:pPr>
            <a:fld id="{446EEEAA-5639-484F-81A5-6209D1A34DD4}" type="slidenum">
              <a:rPr lang="en-US" sz="750"/>
              <a:pPr eaLnBrk="0" hangingPunct="0">
                <a:lnSpc>
                  <a:spcPct val="90000"/>
                </a:lnSpc>
                <a:defRPr/>
              </a:pPr>
              <a:t>‹#›</a:t>
            </a:fld>
            <a:endParaRPr lang="en-US" sz="750" dirty="0"/>
          </a:p>
        </p:txBody>
      </p:sp>
      <p:sp>
        <p:nvSpPr>
          <p:cNvPr id="1041" name="Rectangle 17"/>
          <p:cNvSpPr>
            <a:spLocks noChangeArrowheads="1"/>
          </p:cNvSpPr>
          <p:nvPr/>
        </p:nvSpPr>
        <p:spPr bwMode="auto">
          <a:xfrm>
            <a:off x="5410732" y="6689776"/>
            <a:ext cx="5028137" cy="196555"/>
          </a:xfrm>
          <a:prstGeom prst="rect">
            <a:avLst/>
          </a:prstGeom>
          <a:noFill/>
          <a:ln w="12700">
            <a:noFill/>
            <a:miter lim="800000"/>
            <a:headEnd/>
            <a:tailEnd/>
          </a:ln>
          <a:effectLst/>
        </p:spPr>
        <p:txBody>
          <a:bodyPr wrap="none" lIns="93423" tIns="45892" rIns="93423" bIns="45892" anchor="ctr" anchorCtr="1">
            <a:spAutoFit/>
          </a:bodyPr>
          <a:lstStyle/>
          <a:p>
            <a:pPr algn="ctr" eaLnBrk="0" hangingPunct="0">
              <a:lnSpc>
                <a:spcPct val="90000"/>
              </a:lnSpc>
              <a:defRPr/>
            </a:pPr>
            <a:r>
              <a:rPr lang="en-US" sz="750" dirty="0"/>
              <a:t>Honeywell Confidential. Use or disclosure of information on this page is subject to the restrictions on the title page.</a:t>
            </a:r>
            <a:endParaRPr lang="en-US" sz="750" b="0" dirty="0"/>
          </a:p>
        </p:txBody>
      </p:sp>
      <p:sp>
        <p:nvSpPr>
          <p:cNvPr id="1042" name="Rectangle 18"/>
          <p:cNvSpPr>
            <a:spLocks noChangeArrowheads="1"/>
          </p:cNvSpPr>
          <p:nvPr/>
        </p:nvSpPr>
        <p:spPr bwMode="auto">
          <a:xfrm>
            <a:off x="1765280" y="6670429"/>
            <a:ext cx="215922" cy="196555"/>
          </a:xfrm>
          <a:prstGeom prst="rect">
            <a:avLst/>
          </a:prstGeom>
          <a:noFill/>
          <a:ln w="12700">
            <a:noFill/>
            <a:miter lim="800000"/>
            <a:headEnd/>
            <a:tailEnd/>
          </a:ln>
          <a:effectLst/>
        </p:spPr>
        <p:txBody>
          <a:bodyPr wrap="none" lIns="93423" tIns="45892" rIns="93423" bIns="45892" anchor="ctr" anchorCtr="1">
            <a:spAutoFit/>
          </a:bodyPr>
          <a:lstStyle/>
          <a:p>
            <a:pPr algn="r" eaLnBrk="0" hangingPunct="0">
              <a:lnSpc>
                <a:spcPct val="90000"/>
              </a:lnSpc>
              <a:defRPr/>
            </a:pPr>
            <a:r>
              <a:rPr lang="en-US" sz="750" dirty="0"/>
              <a:t> </a:t>
            </a:r>
          </a:p>
        </p:txBody>
      </p:sp>
      <p:grpSp>
        <p:nvGrpSpPr>
          <p:cNvPr id="2" name="Group 23"/>
          <p:cNvGrpSpPr>
            <a:grpSpLocks/>
          </p:cNvGrpSpPr>
          <p:nvPr/>
        </p:nvGrpSpPr>
        <p:grpSpPr bwMode="auto">
          <a:xfrm>
            <a:off x="487441" y="532808"/>
            <a:ext cx="14861621" cy="205383"/>
            <a:chOff x="183" y="456"/>
            <a:chExt cx="5401" cy="129"/>
          </a:xfrm>
        </p:grpSpPr>
        <p:pic>
          <p:nvPicPr>
            <p:cNvPr id="2056" name="Picture 19"/>
            <p:cNvPicPr>
              <a:picLocks noChangeArrowheads="1"/>
            </p:cNvPicPr>
            <p:nvPr/>
          </p:nvPicPr>
          <p:blipFill>
            <a:blip r:embed="rId10" cstate="print"/>
            <a:srcRect/>
            <a:stretch>
              <a:fillRect/>
            </a:stretch>
          </p:blipFill>
          <p:spPr bwMode="auto">
            <a:xfrm>
              <a:off x="4990" y="456"/>
              <a:ext cx="594" cy="112"/>
            </a:xfrm>
            <a:prstGeom prst="rect">
              <a:avLst/>
            </a:prstGeom>
            <a:noFill/>
            <a:ln w="9525">
              <a:noFill/>
              <a:miter lim="800000"/>
              <a:headEnd/>
              <a:tailEnd/>
            </a:ln>
          </p:spPr>
        </p:pic>
        <p:sp>
          <p:nvSpPr>
            <p:cNvPr id="1046" name="Line 22"/>
            <p:cNvSpPr>
              <a:spLocks noChangeShapeType="1"/>
            </p:cNvSpPr>
            <p:nvPr/>
          </p:nvSpPr>
          <p:spPr bwMode="auto">
            <a:xfrm>
              <a:off x="183" y="585"/>
              <a:ext cx="5401" cy="0"/>
            </a:xfrm>
            <a:prstGeom prst="line">
              <a:avLst/>
            </a:prstGeom>
            <a:noFill/>
            <a:ln w="12700">
              <a:solidFill>
                <a:srgbClr val="DC241F"/>
              </a:solidFill>
              <a:round/>
              <a:headEnd/>
              <a:tailEnd/>
            </a:ln>
            <a:effectLst/>
          </p:spPr>
          <p:txBody>
            <a:bodyPr wrap="none" lIns="90488" tIns="44450" rIns="90488" bIns="44450"/>
            <a:lstStyle/>
            <a:p>
              <a:pPr eaLnBrk="0" hangingPunct="0">
                <a:lnSpc>
                  <a:spcPct val="110000"/>
                </a:lnSpc>
                <a:defRPr/>
              </a:pPr>
              <a:endParaRPr lang="en-US" sz="1500"/>
            </a:p>
          </p:txBody>
        </p:sp>
      </p:grpSp>
    </p:spTree>
    <p:extLst>
      <p:ext uri="{BB962C8B-B14F-4D97-AF65-F5344CB8AC3E}">
        <p14:creationId xmlns:p14="http://schemas.microsoft.com/office/powerpoint/2010/main" val="24680149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rtl="0" eaLnBrk="1" fontAlgn="base" hangingPunct="1">
        <a:lnSpc>
          <a:spcPct val="80000"/>
        </a:lnSpc>
        <a:spcBef>
          <a:spcPct val="0"/>
        </a:spcBef>
        <a:spcAft>
          <a:spcPct val="0"/>
        </a:spcAft>
        <a:defRPr sz="2917" b="1">
          <a:solidFill>
            <a:schemeClr val="tx1"/>
          </a:solidFill>
          <a:latin typeface="+mj-lt"/>
          <a:ea typeface="+mj-ea"/>
          <a:cs typeface="+mj-cs"/>
        </a:defRPr>
      </a:lvl1pPr>
      <a:lvl2pPr algn="l" rtl="0" eaLnBrk="1" fontAlgn="base" hangingPunct="1">
        <a:lnSpc>
          <a:spcPct val="80000"/>
        </a:lnSpc>
        <a:spcBef>
          <a:spcPct val="0"/>
        </a:spcBef>
        <a:spcAft>
          <a:spcPct val="0"/>
        </a:spcAft>
        <a:defRPr sz="2917" b="1">
          <a:solidFill>
            <a:schemeClr val="tx1"/>
          </a:solidFill>
          <a:latin typeface="Arial" charset="0"/>
        </a:defRPr>
      </a:lvl2pPr>
      <a:lvl3pPr algn="l" rtl="0" eaLnBrk="1" fontAlgn="base" hangingPunct="1">
        <a:lnSpc>
          <a:spcPct val="80000"/>
        </a:lnSpc>
        <a:spcBef>
          <a:spcPct val="0"/>
        </a:spcBef>
        <a:spcAft>
          <a:spcPct val="0"/>
        </a:spcAft>
        <a:defRPr sz="2917" b="1">
          <a:solidFill>
            <a:schemeClr val="tx1"/>
          </a:solidFill>
          <a:latin typeface="Arial" charset="0"/>
        </a:defRPr>
      </a:lvl3pPr>
      <a:lvl4pPr algn="l" rtl="0" eaLnBrk="1" fontAlgn="base" hangingPunct="1">
        <a:lnSpc>
          <a:spcPct val="80000"/>
        </a:lnSpc>
        <a:spcBef>
          <a:spcPct val="0"/>
        </a:spcBef>
        <a:spcAft>
          <a:spcPct val="0"/>
        </a:spcAft>
        <a:defRPr sz="2917" b="1">
          <a:solidFill>
            <a:schemeClr val="tx1"/>
          </a:solidFill>
          <a:latin typeface="Arial" charset="0"/>
        </a:defRPr>
      </a:lvl4pPr>
      <a:lvl5pPr algn="l" rtl="0" eaLnBrk="1" fontAlgn="base" hangingPunct="1">
        <a:lnSpc>
          <a:spcPct val="80000"/>
        </a:lnSpc>
        <a:spcBef>
          <a:spcPct val="0"/>
        </a:spcBef>
        <a:spcAft>
          <a:spcPct val="0"/>
        </a:spcAft>
        <a:defRPr sz="2917" b="1">
          <a:solidFill>
            <a:schemeClr val="tx1"/>
          </a:solidFill>
          <a:latin typeface="Arial" charset="0"/>
        </a:defRPr>
      </a:lvl5pPr>
      <a:lvl6pPr marL="472010" algn="l" rtl="0" eaLnBrk="1" fontAlgn="base" hangingPunct="1">
        <a:lnSpc>
          <a:spcPct val="80000"/>
        </a:lnSpc>
        <a:spcBef>
          <a:spcPct val="0"/>
        </a:spcBef>
        <a:spcAft>
          <a:spcPct val="0"/>
        </a:spcAft>
        <a:defRPr sz="2917" b="1">
          <a:solidFill>
            <a:schemeClr val="tx1"/>
          </a:solidFill>
          <a:latin typeface="Arial" charset="0"/>
        </a:defRPr>
      </a:lvl6pPr>
      <a:lvl7pPr marL="944020" algn="l" rtl="0" eaLnBrk="1" fontAlgn="base" hangingPunct="1">
        <a:lnSpc>
          <a:spcPct val="80000"/>
        </a:lnSpc>
        <a:spcBef>
          <a:spcPct val="0"/>
        </a:spcBef>
        <a:spcAft>
          <a:spcPct val="0"/>
        </a:spcAft>
        <a:defRPr sz="2917" b="1">
          <a:solidFill>
            <a:schemeClr val="tx1"/>
          </a:solidFill>
          <a:latin typeface="Arial" charset="0"/>
        </a:defRPr>
      </a:lvl7pPr>
      <a:lvl8pPr marL="1416030" algn="l" rtl="0" eaLnBrk="1" fontAlgn="base" hangingPunct="1">
        <a:lnSpc>
          <a:spcPct val="80000"/>
        </a:lnSpc>
        <a:spcBef>
          <a:spcPct val="0"/>
        </a:spcBef>
        <a:spcAft>
          <a:spcPct val="0"/>
        </a:spcAft>
        <a:defRPr sz="2917" b="1">
          <a:solidFill>
            <a:schemeClr val="tx1"/>
          </a:solidFill>
          <a:latin typeface="Arial" charset="0"/>
        </a:defRPr>
      </a:lvl8pPr>
      <a:lvl9pPr marL="1888040" algn="l" rtl="0" eaLnBrk="1" fontAlgn="base" hangingPunct="1">
        <a:lnSpc>
          <a:spcPct val="80000"/>
        </a:lnSpc>
        <a:spcBef>
          <a:spcPct val="0"/>
        </a:spcBef>
        <a:spcAft>
          <a:spcPct val="0"/>
        </a:spcAft>
        <a:defRPr sz="2917" b="1">
          <a:solidFill>
            <a:schemeClr val="tx1"/>
          </a:solidFill>
          <a:latin typeface="Arial" charset="0"/>
        </a:defRPr>
      </a:lvl9pPr>
    </p:titleStyle>
    <p:bodyStyle>
      <a:lvl1pPr marL="179846" indent="-179846" algn="l" rtl="0" eaLnBrk="1" fontAlgn="base" hangingPunct="1">
        <a:lnSpc>
          <a:spcPct val="85000"/>
        </a:lnSpc>
        <a:spcBef>
          <a:spcPct val="30000"/>
        </a:spcBef>
        <a:spcAft>
          <a:spcPct val="0"/>
        </a:spcAft>
        <a:buClr>
          <a:srgbClr val="DC241F"/>
        </a:buClr>
        <a:buChar char="•"/>
        <a:defRPr sz="2417" b="1">
          <a:solidFill>
            <a:schemeClr val="tx1"/>
          </a:solidFill>
          <a:latin typeface="+mn-lt"/>
          <a:ea typeface="+mn-ea"/>
          <a:cs typeface="+mn-cs"/>
        </a:defRPr>
      </a:lvl1pPr>
      <a:lvl2pPr marL="471320" indent="-173645" algn="l" rtl="0" eaLnBrk="1" fontAlgn="base" hangingPunct="1">
        <a:lnSpc>
          <a:spcPct val="85000"/>
        </a:lnSpc>
        <a:spcBef>
          <a:spcPct val="30000"/>
        </a:spcBef>
        <a:spcAft>
          <a:spcPct val="0"/>
        </a:spcAft>
        <a:buClr>
          <a:srgbClr val="0053A5"/>
        </a:buClr>
        <a:buSzPct val="120000"/>
        <a:buFont typeface="Arial" charset="0"/>
        <a:buChar char="-"/>
        <a:defRPr sz="2083" b="1">
          <a:solidFill>
            <a:schemeClr val="tx1"/>
          </a:solidFill>
          <a:latin typeface="+mn-lt"/>
        </a:defRPr>
      </a:lvl2pPr>
      <a:lvl3pPr marL="761245" indent="-170544" algn="l" rtl="0" eaLnBrk="1" fontAlgn="base" hangingPunct="1">
        <a:lnSpc>
          <a:spcPct val="85000"/>
        </a:lnSpc>
        <a:spcBef>
          <a:spcPct val="30000"/>
        </a:spcBef>
        <a:spcAft>
          <a:spcPct val="0"/>
        </a:spcAft>
        <a:buClr>
          <a:srgbClr val="317023"/>
        </a:buClr>
        <a:buSzPct val="90000"/>
        <a:buFont typeface="Wingdings" pitchFamily="2" charset="2"/>
        <a:buChar char="w"/>
        <a:defRPr>
          <a:solidFill>
            <a:schemeClr val="tx1"/>
          </a:solidFill>
          <a:latin typeface="+mn-lt"/>
        </a:defRPr>
      </a:lvl3pPr>
      <a:lvl4pPr marL="1004656" indent="-124032" algn="l" rtl="0" eaLnBrk="1" fontAlgn="base" hangingPunct="1">
        <a:spcBef>
          <a:spcPct val="20000"/>
        </a:spcBef>
        <a:spcAft>
          <a:spcPct val="0"/>
        </a:spcAft>
        <a:buChar char="•"/>
        <a:defRPr sz="1667">
          <a:solidFill>
            <a:schemeClr val="tx1"/>
          </a:solidFill>
          <a:latin typeface="+mn-lt"/>
        </a:defRPr>
      </a:lvl4pPr>
      <a:lvl5pPr marL="2404665" indent="-279071" algn="l" rtl="0" eaLnBrk="1" fontAlgn="base" hangingPunct="1">
        <a:spcBef>
          <a:spcPct val="20000"/>
        </a:spcBef>
        <a:spcAft>
          <a:spcPct val="0"/>
        </a:spcAft>
        <a:buChar char="»"/>
        <a:defRPr sz="2083">
          <a:solidFill>
            <a:schemeClr val="tx1"/>
          </a:solidFill>
          <a:latin typeface="Times New Roman" charset="0"/>
        </a:defRPr>
      </a:lvl5pPr>
      <a:lvl6pPr marL="2877951" indent="-280257" algn="l" rtl="0" eaLnBrk="1" fontAlgn="base" hangingPunct="1">
        <a:spcBef>
          <a:spcPct val="20000"/>
        </a:spcBef>
        <a:spcAft>
          <a:spcPct val="0"/>
        </a:spcAft>
        <a:buChar char="»"/>
        <a:defRPr sz="2083">
          <a:solidFill>
            <a:schemeClr val="tx1"/>
          </a:solidFill>
          <a:latin typeface="Times New Roman" charset="0"/>
        </a:defRPr>
      </a:lvl6pPr>
      <a:lvl7pPr marL="3349961" indent="-280257" algn="l" rtl="0" eaLnBrk="1" fontAlgn="base" hangingPunct="1">
        <a:spcBef>
          <a:spcPct val="20000"/>
        </a:spcBef>
        <a:spcAft>
          <a:spcPct val="0"/>
        </a:spcAft>
        <a:buChar char="»"/>
        <a:defRPr sz="2083">
          <a:solidFill>
            <a:schemeClr val="tx1"/>
          </a:solidFill>
          <a:latin typeface="Times New Roman" charset="0"/>
        </a:defRPr>
      </a:lvl7pPr>
      <a:lvl8pPr marL="3821970" indent="-280257" algn="l" rtl="0" eaLnBrk="1" fontAlgn="base" hangingPunct="1">
        <a:spcBef>
          <a:spcPct val="20000"/>
        </a:spcBef>
        <a:spcAft>
          <a:spcPct val="0"/>
        </a:spcAft>
        <a:buChar char="»"/>
        <a:defRPr sz="2083">
          <a:solidFill>
            <a:schemeClr val="tx1"/>
          </a:solidFill>
          <a:latin typeface="Times New Roman" charset="0"/>
        </a:defRPr>
      </a:lvl8pPr>
      <a:lvl9pPr marL="4293981" indent="-280257" algn="l" rtl="0" eaLnBrk="1" fontAlgn="base" hangingPunct="1">
        <a:spcBef>
          <a:spcPct val="20000"/>
        </a:spcBef>
        <a:spcAft>
          <a:spcPct val="0"/>
        </a:spcAft>
        <a:buChar char="»"/>
        <a:defRPr sz="2083">
          <a:solidFill>
            <a:schemeClr val="tx1"/>
          </a:solidFill>
          <a:latin typeface="Times New Roman" charset="0"/>
        </a:defRPr>
      </a:lvl9pPr>
    </p:bodyStyle>
    <p:otherStyle>
      <a:defPPr>
        <a:defRPr lang="en-US"/>
      </a:defPPr>
      <a:lvl1pPr marL="0" algn="l" defTabSz="944020" rtl="0" eaLnBrk="1" latinLnBrk="0" hangingPunct="1">
        <a:defRPr sz="1833" kern="1200">
          <a:solidFill>
            <a:schemeClr val="tx1"/>
          </a:solidFill>
          <a:latin typeface="+mn-lt"/>
          <a:ea typeface="+mn-ea"/>
          <a:cs typeface="+mn-cs"/>
        </a:defRPr>
      </a:lvl1pPr>
      <a:lvl2pPr marL="472010" algn="l" defTabSz="944020" rtl="0" eaLnBrk="1" latinLnBrk="0" hangingPunct="1">
        <a:defRPr sz="1833" kern="1200">
          <a:solidFill>
            <a:schemeClr val="tx1"/>
          </a:solidFill>
          <a:latin typeface="+mn-lt"/>
          <a:ea typeface="+mn-ea"/>
          <a:cs typeface="+mn-cs"/>
        </a:defRPr>
      </a:lvl2pPr>
      <a:lvl3pPr marL="944020" algn="l" defTabSz="944020" rtl="0" eaLnBrk="1" latinLnBrk="0" hangingPunct="1">
        <a:defRPr sz="1833" kern="1200">
          <a:solidFill>
            <a:schemeClr val="tx1"/>
          </a:solidFill>
          <a:latin typeface="+mn-lt"/>
          <a:ea typeface="+mn-ea"/>
          <a:cs typeface="+mn-cs"/>
        </a:defRPr>
      </a:lvl3pPr>
      <a:lvl4pPr marL="1416030" algn="l" defTabSz="944020" rtl="0" eaLnBrk="1" latinLnBrk="0" hangingPunct="1">
        <a:defRPr sz="1833" kern="1200">
          <a:solidFill>
            <a:schemeClr val="tx1"/>
          </a:solidFill>
          <a:latin typeface="+mn-lt"/>
          <a:ea typeface="+mn-ea"/>
          <a:cs typeface="+mn-cs"/>
        </a:defRPr>
      </a:lvl4pPr>
      <a:lvl5pPr marL="1888040" algn="l" defTabSz="944020" rtl="0" eaLnBrk="1" latinLnBrk="0" hangingPunct="1">
        <a:defRPr sz="1833" kern="1200">
          <a:solidFill>
            <a:schemeClr val="tx1"/>
          </a:solidFill>
          <a:latin typeface="+mn-lt"/>
          <a:ea typeface="+mn-ea"/>
          <a:cs typeface="+mn-cs"/>
        </a:defRPr>
      </a:lvl5pPr>
      <a:lvl6pPr marL="2360051" algn="l" defTabSz="944020" rtl="0" eaLnBrk="1" latinLnBrk="0" hangingPunct="1">
        <a:defRPr sz="1833" kern="1200">
          <a:solidFill>
            <a:schemeClr val="tx1"/>
          </a:solidFill>
          <a:latin typeface="+mn-lt"/>
          <a:ea typeface="+mn-ea"/>
          <a:cs typeface="+mn-cs"/>
        </a:defRPr>
      </a:lvl6pPr>
      <a:lvl7pPr marL="2832061" algn="l" defTabSz="944020" rtl="0" eaLnBrk="1" latinLnBrk="0" hangingPunct="1">
        <a:defRPr sz="1833" kern="1200">
          <a:solidFill>
            <a:schemeClr val="tx1"/>
          </a:solidFill>
          <a:latin typeface="+mn-lt"/>
          <a:ea typeface="+mn-ea"/>
          <a:cs typeface="+mn-cs"/>
        </a:defRPr>
      </a:lvl7pPr>
      <a:lvl8pPr marL="3304071" algn="l" defTabSz="944020" rtl="0" eaLnBrk="1" latinLnBrk="0" hangingPunct="1">
        <a:defRPr sz="1833" kern="1200">
          <a:solidFill>
            <a:schemeClr val="tx1"/>
          </a:solidFill>
          <a:latin typeface="+mn-lt"/>
          <a:ea typeface="+mn-ea"/>
          <a:cs typeface="+mn-cs"/>
        </a:defRPr>
      </a:lvl8pPr>
      <a:lvl9pPr marL="3776081" algn="l" defTabSz="944020" rtl="0" eaLnBrk="1" latinLnBrk="0" hangingPunct="1">
        <a:defRPr sz="18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Continuous Integration &amp; Deployment </a:t>
            </a:r>
            <a:endParaRPr lang="en-US" dirty="0"/>
          </a:p>
        </p:txBody>
      </p:sp>
      <p:sp>
        <p:nvSpPr>
          <p:cNvPr id="3" name="Subtitle 2"/>
          <p:cNvSpPr>
            <a:spLocks noGrp="1"/>
          </p:cNvSpPr>
          <p:nvPr>
            <p:ph type="subTitle" idx="1"/>
          </p:nvPr>
        </p:nvSpPr>
        <p:spPr/>
        <p:txBody>
          <a:bodyPr/>
          <a:lstStyle/>
          <a:p>
            <a:r>
              <a:rPr lang="en-US" dirty="0" smtClean="0"/>
              <a:t>USP</a:t>
            </a:r>
            <a:endParaRPr lang="en-US" dirty="0"/>
          </a:p>
        </p:txBody>
      </p:sp>
    </p:spTree>
    <p:extLst>
      <p:ext uri="{BB962C8B-B14F-4D97-AF65-F5344CB8AC3E}">
        <p14:creationId xmlns:p14="http://schemas.microsoft.com/office/powerpoint/2010/main" val="2784838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ounded Rectangle 45"/>
          <p:cNvSpPr/>
          <p:nvPr/>
        </p:nvSpPr>
        <p:spPr bwMode="auto">
          <a:xfrm>
            <a:off x="1436890" y="1001482"/>
            <a:ext cx="12511315" cy="5181601"/>
          </a:xfrm>
          <a:prstGeom prst="roundRect">
            <a:avLst/>
          </a:prstGeom>
          <a:solidFill>
            <a:schemeClr val="accent3">
              <a:lumMod val="85000"/>
            </a:schemeClr>
          </a:solidFill>
          <a:ln w="12699" cap="flat" cmpd="sng" algn="ctr">
            <a:noFill/>
            <a:prstDash val="solid"/>
            <a:round/>
            <a:headEnd type="none" w="med" len="med"/>
            <a:tailEnd type="none" w="med" len="med"/>
          </a:ln>
          <a:effectLst/>
        </p:spPr>
        <p:txBody>
          <a:bodyPr vert="horz" wrap="none" lIns="90488" tIns="44450" rIns="90488" bIns="44450" numCol="1" rtlCol="0" anchor="t" anchorCtr="0" compatLnSpc="1">
            <a:prstTxWarp prst="textNoShape">
              <a:avLst/>
            </a:prstTxWarp>
          </a:bodyPr>
          <a:lstStyle/>
          <a:p>
            <a:pPr marL="0" marR="0" indent="0" algn="l" defTabSz="914400" rtl="0" eaLnBrk="0" fontAlgn="base" latinLnBrk="0" hangingPunct="0">
              <a:lnSpc>
                <a:spcPct val="11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Arial" charset="0"/>
            </a:endParaRPr>
          </a:p>
        </p:txBody>
      </p:sp>
      <p:sp>
        <p:nvSpPr>
          <p:cNvPr id="39" name="Rectangle 38"/>
          <p:cNvSpPr/>
          <p:nvPr/>
        </p:nvSpPr>
        <p:spPr bwMode="auto">
          <a:xfrm>
            <a:off x="4281732" y="1451424"/>
            <a:ext cx="2757673" cy="4630057"/>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0488" tIns="44450" rIns="90488" bIns="44450" numCol="1" rtlCol="0" anchor="t" anchorCtr="0" compatLnSpc="1">
            <a:prstTxWarp prst="textNoShape">
              <a:avLst/>
            </a:prstTxWarp>
          </a:bodyPr>
          <a:lstStyle/>
          <a:p>
            <a:pPr marL="0" marR="0" indent="0" algn="l" defTabSz="914400" rtl="0" eaLnBrk="0" fontAlgn="base" latinLnBrk="0" hangingPunct="0">
              <a:lnSpc>
                <a:spcPct val="11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Continuous Integration – Cloud Overall Process </a:t>
            </a:r>
            <a:endParaRPr lang="en-US" dirty="0"/>
          </a:p>
        </p:txBody>
      </p:sp>
      <p:pic>
        <p:nvPicPr>
          <p:cNvPr id="6" name="Picture 2" descr="server.png"/>
          <p:cNvPicPr>
            <a:picLocks noChangeAspect="1" noChangeArrowheads="1"/>
          </p:cNvPicPr>
          <p:nvPr/>
        </p:nvPicPr>
        <p:blipFill>
          <a:blip r:embed="rId2" cstate="print"/>
          <a:srcRect/>
          <a:stretch>
            <a:fillRect/>
          </a:stretch>
        </p:blipFill>
        <p:spPr bwMode="auto">
          <a:xfrm>
            <a:off x="2353218" y="1603825"/>
            <a:ext cx="698500" cy="1066800"/>
          </a:xfrm>
          <a:prstGeom prst="rect">
            <a:avLst/>
          </a:prstGeom>
          <a:noFill/>
          <a:ln w="9525">
            <a:noFill/>
            <a:miter lim="800000"/>
            <a:headEnd/>
            <a:tailEnd/>
          </a:ln>
        </p:spPr>
      </p:pic>
      <p:pic>
        <p:nvPicPr>
          <p:cNvPr id="7" name="Content Placeholder 3" descr="LoadGenerator.jpg"/>
          <p:cNvPicPr>
            <a:picLocks noChangeAspect="1"/>
          </p:cNvPicPr>
          <p:nvPr/>
        </p:nvPicPr>
        <p:blipFill>
          <a:blip r:embed="rId3" cstate="print"/>
          <a:srcRect/>
          <a:stretch>
            <a:fillRect/>
          </a:stretch>
        </p:blipFill>
        <p:spPr bwMode="auto">
          <a:xfrm>
            <a:off x="2353218" y="4389888"/>
            <a:ext cx="715963" cy="568325"/>
          </a:xfrm>
          <a:prstGeom prst="rect">
            <a:avLst/>
          </a:prstGeom>
          <a:noFill/>
          <a:ln w="12700">
            <a:noFill/>
            <a:miter lim="800000"/>
            <a:headEnd/>
            <a:tailEnd/>
          </a:ln>
        </p:spPr>
      </p:pic>
      <p:cxnSp>
        <p:nvCxnSpPr>
          <p:cNvPr id="8" name="Straight Arrow Connector 6"/>
          <p:cNvCxnSpPr>
            <a:cxnSpLocks noChangeShapeType="1"/>
          </p:cNvCxnSpPr>
          <p:nvPr/>
        </p:nvCxnSpPr>
        <p:spPr bwMode="auto">
          <a:xfrm>
            <a:off x="3115218" y="2137225"/>
            <a:ext cx="1981200" cy="0"/>
          </a:xfrm>
          <a:prstGeom prst="straightConnector1">
            <a:avLst/>
          </a:prstGeom>
          <a:noFill/>
          <a:ln w="38100" algn="ctr">
            <a:solidFill>
              <a:schemeClr val="accent2">
                <a:lumMod val="75000"/>
              </a:schemeClr>
            </a:solidFill>
            <a:round/>
            <a:headEnd/>
            <a:tailEnd type="arrow" w="med" len="med"/>
          </a:ln>
        </p:spPr>
      </p:cxnSp>
      <p:sp>
        <p:nvSpPr>
          <p:cNvPr id="9" name="TextBox 8"/>
          <p:cNvSpPr txBox="1"/>
          <p:nvPr/>
        </p:nvSpPr>
        <p:spPr>
          <a:xfrm>
            <a:off x="2124618" y="2688088"/>
            <a:ext cx="2057400" cy="430887"/>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gn="l">
              <a:defRPr/>
            </a:pPr>
            <a:r>
              <a:rPr lang="en-US" sz="1100" b="1" dirty="0"/>
              <a:t>Revision control system</a:t>
            </a:r>
          </a:p>
          <a:p>
            <a:pPr algn="l">
              <a:defRPr/>
            </a:pPr>
            <a:r>
              <a:rPr lang="en-US" sz="1100" dirty="0"/>
              <a:t> </a:t>
            </a:r>
            <a:r>
              <a:rPr lang="en-US" sz="1100" b="1" dirty="0" smtClean="0"/>
              <a:t>SVN</a:t>
            </a:r>
            <a:endParaRPr lang="en-US" sz="1100" b="1" dirty="0"/>
          </a:p>
        </p:txBody>
      </p:sp>
      <p:cxnSp>
        <p:nvCxnSpPr>
          <p:cNvPr id="10" name="Straight Arrow Connector 13"/>
          <p:cNvCxnSpPr>
            <a:cxnSpLocks noChangeShapeType="1"/>
          </p:cNvCxnSpPr>
          <p:nvPr/>
        </p:nvCxnSpPr>
        <p:spPr bwMode="auto">
          <a:xfrm flipV="1">
            <a:off x="2581818" y="3280225"/>
            <a:ext cx="0" cy="990600"/>
          </a:xfrm>
          <a:prstGeom prst="straightConnector1">
            <a:avLst/>
          </a:prstGeom>
          <a:noFill/>
          <a:ln w="38100" algn="ctr">
            <a:solidFill>
              <a:schemeClr val="accent2">
                <a:lumMod val="75000"/>
              </a:schemeClr>
            </a:solidFill>
            <a:round/>
            <a:headEnd/>
            <a:tailEnd type="arrow" w="med" len="med"/>
          </a:ln>
        </p:spPr>
      </p:cxnSp>
      <p:pic>
        <p:nvPicPr>
          <p:cNvPr id="11" name="Picture 2" descr="server.png"/>
          <p:cNvPicPr>
            <a:picLocks noChangeAspect="1" noChangeArrowheads="1"/>
          </p:cNvPicPr>
          <p:nvPr/>
        </p:nvPicPr>
        <p:blipFill>
          <a:blip r:embed="rId2" cstate="print"/>
          <a:srcRect/>
          <a:stretch>
            <a:fillRect/>
          </a:stretch>
        </p:blipFill>
        <p:spPr bwMode="auto">
          <a:xfrm>
            <a:off x="5172618" y="2038800"/>
            <a:ext cx="509588" cy="685800"/>
          </a:xfrm>
          <a:prstGeom prst="rect">
            <a:avLst/>
          </a:prstGeom>
          <a:ln>
            <a:headEnd/>
            <a:tailEnd/>
          </a:ln>
        </p:spPr>
        <p:style>
          <a:lnRef idx="2">
            <a:schemeClr val="accent1"/>
          </a:lnRef>
          <a:fillRef idx="1">
            <a:schemeClr val="lt1"/>
          </a:fillRef>
          <a:effectRef idx="0">
            <a:schemeClr val="accent1"/>
          </a:effectRef>
          <a:fontRef idx="minor">
            <a:schemeClr val="dk1"/>
          </a:fontRef>
        </p:style>
      </p:pic>
      <p:sp>
        <p:nvSpPr>
          <p:cNvPr id="12" name="TextBox 11"/>
          <p:cNvSpPr txBox="1"/>
          <p:nvPr/>
        </p:nvSpPr>
        <p:spPr>
          <a:xfrm>
            <a:off x="1627503" y="5075688"/>
            <a:ext cx="2286000" cy="769441"/>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gn="l">
              <a:defRPr/>
            </a:pPr>
            <a:r>
              <a:rPr lang="en-US" sz="1100" b="1" dirty="0"/>
              <a:t>Current Development</a:t>
            </a:r>
          </a:p>
          <a:p>
            <a:pPr algn="l">
              <a:defRPr/>
            </a:pPr>
            <a:r>
              <a:rPr lang="en-US" sz="1100" dirty="0"/>
              <a:t>Win7</a:t>
            </a:r>
          </a:p>
          <a:p>
            <a:pPr algn="l">
              <a:defRPr/>
            </a:pPr>
            <a:r>
              <a:rPr lang="en-US" sz="1100" dirty="0" smtClean="0"/>
              <a:t>VS2013</a:t>
            </a:r>
            <a:endParaRPr lang="en-US" sz="1100" dirty="0"/>
          </a:p>
          <a:p>
            <a:pPr algn="l">
              <a:defRPr/>
            </a:pPr>
            <a:r>
              <a:rPr lang="en-US" sz="1100" dirty="0" smtClean="0"/>
              <a:t>Azure Emulator</a:t>
            </a:r>
            <a:endParaRPr lang="en-US" sz="1100" dirty="0"/>
          </a:p>
        </p:txBody>
      </p:sp>
      <p:sp>
        <p:nvSpPr>
          <p:cNvPr id="13" name="TextBox 23"/>
          <p:cNvSpPr txBox="1">
            <a:spLocks noChangeArrowheads="1"/>
          </p:cNvSpPr>
          <p:nvPr/>
        </p:nvSpPr>
        <p:spPr bwMode="auto">
          <a:xfrm>
            <a:off x="4223633" y="2714168"/>
            <a:ext cx="3352799" cy="669414"/>
          </a:xfrm>
          <a:prstGeom prst="rect">
            <a:avLst/>
          </a:prstGeom>
          <a:noFill/>
          <a:ln w="9525">
            <a:noFill/>
            <a:miter lim="800000"/>
            <a:headEnd/>
            <a:tailEnd/>
          </a:ln>
        </p:spPr>
        <p:txBody>
          <a:bodyPr wrap="square">
            <a:spAutoFit/>
          </a:bodyPr>
          <a:lstStyle/>
          <a:p>
            <a:pPr algn="l">
              <a:lnSpc>
                <a:spcPct val="150000"/>
              </a:lnSpc>
            </a:pPr>
            <a:r>
              <a:rPr lang="en-US" sz="1100" b="1" dirty="0"/>
              <a:t>Build </a:t>
            </a:r>
            <a:r>
              <a:rPr lang="en-US" sz="1100" b="1" dirty="0" smtClean="0"/>
              <a:t>server – CI process  - </a:t>
            </a:r>
          </a:p>
          <a:p>
            <a:pPr algn="l">
              <a:lnSpc>
                <a:spcPct val="150000"/>
              </a:lnSpc>
            </a:pPr>
            <a:r>
              <a:rPr lang="en-US" sz="1100" b="1" dirty="0" smtClean="0"/>
              <a:t>     </a:t>
            </a:r>
            <a:r>
              <a:rPr lang="en-US" sz="1400" b="1" dirty="0" smtClean="0"/>
              <a:t>Jenkins Framework</a:t>
            </a:r>
            <a:endParaRPr lang="en-US" sz="1400" b="1" dirty="0"/>
          </a:p>
        </p:txBody>
      </p:sp>
      <p:sp>
        <p:nvSpPr>
          <p:cNvPr id="14" name="Rectangle 24"/>
          <p:cNvSpPr>
            <a:spLocks noChangeArrowheads="1"/>
          </p:cNvSpPr>
          <p:nvPr/>
        </p:nvSpPr>
        <p:spPr bwMode="auto">
          <a:xfrm>
            <a:off x="4610915" y="3287027"/>
            <a:ext cx="1802680" cy="170816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square">
            <a:spAutoFit/>
          </a:bodyPr>
          <a:lstStyle/>
          <a:p>
            <a:pPr algn="l">
              <a:spcBef>
                <a:spcPct val="0"/>
              </a:spcBef>
            </a:pPr>
            <a:r>
              <a:rPr lang="en-US" sz="900" dirty="0" smtClean="0"/>
              <a:t>-----------------</a:t>
            </a:r>
            <a:endParaRPr lang="en-US" sz="900" dirty="0"/>
          </a:p>
          <a:p>
            <a:pPr algn="l">
              <a:spcBef>
                <a:spcPct val="0"/>
              </a:spcBef>
            </a:pPr>
            <a:r>
              <a:rPr lang="en-US" sz="1200" b="1" u="sng" dirty="0" smtClean="0"/>
              <a:t>SCA:</a:t>
            </a:r>
          </a:p>
          <a:p>
            <a:pPr algn="l">
              <a:spcBef>
                <a:spcPct val="0"/>
              </a:spcBef>
            </a:pPr>
            <a:r>
              <a:rPr lang="en-US" sz="1200" dirty="0" err="1" smtClean="0"/>
              <a:t>Klocwork</a:t>
            </a:r>
            <a:endParaRPr lang="en-US" sz="1200" dirty="0" smtClean="0"/>
          </a:p>
          <a:p>
            <a:pPr algn="l">
              <a:spcBef>
                <a:spcPct val="0"/>
              </a:spcBef>
            </a:pPr>
            <a:endParaRPr lang="en-US" sz="1200" dirty="0" smtClean="0"/>
          </a:p>
          <a:p>
            <a:pPr algn="l">
              <a:spcBef>
                <a:spcPct val="0"/>
              </a:spcBef>
            </a:pPr>
            <a:r>
              <a:rPr lang="en-US" sz="1200" b="1" u="sng" dirty="0" smtClean="0"/>
              <a:t>DCA:</a:t>
            </a:r>
          </a:p>
          <a:p>
            <a:pPr algn="l">
              <a:spcBef>
                <a:spcPct val="0"/>
              </a:spcBef>
            </a:pPr>
            <a:r>
              <a:rPr lang="en-US" sz="1200" b="1" u="sng" dirty="0" err="1" smtClean="0"/>
              <a:t>OpenCOver</a:t>
            </a:r>
            <a:endParaRPr lang="en-US" sz="1200" b="1" u="sng" dirty="0" smtClean="0"/>
          </a:p>
          <a:p>
            <a:pPr algn="l">
              <a:spcBef>
                <a:spcPct val="0"/>
              </a:spcBef>
            </a:pPr>
            <a:endParaRPr lang="en-US" sz="1200" b="1" u="sng" dirty="0" smtClean="0"/>
          </a:p>
          <a:p>
            <a:pPr algn="l">
              <a:spcBef>
                <a:spcPct val="0"/>
              </a:spcBef>
            </a:pPr>
            <a:r>
              <a:rPr lang="en-US" sz="1200" b="1" u="sng" dirty="0" smtClean="0"/>
              <a:t>UT/DIT:</a:t>
            </a:r>
          </a:p>
          <a:p>
            <a:pPr algn="l">
              <a:spcBef>
                <a:spcPct val="0"/>
              </a:spcBef>
            </a:pPr>
            <a:r>
              <a:rPr lang="en-US" sz="1200" dirty="0" err="1" smtClean="0"/>
              <a:t>nUnit</a:t>
            </a:r>
            <a:r>
              <a:rPr lang="en-US" sz="1200" dirty="0" smtClean="0"/>
              <a:t>, </a:t>
            </a:r>
            <a:endParaRPr lang="en-US" sz="1200" dirty="0"/>
          </a:p>
        </p:txBody>
      </p:sp>
      <p:sp>
        <p:nvSpPr>
          <p:cNvPr id="15" name="TextBox 14"/>
          <p:cNvSpPr txBox="1"/>
          <p:nvPr/>
        </p:nvSpPr>
        <p:spPr>
          <a:xfrm>
            <a:off x="3599519" y="1026883"/>
            <a:ext cx="378822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defRPr/>
            </a:pPr>
            <a:r>
              <a:rPr lang="en-US" dirty="0"/>
              <a:t>          </a:t>
            </a:r>
            <a:r>
              <a:rPr lang="en-US" dirty="0" err="1" smtClean="0"/>
              <a:t>VMWare</a:t>
            </a:r>
            <a:r>
              <a:rPr lang="en-US" dirty="0" smtClean="0"/>
              <a:t> – Jenkins platform</a:t>
            </a:r>
            <a:endParaRPr lang="en-US" dirty="0"/>
          </a:p>
        </p:txBody>
      </p:sp>
      <p:pic>
        <p:nvPicPr>
          <p:cNvPr id="16" name="Picture 2" descr="server.png"/>
          <p:cNvPicPr>
            <a:picLocks noChangeAspect="1" noChangeArrowheads="1"/>
          </p:cNvPicPr>
          <p:nvPr/>
        </p:nvPicPr>
        <p:blipFill>
          <a:blip r:embed="rId4" cstate="print"/>
          <a:srcRect/>
          <a:stretch>
            <a:fillRect/>
          </a:stretch>
        </p:blipFill>
        <p:spPr bwMode="auto">
          <a:xfrm>
            <a:off x="3811903" y="1055911"/>
            <a:ext cx="228600" cy="304800"/>
          </a:xfrm>
          <a:prstGeom prst="rect">
            <a:avLst/>
          </a:prstGeom>
          <a:noFill/>
          <a:ln w="9525">
            <a:noFill/>
            <a:miter lim="800000"/>
            <a:headEnd/>
            <a:tailEnd/>
          </a:ln>
        </p:spPr>
      </p:pic>
      <p:pic>
        <p:nvPicPr>
          <p:cNvPr id="22" name="Picture 2"/>
          <p:cNvPicPr>
            <a:picLocks noChangeAspect="1" noChangeArrowheads="1"/>
          </p:cNvPicPr>
          <p:nvPr/>
        </p:nvPicPr>
        <p:blipFill>
          <a:blip r:embed="rId5" cstate="print"/>
          <a:srcRect/>
          <a:stretch>
            <a:fillRect/>
          </a:stretch>
        </p:blipFill>
        <p:spPr bwMode="auto">
          <a:xfrm>
            <a:off x="2810418" y="4389888"/>
            <a:ext cx="255588" cy="280987"/>
          </a:xfrm>
          <a:prstGeom prst="rect">
            <a:avLst/>
          </a:prstGeom>
          <a:noFill/>
          <a:ln w="38100" algn="ctr">
            <a:noFill/>
            <a:miter lim="800000"/>
            <a:headEnd/>
            <a:tailEnd/>
          </a:ln>
        </p:spPr>
      </p:pic>
      <p:pic>
        <p:nvPicPr>
          <p:cNvPr id="24" name="Content Placeholder 3" descr="LoadGenerator.jpg"/>
          <p:cNvPicPr>
            <a:picLocks noChangeAspect="1"/>
          </p:cNvPicPr>
          <p:nvPr/>
        </p:nvPicPr>
        <p:blipFill>
          <a:blip r:embed="rId3" cstate="print"/>
          <a:srcRect/>
          <a:stretch>
            <a:fillRect/>
          </a:stretch>
        </p:blipFill>
        <p:spPr bwMode="auto">
          <a:xfrm>
            <a:off x="11501545" y="1912256"/>
            <a:ext cx="715963" cy="566738"/>
          </a:xfrm>
          <a:prstGeom prst="rect">
            <a:avLst/>
          </a:prstGeom>
          <a:noFill/>
          <a:ln w="12700">
            <a:noFill/>
            <a:miter lim="800000"/>
            <a:headEnd/>
            <a:tailEnd/>
          </a:ln>
        </p:spPr>
      </p:pic>
      <p:sp>
        <p:nvSpPr>
          <p:cNvPr id="25" name="Rectangle 47"/>
          <p:cNvSpPr>
            <a:spLocks noChangeArrowheads="1"/>
          </p:cNvSpPr>
          <p:nvPr/>
        </p:nvSpPr>
        <p:spPr bwMode="auto">
          <a:xfrm>
            <a:off x="10086403" y="1959427"/>
            <a:ext cx="1670148" cy="600164"/>
          </a:xfrm>
          <a:prstGeom prst="rect">
            <a:avLst/>
          </a:prstGeom>
          <a:noFill/>
          <a:ln w="9525">
            <a:noFill/>
            <a:miter lim="800000"/>
            <a:headEnd/>
            <a:tailEnd/>
          </a:ln>
        </p:spPr>
        <p:txBody>
          <a:bodyPr wrap="square">
            <a:spAutoFit/>
          </a:bodyPr>
          <a:lstStyle/>
          <a:p>
            <a:pPr algn="l">
              <a:spcBef>
                <a:spcPct val="0"/>
              </a:spcBef>
            </a:pPr>
            <a:endParaRPr lang="en-US" sz="1100" b="1" dirty="0" smtClean="0"/>
          </a:p>
          <a:p>
            <a:pPr algn="l">
              <a:spcBef>
                <a:spcPct val="0"/>
              </a:spcBef>
            </a:pPr>
            <a:r>
              <a:rPr lang="en-US" sz="1100" b="1" dirty="0" smtClean="0"/>
              <a:t>Deploy  CSS </a:t>
            </a:r>
            <a:r>
              <a:rPr lang="en-US" sz="1100" b="1" dirty="0" err="1" smtClean="0"/>
              <a:t>Pkg</a:t>
            </a:r>
            <a:r>
              <a:rPr lang="en-US" sz="1100" b="1" dirty="0" smtClean="0"/>
              <a:t> to Azure subscription</a:t>
            </a:r>
          </a:p>
        </p:txBody>
      </p:sp>
      <p:pic>
        <p:nvPicPr>
          <p:cNvPr id="26" name="Picture 2"/>
          <p:cNvPicPr>
            <a:picLocks noChangeAspect="1" noChangeArrowheads="1"/>
          </p:cNvPicPr>
          <p:nvPr/>
        </p:nvPicPr>
        <p:blipFill>
          <a:blip r:embed="rId5" cstate="print"/>
          <a:srcRect/>
          <a:stretch>
            <a:fillRect/>
          </a:stretch>
        </p:blipFill>
        <p:spPr bwMode="auto">
          <a:xfrm>
            <a:off x="11513142" y="2386872"/>
            <a:ext cx="255588" cy="280988"/>
          </a:xfrm>
          <a:prstGeom prst="rect">
            <a:avLst/>
          </a:prstGeom>
          <a:noFill/>
          <a:ln w="38100" algn="ctr">
            <a:noFill/>
            <a:miter lim="800000"/>
            <a:headEnd/>
            <a:tailEnd/>
          </a:ln>
        </p:spPr>
      </p:pic>
      <p:cxnSp>
        <p:nvCxnSpPr>
          <p:cNvPr id="30" name="Straight Arrow Connector 50"/>
          <p:cNvCxnSpPr>
            <a:cxnSpLocks noChangeShapeType="1"/>
          </p:cNvCxnSpPr>
          <p:nvPr/>
        </p:nvCxnSpPr>
        <p:spPr bwMode="auto">
          <a:xfrm>
            <a:off x="10958262" y="2641600"/>
            <a:ext cx="1" cy="653151"/>
          </a:xfrm>
          <a:prstGeom prst="straightConnector1">
            <a:avLst/>
          </a:prstGeom>
          <a:noFill/>
          <a:ln w="38100" algn="ctr">
            <a:solidFill>
              <a:schemeClr val="accent2">
                <a:lumMod val="75000"/>
              </a:schemeClr>
            </a:solidFill>
            <a:round/>
            <a:headEnd/>
            <a:tailEnd type="arrow" w="med" len="med"/>
          </a:ln>
        </p:spPr>
      </p:cxnSp>
      <p:sp>
        <p:nvSpPr>
          <p:cNvPr id="35" name="TextBox 34"/>
          <p:cNvSpPr txBox="1"/>
          <p:nvPr/>
        </p:nvSpPr>
        <p:spPr>
          <a:xfrm>
            <a:off x="4354303" y="1480454"/>
            <a:ext cx="2510971" cy="338554"/>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600" b="1" dirty="0" smtClean="0"/>
              <a:t>Continuous Integration</a:t>
            </a:r>
            <a:endParaRPr lang="en-US" sz="1600" b="1" dirty="0"/>
          </a:p>
        </p:txBody>
      </p:sp>
      <p:sp>
        <p:nvSpPr>
          <p:cNvPr id="36" name="TextBox 35"/>
          <p:cNvSpPr txBox="1"/>
          <p:nvPr/>
        </p:nvSpPr>
        <p:spPr>
          <a:xfrm>
            <a:off x="9151234" y="1574792"/>
            <a:ext cx="3098799" cy="338554"/>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600" b="1" dirty="0" smtClean="0"/>
              <a:t>Continuous Deployment</a:t>
            </a:r>
            <a:endParaRPr lang="en-US" sz="1600" b="1" dirty="0"/>
          </a:p>
        </p:txBody>
      </p:sp>
      <p:sp>
        <p:nvSpPr>
          <p:cNvPr id="40" name="Rectangle 39"/>
          <p:cNvSpPr/>
          <p:nvPr/>
        </p:nvSpPr>
        <p:spPr bwMode="auto">
          <a:xfrm>
            <a:off x="8926262" y="1886854"/>
            <a:ext cx="3251200" cy="1857829"/>
          </a:xfrm>
          <a:prstGeom prst="rect">
            <a:avLst/>
          </a:prstGeom>
          <a:noFill/>
          <a:ln w="12699" cap="flat" cmpd="sng" algn="ctr">
            <a:noFill/>
            <a:prstDash val="solid"/>
            <a:round/>
            <a:headEnd type="none" w="med" len="med"/>
            <a:tailEnd type="none" w="med" len="med"/>
          </a:ln>
          <a:effectLst/>
        </p:spPr>
        <p:txBody>
          <a:bodyPr vert="horz" wrap="none" lIns="90488" tIns="44450" rIns="90488" bIns="44450" numCol="1" rtlCol="0" anchor="t" anchorCtr="0" compatLnSpc="1">
            <a:prstTxWarp prst="textNoShape">
              <a:avLst/>
            </a:prstTxWarp>
          </a:bodyPr>
          <a:lstStyle/>
          <a:p>
            <a:pPr marL="0" marR="0" indent="0" algn="l" defTabSz="914400" rtl="0" eaLnBrk="0" fontAlgn="base" latinLnBrk="0" hangingPunct="0">
              <a:lnSpc>
                <a:spcPct val="11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Arial" charset="0"/>
            </a:endParaRPr>
          </a:p>
        </p:txBody>
      </p:sp>
      <p:sp>
        <p:nvSpPr>
          <p:cNvPr id="41" name="Right Arrow 40"/>
          <p:cNvSpPr/>
          <p:nvPr/>
        </p:nvSpPr>
        <p:spPr bwMode="auto">
          <a:xfrm>
            <a:off x="7053918" y="1959425"/>
            <a:ext cx="2902858" cy="377372"/>
          </a:xfrm>
          <a:prstGeom prst="rightArrow">
            <a:avLst/>
          </a:prstGeom>
          <a:solidFill>
            <a:srgbClr val="FFFF00"/>
          </a:solidFill>
          <a:ln w="12699" cap="flat" cmpd="sng" algn="ctr">
            <a:solidFill>
              <a:schemeClr val="accent1">
                <a:lumMod val="50000"/>
              </a:schemeClr>
            </a:solidFill>
            <a:prstDash val="solid"/>
            <a:round/>
            <a:headEnd type="none" w="med" len="med"/>
            <a:tailEnd type="none" w="med" len="med"/>
          </a:ln>
          <a:effectLst/>
        </p:spPr>
        <p:txBody>
          <a:bodyPr vert="horz" wrap="none" lIns="90488" tIns="44450" rIns="90488" bIns="44450" numCol="1" rtlCol="0" anchor="t" anchorCtr="0" compatLnSpc="1">
            <a:prstTxWarp prst="textNoShape">
              <a:avLst/>
            </a:prstTxWarp>
          </a:bodyPr>
          <a:lstStyle/>
          <a:p>
            <a:pPr marL="0" marR="0" indent="0" algn="l" defTabSz="914400" rtl="0" eaLnBrk="0" fontAlgn="base" latinLnBrk="0" hangingPunct="0">
              <a:lnSpc>
                <a:spcPct val="11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Arial" charset="0"/>
            </a:endParaRPr>
          </a:p>
        </p:txBody>
      </p:sp>
      <p:sp>
        <p:nvSpPr>
          <p:cNvPr id="44" name="TextBox 43"/>
          <p:cNvSpPr txBox="1"/>
          <p:nvPr/>
        </p:nvSpPr>
        <p:spPr>
          <a:xfrm>
            <a:off x="8993507" y="990597"/>
            <a:ext cx="324201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defRPr/>
            </a:pPr>
            <a:r>
              <a:rPr lang="en-US" dirty="0" smtClean="0"/>
              <a:t>MS Azure</a:t>
            </a:r>
            <a:endParaRPr lang="en-US" dirty="0"/>
          </a:p>
        </p:txBody>
      </p:sp>
      <p:sp>
        <p:nvSpPr>
          <p:cNvPr id="48" name="Rounded Rectangle 47"/>
          <p:cNvSpPr/>
          <p:nvPr/>
        </p:nvSpPr>
        <p:spPr bwMode="auto">
          <a:xfrm>
            <a:off x="10000322" y="1944911"/>
            <a:ext cx="2148114" cy="711200"/>
          </a:xfrm>
          <a:prstGeom prst="roundRect">
            <a:avLst/>
          </a:prstGeom>
          <a:noFill/>
          <a:ln w="12699" cap="flat" cmpd="sng" algn="ctr">
            <a:solidFill>
              <a:schemeClr val="accent1"/>
            </a:solidFill>
            <a:prstDash val="solid"/>
            <a:round/>
            <a:headEnd type="none" w="med" len="med"/>
            <a:tailEnd type="none" w="med" len="med"/>
          </a:ln>
          <a:effectLst/>
        </p:spPr>
        <p:txBody>
          <a:bodyPr vert="horz" wrap="none" lIns="90488" tIns="44450" rIns="90488" bIns="44450" numCol="1" rtlCol="0" anchor="t" anchorCtr="0" compatLnSpc="1">
            <a:prstTxWarp prst="textNoShape">
              <a:avLst/>
            </a:prstTxWarp>
          </a:bodyPr>
          <a:lstStyle/>
          <a:p>
            <a:pPr marL="0" marR="0" indent="0" algn="l" defTabSz="914400" rtl="0" eaLnBrk="0" fontAlgn="base" latinLnBrk="0" hangingPunct="0">
              <a:lnSpc>
                <a:spcPct val="11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Arial" charset="0"/>
            </a:endParaRPr>
          </a:p>
        </p:txBody>
      </p:sp>
      <p:sp>
        <p:nvSpPr>
          <p:cNvPr id="55" name="Rounded Rectangle 54"/>
          <p:cNvSpPr/>
          <p:nvPr/>
        </p:nvSpPr>
        <p:spPr bwMode="auto">
          <a:xfrm>
            <a:off x="8933522" y="3432632"/>
            <a:ext cx="994225" cy="674915"/>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0488" tIns="44450" rIns="90488" bIns="44450" numCol="1" rtlCol="0" anchor="t" anchorCtr="0" compatLnSpc="1">
            <a:prstTxWarp prst="textNoShape">
              <a:avLst/>
            </a:prstTxWarp>
          </a:bodyPr>
          <a:lstStyle/>
          <a:p>
            <a:pPr marL="0" marR="0" indent="0" algn="l" defTabSz="914400" rtl="0" eaLnBrk="0" fontAlgn="base" latinLnBrk="0" hangingPunct="0">
              <a:lnSpc>
                <a:spcPct val="11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Arial" charset="0"/>
            </a:endParaRPr>
          </a:p>
        </p:txBody>
      </p:sp>
      <p:sp>
        <p:nvSpPr>
          <p:cNvPr id="62" name="TextBox 61"/>
          <p:cNvSpPr txBox="1"/>
          <p:nvPr/>
        </p:nvSpPr>
        <p:spPr>
          <a:xfrm>
            <a:off x="9056890" y="3410864"/>
            <a:ext cx="856343" cy="646331"/>
          </a:xfrm>
          <a:prstGeom prst="rect">
            <a:avLst/>
          </a:prstGeom>
          <a:noFill/>
        </p:spPr>
        <p:txBody>
          <a:bodyPr wrap="square" rtlCol="0">
            <a:spAutoFit/>
          </a:bodyPr>
          <a:lstStyle/>
          <a:p>
            <a:r>
              <a:rPr lang="en-US" dirty="0" smtClean="0">
                <a:solidFill>
                  <a:schemeClr val="bg1"/>
                </a:solidFill>
              </a:rPr>
              <a:t>Azure  Dev </a:t>
            </a:r>
            <a:endParaRPr lang="en-US" dirty="0">
              <a:solidFill>
                <a:schemeClr val="bg1"/>
              </a:solidFill>
            </a:endParaRPr>
          </a:p>
        </p:txBody>
      </p:sp>
      <p:sp>
        <p:nvSpPr>
          <p:cNvPr id="63" name="Rounded Rectangle 62"/>
          <p:cNvSpPr/>
          <p:nvPr/>
        </p:nvSpPr>
        <p:spPr bwMode="auto">
          <a:xfrm>
            <a:off x="9085926" y="4601011"/>
            <a:ext cx="986968" cy="674915"/>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0488" tIns="44450" rIns="90488" bIns="44450" numCol="1" rtlCol="0" anchor="t" anchorCtr="0" compatLnSpc="1">
            <a:prstTxWarp prst="textNoShape">
              <a:avLst/>
            </a:prstTxWarp>
          </a:bodyPr>
          <a:lstStyle/>
          <a:p>
            <a:pPr marL="0" marR="0" indent="0" algn="l" defTabSz="914400" rtl="0" eaLnBrk="0" fontAlgn="base" latinLnBrk="0" hangingPunct="0">
              <a:lnSpc>
                <a:spcPct val="11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Arial" charset="0"/>
            </a:endParaRPr>
          </a:p>
        </p:txBody>
      </p:sp>
      <p:sp>
        <p:nvSpPr>
          <p:cNvPr id="65" name="TextBox 64"/>
          <p:cNvSpPr txBox="1"/>
          <p:nvPr/>
        </p:nvSpPr>
        <p:spPr>
          <a:xfrm>
            <a:off x="9078664" y="4622807"/>
            <a:ext cx="921658" cy="646331"/>
          </a:xfrm>
          <a:prstGeom prst="rect">
            <a:avLst/>
          </a:prstGeom>
          <a:noFill/>
        </p:spPr>
        <p:txBody>
          <a:bodyPr wrap="square" rtlCol="0">
            <a:spAutoFit/>
          </a:bodyPr>
          <a:lstStyle/>
          <a:p>
            <a:r>
              <a:rPr lang="en-US" dirty="0" smtClean="0">
                <a:solidFill>
                  <a:schemeClr val="bg1"/>
                </a:solidFill>
              </a:rPr>
              <a:t>Azure  Demo </a:t>
            </a:r>
            <a:endParaRPr lang="en-US" dirty="0">
              <a:solidFill>
                <a:schemeClr val="bg1"/>
              </a:solidFill>
            </a:endParaRPr>
          </a:p>
        </p:txBody>
      </p:sp>
      <p:sp>
        <p:nvSpPr>
          <p:cNvPr id="66" name="Rounded Rectangle 65"/>
          <p:cNvSpPr/>
          <p:nvPr/>
        </p:nvSpPr>
        <p:spPr bwMode="auto">
          <a:xfrm>
            <a:off x="10573647" y="3447146"/>
            <a:ext cx="986968" cy="674915"/>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0488" tIns="44450" rIns="90488" bIns="44450" numCol="1" rtlCol="0" anchor="t" anchorCtr="0" compatLnSpc="1">
            <a:prstTxWarp prst="textNoShape">
              <a:avLst/>
            </a:prstTxWarp>
          </a:bodyPr>
          <a:lstStyle/>
          <a:p>
            <a:pPr marL="0" marR="0" indent="0" algn="l" defTabSz="914400" rtl="0" eaLnBrk="0" fontAlgn="base" latinLnBrk="0" hangingPunct="0">
              <a:lnSpc>
                <a:spcPct val="11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Arial" charset="0"/>
            </a:endParaRPr>
          </a:p>
        </p:txBody>
      </p:sp>
      <p:sp>
        <p:nvSpPr>
          <p:cNvPr id="67" name="TextBox 66"/>
          <p:cNvSpPr txBox="1"/>
          <p:nvPr/>
        </p:nvSpPr>
        <p:spPr>
          <a:xfrm>
            <a:off x="10667986" y="3381835"/>
            <a:ext cx="921658" cy="646331"/>
          </a:xfrm>
          <a:prstGeom prst="rect">
            <a:avLst/>
          </a:prstGeom>
          <a:noFill/>
        </p:spPr>
        <p:txBody>
          <a:bodyPr wrap="square" rtlCol="0">
            <a:spAutoFit/>
          </a:bodyPr>
          <a:lstStyle/>
          <a:p>
            <a:r>
              <a:rPr lang="en-US" dirty="0" smtClean="0">
                <a:solidFill>
                  <a:schemeClr val="bg1"/>
                </a:solidFill>
              </a:rPr>
              <a:t>Azure  QA </a:t>
            </a:r>
            <a:endParaRPr lang="en-US" dirty="0">
              <a:solidFill>
                <a:schemeClr val="bg1"/>
              </a:solidFill>
            </a:endParaRPr>
          </a:p>
        </p:txBody>
      </p:sp>
      <p:sp>
        <p:nvSpPr>
          <p:cNvPr id="68" name="Rounded Rectangle 67"/>
          <p:cNvSpPr/>
          <p:nvPr/>
        </p:nvSpPr>
        <p:spPr bwMode="auto">
          <a:xfrm>
            <a:off x="12308089" y="3396346"/>
            <a:ext cx="986968" cy="674915"/>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0488" tIns="44450" rIns="90488" bIns="44450" numCol="1" rtlCol="0" anchor="t" anchorCtr="0" compatLnSpc="1">
            <a:prstTxWarp prst="textNoShape">
              <a:avLst/>
            </a:prstTxWarp>
          </a:bodyPr>
          <a:lstStyle/>
          <a:p>
            <a:pPr marL="0" marR="0" indent="0" algn="l" defTabSz="914400" rtl="0" eaLnBrk="0" fontAlgn="base" latinLnBrk="0" hangingPunct="0">
              <a:lnSpc>
                <a:spcPct val="11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Arial" charset="0"/>
            </a:endParaRPr>
          </a:p>
        </p:txBody>
      </p:sp>
      <p:sp>
        <p:nvSpPr>
          <p:cNvPr id="69" name="TextBox 68"/>
          <p:cNvSpPr txBox="1"/>
          <p:nvPr/>
        </p:nvSpPr>
        <p:spPr>
          <a:xfrm>
            <a:off x="12402428" y="3345549"/>
            <a:ext cx="921658" cy="646331"/>
          </a:xfrm>
          <a:prstGeom prst="rect">
            <a:avLst/>
          </a:prstGeom>
          <a:noFill/>
        </p:spPr>
        <p:txBody>
          <a:bodyPr wrap="square" rtlCol="0">
            <a:spAutoFit/>
          </a:bodyPr>
          <a:lstStyle/>
          <a:p>
            <a:r>
              <a:rPr lang="en-US" dirty="0" smtClean="0">
                <a:solidFill>
                  <a:schemeClr val="bg1"/>
                </a:solidFill>
              </a:rPr>
              <a:t>Azure  Prod</a:t>
            </a:r>
            <a:endParaRPr lang="en-US" dirty="0">
              <a:solidFill>
                <a:schemeClr val="bg1"/>
              </a:solidFill>
            </a:endParaRPr>
          </a:p>
        </p:txBody>
      </p:sp>
      <p:sp>
        <p:nvSpPr>
          <p:cNvPr id="84" name="Rounded Rectangle 83"/>
          <p:cNvSpPr/>
          <p:nvPr/>
        </p:nvSpPr>
        <p:spPr bwMode="auto">
          <a:xfrm>
            <a:off x="8839177" y="3251196"/>
            <a:ext cx="4542971" cy="2090081"/>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none" lIns="90488" tIns="44450" rIns="90488" bIns="44450" numCol="1" rtlCol="0" anchor="t" anchorCtr="0" compatLnSpc="1">
            <a:prstTxWarp prst="textNoShape">
              <a:avLst/>
            </a:prstTxWarp>
          </a:bodyPr>
          <a:lstStyle/>
          <a:p>
            <a:pPr marL="0" marR="0" indent="0" algn="l" defTabSz="914400" rtl="0" eaLnBrk="0" fontAlgn="base" latinLnBrk="0" hangingPunct="0">
              <a:lnSpc>
                <a:spcPct val="11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Arial" charset="0"/>
            </a:endParaRPr>
          </a:p>
        </p:txBody>
      </p:sp>
      <p:cxnSp>
        <p:nvCxnSpPr>
          <p:cNvPr id="89" name="Straight Arrow Connector 50"/>
          <p:cNvCxnSpPr>
            <a:cxnSpLocks noChangeShapeType="1"/>
          </p:cNvCxnSpPr>
          <p:nvPr/>
        </p:nvCxnSpPr>
        <p:spPr bwMode="auto">
          <a:xfrm flipV="1">
            <a:off x="10014833" y="3712034"/>
            <a:ext cx="558814" cy="3644"/>
          </a:xfrm>
          <a:prstGeom prst="straightConnector1">
            <a:avLst/>
          </a:prstGeom>
          <a:noFill/>
          <a:ln w="38100" algn="ctr">
            <a:solidFill>
              <a:schemeClr val="accent2">
                <a:lumMod val="75000"/>
              </a:schemeClr>
            </a:solidFill>
            <a:round/>
            <a:headEnd/>
            <a:tailEnd type="arrow" w="med" len="med"/>
          </a:ln>
        </p:spPr>
      </p:cxnSp>
      <p:cxnSp>
        <p:nvCxnSpPr>
          <p:cNvPr id="92" name="Straight Arrow Connector 50"/>
          <p:cNvCxnSpPr>
            <a:cxnSpLocks noChangeShapeType="1"/>
            <a:stCxn id="67" idx="3"/>
          </p:cNvCxnSpPr>
          <p:nvPr/>
        </p:nvCxnSpPr>
        <p:spPr bwMode="auto">
          <a:xfrm flipV="1">
            <a:off x="11589644" y="3675748"/>
            <a:ext cx="718445" cy="29253"/>
          </a:xfrm>
          <a:prstGeom prst="straightConnector1">
            <a:avLst/>
          </a:prstGeom>
          <a:noFill/>
          <a:ln w="38100" algn="ctr">
            <a:solidFill>
              <a:schemeClr val="accent2">
                <a:lumMod val="75000"/>
              </a:schemeClr>
            </a:solidFill>
            <a:round/>
            <a:headEnd/>
            <a:tailEnd type="arrow" w="med" len="med"/>
          </a:ln>
        </p:spPr>
      </p:cxnSp>
      <p:cxnSp>
        <p:nvCxnSpPr>
          <p:cNvPr id="98" name="Straight Arrow Connector 50"/>
          <p:cNvCxnSpPr>
            <a:cxnSpLocks noChangeShapeType="1"/>
            <a:stCxn id="62" idx="2"/>
          </p:cNvCxnSpPr>
          <p:nvPr/>
        </p:nvCxnSpPr>
        <p:spPr bwMode="auto">
          <a:xfrm>
            <a:off x="9485062" y="4057195"/>
            <a:ext cx="10889" cy="507556"/>
          </a:xfrm>
          <a:prstGeom prst="straightConnector1">
            <a:avLst/>
          </a:prstGeom>
          <a:noFill/>
          <a:ln w="38100" algn="ctr">
            <a:solidFill>
              <a:schemeClr val="accent2">
                <a:lumMod val="75000"/>
              </a:schemeClr>
            </a:solidFill>
            <a:round/>
            <a:headEnd/>
            <a:tailEnd type="arrow" w="med" len="med"/>
          </a:ln>
        </p:spPr>
      </p:cxnSp>
      <p:sp>
        <p:nvSpPr>
          <p:cNvPr id="59" name="TextBox 58"/>
          <p:cNvSpPr txBox="1"/>
          <p:nvPr/>
        </p:nvSpPr>
        <p:spPr>
          <a:xfrm>
            <a:off x="4673575" y="5704111"/>
            <a:ext cx="2394857" cy="369332"/>
          </a:xfrm>
          <a:prstGeom prst="rect">
            <a:avLst/>
          </a:prstGeom>
          <a:noFill/>
        </p:spPr>
        <p:txBody>
          <a:bodyPr wrap="square" rtlCol="0">
            <a:spAutoFit/>
          </a:bodyPr>
          <a:lstStyle/>
          <a:p>
            <a:r>
              <a:rPr lang="en-US" dirty="0" smtClean="0"/>
              <a:t>Create CSS </a:t>
            </a:r>
            <a:r>
              <a:rPr lang="en-US" dirty="0" err="1" smtClean="0"/>
              <a:t>pkg</a:t>
            </a:r>
            <a:endParaRPr lang="en-US" dirty="0"/>
          </a:p>
        </p:txBody>
      </p:sp>
      <p:cxnSp>
        <p:nvCxnSpPr>
          <p:cNvPr id="60" name="Straight Arrow Connector 50"/>
          <p:cNvCxnSpPr>
            <a:cxnSpLocks noChangeShapeType="1"/>
          </p:cNvCxnSpPr>
          <p:nvPr/>
        </p:nvCxnSpPr>
        <p:spPr bwMode="auto">
          <a:xfrm flipH="1">
            <a:off x="5421058" y="5268683"/>
            <a:ext cx="21775" cy="471726"/>
          </a:xfrm>
          <a:prstGeom prst="straightConnector1">
            <a:avLst/>
          </a:prstGeom>
          <a:noFill/>
          <a:ln w="38100" algn="ctr">
            <a:solidFill>
              <a:schemeClr val="accent2">
                <a:lumMod val="75000"/>
              </a:schemeClr>
            </a:solidFill>
            <a:round/>
            <a:headEnd/>
            <a:tailEnd type="arrow" w="med" len="med"/>
          </a:ln>
        </p:spPr>
      </p:cxnSp>
    </p:spTree>
    <p:extLst>
      <p:ext uri="{BB962C8B-B14F-4D97-AF65-F5344CB8AC3E}">
        <p14:creationId xmlns:p14="http://schemas.microsoft.com/office/powerpoint/2010/main" val="17868022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ounded Rectangle 45"/>
          <p:cNvSpPr/>
          <p:nvPr/>
        </p:nvSpPr>
        <p:spPr bwMode="auto">
          <a:xfrm>
            <a:off x="1320774" y="1208311"/>
            <a:ext cx="12511315" cy="5181601"/>
          </a:xfrm>
          <a:prstGeom prst="roundRect">
            <a:avLst/>
          </a:prstGeom>
          <a:solidFill>
            <a:schemeClr val="accent3">
              <a:lumMod val="85000"/>
            </a:schemeClr>
          </a:solidFill>
          <a:ln w="12699" cap="flat" cmpd="sng" algn="ctr">
            <a:noFill/>
            <a:prstDash val="solid"/>
            <a:round/>
            <a:headEnd type="none" w="med" len="med"/>
            <a:tailEnd type="none" w="med" len="med"/>
          </a:ln>
          <a:effectLst/>
        </p:spPr>
        <p:txBody>
          <a:bodyPr vert="horz" wrap="none" lIns="90488" tIns="44450" rIns="90488" bIns="44450" numCol="1" rtlCol="0" anchor="t" anchorCtr="0" compatLnSpc="1">
            <a:prstTxWarp prst="textNoShape">
              <a:avLst/>
            </a:prstTxWarp>
          </a:bodyPr>
          <a:lstStyle/>
          <a:p>
            <a:pPr marL="0" marR="0" indent="0" algn="l" defTabSz="914400" rtl="0" eaLnBrk="0" fontAlgn="base" latinLnBrk="0" hangingPunct="0">
              <a:lnSpc>
                <a:spcPct val="11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Arial" charset="0"/>
            </a:endParaRPr>
          </a:p>
        </p:txBody>
      </p:sp>
      <p:sp>
        <p:nvSpPr>
          <p:cNvPr id="39" name="Rectangle 38"/>
          <p:cNvSpPr/>
          <p:nvPr/>
        </p:nvSpPr>
        <p:spPr bwMode="auto">
          <a:xfrm>
            <a:off x="4281732" y="1451424"/>
            <a:ext cx="2757673" cy="4630057"/>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0488" tIns="44450" rIns="90488" bIns="44450" numCol="1" rtlCol="0" anchor="t" anchorCtr="0" compatLnSpc="1">
            <a:prstTxWarp prst="textNoShape">
              <a:avLst/>
            </a:prstTxWarp>
          </a:bodyPr>
          <a:lstStyle/>
          <a:p>
            <a:pPr marL="0" marR="0" indent="0" algn="l" defTabSz="914400" rtl="0" eaLnBrk="0" fontAlgn="base" latinLnBrk="0" hangingPunct="0">
              <a:lnSpc>
                <a:spcPct val="11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Continuous </a:t>
            </a:r>
            <a:r>
              <a:rPr lang="en-US" dirty="0" smtClean="0"/>
              <a:t>Integration</a:t>
            </a:r>
            <a:endParaRPr lang="en-US" dirty="0"/>
          </a:p>
        </p:txBody>
      </p:sp>
      <p:pic>
        <p:nvPicPr>
          <p:cNvPr id="6" name="Picture 2" descr="server.png"/>
          <p:cNvPicPr>
            <a:picLocks noChangeAspect="1" noChangeArrowheads="1"/>
          </p:cNvPicPr>
          <p:nvPr/>
        </p:nvPicPr>
        <p:blipFill>
          <a:blip r:embed="rId2" cstate="print"/>
          <a:srcRect/>
          <a:stretch>
            <a:fillRect/>
          </a:stretch>
        </p:blipFill>
        <p:spPr bwMode="auto">
          <a:xfrm>
            <a:off x="2353218" y="1603825"/>
            <a:ext cx="698500" cy="1066800"/>
          </a:xfrm>
          <a:prstGeom prst="rect">
            <a:avLst/>
          </a:prstGeom>
          <a:noFill/>
          <a:ln w="9525">
            <a:noFill/>
            <a:miter lim="800000"/>
            <a:headEnd/>
            <a:tailEnd/>
          </a:ln>
        </p:spPr>
      </p:pic>
      <p:pic>
        <p:nvPicPr>
          <p:cNvPr id="7" name="Content Placeholder 3" descr="LoadGenerator.jpg"/>
          <p:cNvPicPr>
            <a:picLocks noChangeAspect="1"/>
          </p:cNvPicPr>
          <p:nvPr/>
        </p:nvPicPr>
        <p:blipFill>
          <a:blip r:embed="rId3" cstate="print"/>
          <a:srcRect/>
          <a:stretch>
            <a:fillRect/>
          </a:stretch>
        </p:blipFill>
        <p:spPr bwMode="auto">
          <a:xfrm>
            <a:off x="2353218" y="4389888"/>
            <a:ext cx="715963" cy="568325"/>
          </a:xfrm>
          <a:prstGeom prst="rect">
            <a:avLst/>
          </a:prstGeom>
          <a:noFill/>
          <a:ln w="12700">
            <a:noFill/>
            <a:miter lim="800000"/>
            <a:headEnd/>
            <a:tailEnd/>
          </a:ln>
        </p:spPr>
      </p:pic>
      <p:cxnSp>
        <p:nvCxnSpPr>
          <p:cNvPr id="8" name="Straight Arrow Connector 6"/>
          <p:cNvCxnSpPr>
            <a:cxnSpLocks noChangeShapeType="1"/>
          </p:cNvCxnSpPr>
          <p:nvPr/>
        </p:nvCxnSpPr>
        <p:spPr bwMode="auto">
          <a:xfrm>
            <a:off x="3115218" y="2137225"/>
            <a:ext cx="1981200" cy="0"/>
          </a:xfrm>
          <a:prstGeom prst="straightConnector1">
            <a:avLst/>
          </a:prstGeom>
          <a:noFill/>
          <a:ln w="38100" algn="ctr">
            <a:solidFill>
              <a:schemeClr val="accent2">
                <a:lumMod val="75000"/>
              </a:schemeClr>
            </a:solidFill>
            <a:round/>
            <a:headEnd/>
            <a:tailEnd type="arrow" w="med" len="med"/>
          </a:ln>
        </p:spPr>
      </p:cxnSp>
      <p:sp>
        <p:nvSpPr>
          <p:cNvPr id="9" name="TextBox 8"/>
          <p:cNvSpPr txBox="1"/>
          <p:nvPr/>
        </p:nvSpPr>
        <p:spPr>
          <a:xfrm>
            <a:off x="2124618" y="2688088"/>
            <a:ext cx="2057400" cy="430887"/>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gn="l">
              <a:defRPr/>
            </a:pPr>
            <a:r>
              <a:rPr lang="en-US" sz="1100" b="1" dirty="0"/>
              <a:t>Revision control system</a:t>
            </a:r>
          </a:p>
          <a:p>
            <a:pPr algn="l">
              <a:defRPr/>
            </a:pPr>
            <a:r>
              <a:rPr lang="en-US" sz="1100" dirty="0"/>
              <a:t> </a:t>
            </a:r>
            <a:r>
              <a:rPr lang="en-US" sz="1100" b="1" dirty="0" smtClean="0"/>
              <a:t>SVN/GIT</a:t>
            </a:r>
            <a:endParaRPr lang="en-US" sz="1100" b="1" dirty="0"/>
          </a:p>
        </p:txBody>
      </p:sp>
      <p:cxnSp>
        <p:nvCxnSpPr>
          <p:cNvPr id="10" name="Straight Arrow Connector 13"/>
          <p:cNvCxnSpPr>
            <a:cxnSpLocks noChangeShapeType="1"/>
          </p:cNvCxnSpPr>
          <p:nvPr/>
        </p:nvCxnSpPr>
        <p:spPr bwMode="auto">
          <a:xfrm flipV="1">
            <a:off x="2581818" y="3280225"/>
            <a:ext cx="0" cy="990600"/>
          </a:xfrm>
          <a:prstGeom prst="straightConnector1">
            <a:avLst/>
          </a:prstGeom>
          <a:noFill/>
          <a:ln w="38100" algn="ctr">
            <a:solidFill>
              <a:schemeClr val="accent2">
                <a:lumMod val="75000"/>
              </a:schemeClr>
            </a:solidFill>
            <a:round/>
            <a:headEnd/>
            <a:tailEnd type="arrow" w="med" len="med"/>
          </a:ln>
        </p:spPr>
      </p:cxnSp>
      <p:pic>
        <p:nvPicPr>
          <p:cNvPr id="11" name="Picture 2" descr="server.png"/>
          <p:cNvPicPr>
            <a:picLocks noChangeAspect="1" noChangeArrowheads="1"/>
          </p:cNvPicPr>
          <p:nvPr/>
        </p:nvPicPr>
        <p:blipFill>
          <a:blip r:embed="rId2" cstate="print"/>
          <a:srcRect/>
          <a:stretch>
            <a:fillRect/>
          </a:stretch>
        </p:blipFill>
        <p:spPr bwMode="auto">
          <a:xfrm>
            <a:off x="5172618" y="2038800"/>
            <a:ext cx="509588" cy="685800"/>
          </a:xfrm>
          <a:prstGeom prst="rect">
            <a:avLst/>
          </a:prstGeom>
          <a:ln>
            <a:headEnd/>
            <a:tailEnd/>
          </a:ln>
        </p:spPr>
        <p:style>
          <a:lnRef idx="2">
            <a:schemeClr val="accent1"/>
          </a:lnRef>
          <a:fillRef idx="1">
            <a:schemeClr val="lt1"/>
          </a:fillRef>
          <a:effectRef idx="0">
            <a:schemeClr val="accent1"/>
          </a:effectRef>
          <a:fontRef idx="minor">
            <a:schemeClr val="dk1"/>
          </a:fontRef>
        </p:style>
      </p:pic>
      <p:sp>
        <p:nvSpPr>
          <p:cNvPr id="12" name="TextBox 11"/>
          <p:cNvSpPr txBox="1"/>
          <p:nvPr/>
        </p:nvSpPr>
        <p:spPr>
          <a:xfrm>
            <a:off x="1627503" y="5075688"/>
            <a:ext cx="2286000" cy="600164"/>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gn="l">
              <a:defRPr/>
            </a:pPr>
            <a:r>
              <a:rPr lang="en-US" sz="1100" b="1" dirty="0"/>
              <a:t>Current Development</a:t>
            </a:r>
          </a:p>
          <a:p>
            <a:pPr algn="l">
              <a:defRPr/>
            </a:pPr>
            <a:r>
              <a:rPr lang="en-US" sz="1100" dirty="0"/>
              <a:t>Win7</a:t>
            </a:r>
          </a:p>
          <a:p>
            <a:pPr algn="l">
              <a:defRPr/>
            </a:pPr>
            <a:r>
              <a:rPr lang="en-US" sz="1100" dirty="0" smtClean="0"/>
              <a:t>VS2015</a:t>
            </a:r>
            <a:endParaRPr lang="en-US" sz="1100" dirty="0"/>
          </a:p>
        </p:txBody>
      </p:sp>
      <p:sp>
        <p:nvSpPr>
          <p:cNvPr id="13" name="TextBox 23"/>
          <p:cNvSpPr txBox="1">
            <a:spLocks noChangeArrowheads="1"/>
          </p:cNvSpPr>
          <p:nvPr/>
        </p:nvSpPr>
        <p:spPr bwMode="auto">
          <a:xfrm>
            <a:off x="4223633" y="2714168"/>
            <a:ext cx="3352799" cy="669414"/>
          </a:xfrm>
          <a:prstGeom prst="rect">
            <a:avLst/>
          </a:prstGeom>
          <a:noFill/>
          <a:ln w="9525">
            <a:noFill/>
            <a:miter lim="800000"/>
            <a:headEnd/>
            <a:tailEnd/>
          </a:ln>
        </p:spPr>
        <p:txBody>
          <a:bodyPr wrap="square">
            <a:spAutoFit/>
          </a:bodyPr>
          <a:lstStyle/>
          <a:p>
            <a:pPr algn="l">
              <a:lnSpc>
                <a:spcPct val="150000"/>
              </a:lnSpc>
            </a:pPr>
            <a:r>
              <a:rPr lang="en-US" sz="1100" b="1" dirty="0"/>
              <a:t>Build </a:t>
            </a:r>
            <a:r>
              <a:rPr lang="en-US" sz="1100" b="1" dirty="0" smtClean="0"/>
              <a:t>server – CI process  - </a:t>
            </a:r>
          </a:p>
          <a:p>
            <a:pPr algn="l">
              <a:lnSpc>
                <a:spcPct val="150000"/>
              </a:lnSpc>
            </a:pPr>
            <a:r>
              <a:rPr lang="en-US" sz="1100" b="1" dirty="0" smtClean="0"/>
              <a:t>     </a:t>
            </a:r>
            <a:r>
              <a:rPr lang="en-US" sz="1400" b="1" dirty="0" smtClean="0"/>
              <a:t>Bamboo</a:t>
            </a:r>
            <a:endParaRPr lang="en-US" sz="1400" b="1" dirty="0"/>
          </a:p>
        </p:txBody>
      </p:sp>
      <p:sp>
        <p:nvSpPr>
          <p:cNvPr id="14" name="Rectangle 24"/>
          <p:cNvSpPr>
            <a:spLocks noChangeArrowheads="1"/>
          </p:cNvSpPr>
          <p:nvPr/>
        </p:nvSpPr>
        <p:spPr bwMode="auto">
          <a:xfrm>
            <a:off x="4586484" y="3333857"/>
            <a:ext cx="1802680" cy="1846659"/>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square">
            <a:spAutoFit/>
          </a:bodyPr>
          <a:lstStyle/>
          <a:p>
            <a:pPr>
              <a:spcBef>
                <a:spcPct val="0"/>
              </a:spcBef>
            </a:pPr>
            <a:r>
              <a:rPr lang="en-US" sz="1200" b="1" u="sng" dirty="0" smtClean="0"/>
              <a:t>Get source code from repository</a:t>
            </a:r>
            <a:r>
              <a:rPr lang="en-US" sz="900" b="1" u="sng" dirty="0" smtClean="0"/>
              <a:t>:</a:t>
            </a:r>
            <a:endParaRPr lang="en-US" sz="900" b="1" u="sng" dirty="0"/>
          </a:p>
          <a:p>
            <a:pPr algn="l">
              <a:spcBef>
                <a:spcPct val="0"/>
              </a:spcBef>
            </a:pPr>
            <a:endParaRPr lang="en-US" sz="900" dirty="0" smtClean="0"/>
          </a:p>
          <a:p>
            <a:pPr lvl="0">
              <a:spcBef>
                <a:spcPct val="0"/>
              </a:spcBef>
            </a:pPr>
            <a:r>
              <a:rPr lang="en-US" sz="1200" b="1" u="sng" dirty="0" smtClean="0">
                <a:solidFill>
                  <a:srgbClr val="FFFFFF"/>
                </a:solidFill>
              </a:rPr>
              <a:t>Build solutions</a:t>
            </a:r>
            <a:r>
              <a:rPr lang="en-US" sz="900" b="1" u="sng" dirty="0" smtClean="0">
                <a:solidFill>
                  <a:srgbClr val="FFFFFF"/>
                </a:solidFill>
              </a:rPr>
              <a:t>:</a:t>
            </a:r>
            <a:endParaRPr lang="en-US" sz="900" b="1" u="sng" dirty="0">
              <a:solidFill>
                <a:srgbClr val="FFFFFF"/>
              </a:solidFill>
            </a:endParaRPr>
          </a:p>
          <a:p>
            <a:pPr algn="l">
              <a:spcBef>
                <a:spcPct val="0"/>
              </a:spcBef>
            </a:pPr>
            <a:endParaRPr lang="en-US" sz="900" dirty="0"/>
          </a:p>
          <a:p>
            <a:pPr algn="l">
              <a:spcBef>
                <a:spcPct val="0"/>
              </a:spcBef>
            </a:pPr>
            <a:r>
              <a:rPr lang="en-US" sz="1200" b="1" u="sng" dirty="0" smtClean="0"/>
              <a:t>SCA:</a:t>
            </a:r>
          </a:p>
          <a:p>
            <a:pPr algn="l">
              <a:spcBef>
                <a:spcPct val="0"/>
              </a:spcBef>
            </a:pPr>
            <a:r>
              <a:rPr lang="en-US" sz="1200" dirty="0" err="1" smtClean="0"/>
              <a:t>Klocwork</a:t>
            </a:r>
            <a:endParaRPr lang="en-US" sz="1200" dirty="0" smtClean="0"/>
          </a:p>
          <a:p>
            <a:pPr algn="l">
              <a:spcBef>
                <a:spcPct val="0"/>
              </a:spcBef>
            </a:pPr>
            <a:endParaRPr lang="en-US" sz="1200" dirty="0" smtClean="0"/>
          </a:p>
          <a:p>
            <a:pPr algn="l">
              <a:spcBef>
                <a:spcPct val="0"/>
              </a:spcBef>
            </a:pPr>
            <a:r>
              <a:rPr lang="en-US" sz="1200" b="1" u="sng" dirty="0" smtClean="0"/>
              <a:t>UT/DIT</a:t>
            </a:r>
            <a:r>
              <a:rPr lang="en-US" sz="1200" b="1" u="sng" dirty="0" smtClean="0"/>
              <a:t>:</a:t>
            </a:r>
          </a:p>
          <a:p>
            <a:pPr algn="l">
              <a:spcBef>
                <a:spcPct val="0"/>
              </a:spcBef>
            </a:pPr>
            <a:r>
              <a:rPr lang="en-US" sz="1200" dirty="0" err="1" smtClean="0"/>
              <a:t>NUnit</a:t>
            </a:r>
            <a:r>
              <a:rPr lang="en-US" sz="1200" dirty="0" smtClean="0"/>
              <a:t> </a:t>
            </a:r>
            <a:endParaRPr lang="en-US" sz="1200" dirty="0"/>
          </a:p>
        </p:txBody>
      </p:sp>
      <p:sp>
        <p:nvSpPr>
          <p:cNvPr id="15" name="TextBox 14"/>
          <p:cNvSpPr txBox="1"/>
          <p:nvPr/>
        </p:nvSpPr>
        <p:spPr>
          <a:xfrm>
            <a:off x="3599519" y="1026883"/>
            <a:ext cx="378822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defRPr/>
            </a:pPr>
            <a:r>
              <a:rPr lang="en-US" dirty="0"/>
              <a:t>          </a:t>
            </a:r>
            <a:r>
              <a:rPr lang="en-US" dirty="0" smtClean="0"/>
              <a:t>Bamboo</a:t>
            </a:r>
            <a:endParaRPr lang="en-US" dirty="0"/>
          </a:p>
        </p:txBody>
      </p:sp>
      <p:pic>
        <p:nvPicPr>
          <p:cNvPr id="16" name="Picture 2" descr="server.png"/>
          <p:cNvPicPr>
            <a:picLocks noChangeAspect="1" noChangeArrowheads="1"/>
          </p:cNvPicPr>
          <p:nvPr/>
        </p:nvPicPr>
        <p:blipFill>
          <a:blip r:embed="rId4" cstate="print"/>
          <a:srcRect/>
          <a:stretch>
            <a:fillRect/>
          </a:stretch>
        </p:blipFill>
        <p:spPr bwMode="auto">
          <a:xfrm>
            <a:off x="3811903" y="1055911"/>
            <a:ext cx="228600" cy="304800"/>
          </a:xfrm>
          <a:prstGeom prst="rect">
            <a:avLst/>
          </a:prstGeom>
          <a:noFill/>
          <a:ln w="9525">
            <a:noFill/>
            <a:miter lim="800000"/>
            <a:headEnd/>
            <a:tailEnd/>
          </a:ln>
        </p:spPr>
      </p:pic>
      <p:pic>
        <p:nvPicPr>
          <p:cNvPr id="22" name="Picture 2"/>
          <p:cNvPicPr>
            <a:picLocks noChangeAspect="1" noChangeArrowheads="1"/>
          </p:cNvPicPr>
          <p:nvPr/>
        </p:nvPicPr>
        <p:blipFill>
          <a:blip r:embed="rId5" cstate="print"/>
          <a:srcRect/>
          <a:stretch>
            <a:fillRect/>
          </a:stretch>
        </p:blipFill>
        <p:spPr bwMode="auto">
          <a:xfrm>
            <a:off x="2810418" y="4389888"/>
            <a:ext cx="255588" cy="280987"/>
          </a:xfrm>
          <a:prstGeom prst="rect">
            <a:avLst/>
          </a:prstGeom>
          <a:noFill/>
          <a:ln w="38100" algn="ctr">
            <a:noFill/>
            <a:miter lim="800000"/>
            <a:headEnd/>
            <a:tailEnd/>
          </a:ln>
        </p:spPr>
      </p:pic>
      <p:pic>
        <p:nvPicPr>
          <p:cNvPr id="24" name="Content Placeholder 3" descr="LoadGenerator.jpg"/>
          <p:cNvPicPr>
            <a:picLocks noChangeAspect="1"/>
          </p:cNvPicPr>
          <p:nvPr/>
        </p:nvPicPr>
        <p:blipFill>
          <a:blip r:embed="rId3" cstate="print"/>
          <a:srcRect/>
          <a:stretch>
            <a:fillRect/>
          </a:stretch>
        </p:blipFill>
        <p:spPr bwMode="auto">
          <a:xfrm>
            <a:off x="11501545" y="1912256"/>
            <a:ext cx="715963" cy="566738"/>
          </a:xfrm>
          <a:prstGeom prst="rect">
            <a:avLst/>
          </a:prstGeom>
          <a:noFill/>
          <a:ln w="12700">
            <a:noFill/>
            <a:miter lim="800000"/>
            <a:headEnd/>
            <a:tailEnd/>
          </a:ln>
        </p:spPr>
      </p:pic>
      <p:sp>
        <p:nvSpPr>
          <p:cNvPr id="25" name="Rectangle 47"/>
          <p:cNvSpPr>
            <a:spLocks noChangeArrowheads="1"/>
          </p:cNvSpPr>
          <p:nvPr/>
        </p:nvSpPr>
        <p:spPr bwMode="auto">
          <a:xfrm>
            <a:off x="10086403" y="1959427"/>
            <a:ext cx="1670148" cy="430887"/>
          </a:xfrm>
          <a:prstGeom prst="rect">
            <a:avLst/>
          </a:prstGeom>
          <a:noFill/>
          <a:ln w="9525">
            <a:noFill/>
            <a:miter lim="800000"/>
            <a:headEnd/>
            <a:tailEnd/>
          </a:ln>
        </p:spPr>
        <p:txBody>
          <a:bodyPr wrap="square">
            <a:spAutoFit/>
          </a:bodyPr>
          <a:lstStyle/>
          <a:p>
            <a:pPr algn="l">
              <a:spcBef>
                <a:spcPct val="0"/>
              </a:spcBef>
            </a:pPr>
            <a:endParaRPr lang="en-US" sz="1100" b="1" dirty="0" smtClean="0"/>
          </a:p>
          <a:p>
            <a:pPr algn="l">
              <a:spcBef>
                <a:spcPct val="0"/>
              </a:spcBef>
            </a:pPr>
            <a:r>
              <a:rPr lang="en-US" sz="1100" b="1" dirty="0" smtClean="0"/>
              <a:t>Deploy </a:t>
            </a:r>
            <a:r>
              <a:rPr lang="en-US" sz="1100" b="1" dirty="0" smtClean="0"/>
              <a:t>setup </a:t>
            </a:r>
            <a:r>
              <a:rPr lang="en-US" sz="1100" b="1" dirty="0" smtClean="0"/>
              <a:t>to </a:t>
            </a:r>
            <a:r>
              <a:rPr lang="en-US" sz="1100" b="1" dirty="0" smtClean="0"/>
              <a:t>VM</a:t>
            </a:r>
            <a:endParaRPr lang="en-US" sz="1100" b="1" dirty="0" smtClean="0"/>
          </a:p>
        </p:txBody>
      </p:sp>
      <p:pic>
        <p:nvPicPr>
          <p:cNvPr id="26" name="Picture 2"/>
          <p:cNvPicPr>
            <a:picLocks noChangeAspect="1" noChangeArrowheads="1"/>
          </p:cNvPicPr>
          <p:nvPr/>
        </p:nvPicPr>
        <p:blipFill>
          <a:blip r:embed="rId5" cstate="print"/>
          <a:srcRect/>
          <a:stretch>
            <a:fillRect/>
          </a:stretch>
        </p:blipFill>
        <p:spPr bwMode="auto">
          <a:xfrm>
            <a:off x="11513142" y="2386872"/>
            <a:ext cx="255588" cy="280988"/>
          </a:xfrm>
          <a:prstGeom prst="rect">
            <a:avLst/>
          </a:prstGeom>
          <a:noFill/>
          <a:ln w="38100" algn="ctr">
            <a:noFill/>
            <a:miter lim="800000"/>
            <a:headEnd/>
            <a:tailEnd/>
          </a:ln>
        </p:spPr>
      </p:pic>
      <p:cxnSp>
        <p:nvCxnSpPr>
          <p:cNvPr id="30" name="Straight Arrow Connector 50"/>
          <p:cNvCxnSpPr>
            <a:cxnSpLocks noChangeShapeType="1"/>
          </p:cNvCxnSpPr>
          <p:nvPr/>
        </p:nvCxnSpPr>
        <p:spPr bwMode="auto">
          <a:xfrm>
            <a:off x="10958262" y="2641600"/>
            <a:ext cx="1" cy="653151"/>
          </a:xfrm>
          <a:prstGeom prst="straightConnector1">
            <a:avLst/>
          </a:prstGeom>
          <a:noFill/>
          <a:ln w="38100" algn="ctr">
            <a:solidFill>
              <a:schemeClr val="accent2">
                <a:lumMod val="75000"/>
              </a:schemeClr>
            </a:solidFill>
            <a:round/>
            <a:headEnd/>
            <a:tailEnd type="arrow" w="med" len="med"/>
          </a:ln>
        </p:spPr>
      </p:cxnSp>
      <p:sp>
        <p:nvSpPr>
          <p:cNvPr id="35" name="TextBox 34"/>
          <p:cNvSpPr txBox="1"/>
          <p:nvPr/>
        </p:nvSpPr>
        <p:spPr>
          <a:xfrm>
            <a:off x="4354303" y="1480454"/>
            <a:ext cx="2510971" cy="338554"/>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600" b="1" dirty="0" smtClean="0"/>
              <a:t>Continuous Integration</a:t>
            </a:r>
            <a:endParaRPr lang="en-US" sz="1600" b="1" dirty="0"/>
          </a:p>
        </p:txBody>
      </p:sp>
      <p:sp>
        <p:nvSpPr>
          <p:cNvPr id="36" name="TextBox 35"/>
          <p:cNvSpPr txBox="1"/>
          <p:nvPr/>
        </p:nvSpPr>
        <p:spPr>
          <a:xfrm>
            <a:off x="9151234" y="1574792"/>
            <a:ext cx="3098799" cy="338554"/>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600" b="1" dirty="0" smtClean="0"/>
              <a:t>Continuous Deployment</a:t>
            </a:r>
            <a:endParaRPr lang="en-US" sz="1600" b="1" dirty="0"/>
          </a:p>
        </p:txBody>
      </p:sp>
      <p:sp>
        <p:nvSpPr>
          <p:cNvPr id="40" name="Rectangle 39"/>
          <p:cNvSpPr/>
          <p:nvPr/>
        </p:nvSpPr>
        <p:spPr bwMode="auto">
          <a:xfrm>
            <a:off x="8926262" y="1886854"/>
            <a:ext cx="3251200" cy="1857829"/>
          </a:xfrm>
          <a:prstGeom prst="rect">
            <a:avLst/>
          </a:prstGeom>
          <a:noFill/>
          <a:ln w="12699" cap="flat" cmpd="sng" algn="ctr">
            <a:noFill/>
            <a:prstDash val="solid"/>
            <a:round/>
            <a:headEnd type="none" w="med" len="med"/>
            <a:tailEnd type="none" w="med" len="med"/>
          </a:ln>
          <a:effectLst/>
        </p:spPr>
        <p:txBody>
          <a:bodyPr vert="horz" wrap="none" lIns="90488" tIns="44450" rIns="90488" bIns="44450" numCol="1" rtlCol="0" anchor="t" anchorCtr="0" compatLnSpc="1">
            <a:prstTxWarp prst="textNoShape">
              <a:avLst/>
            </a:prstTxWarp>
          </a:bodyPr>
          <a:lstStyle/>
          <a:p>
            <a:pPr marL="0" marR="0" indent="0" algn="l" defTabSz="914400" rtl="0" eaLnBrk="0" fontAlgn="base" latinLnBrk="0" hangingPunct="0">
              <a:lnSpc>
                <a:spcPct val="11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Arial" charset="0"/>
            </a:endParaRPr>
          </a:p>
        </p:txBody>
      </p:sp>
      <p:sp>
        <p:nvSpPr>
          <p:cNvPr id="41" name="Right Arrow 40"/>
          <p:cNvSpPr/>
          <p:nvPr/>
        </p:nvSpPr>
        <p:spPr bwMode="auto">
          <a:xfrm>
            <a:off x="7053918" y="1959425"/>
            <a:ext cx="2902858" cy="377372"/>
          </a:xfrm>
          <a:prstGeom prst="rightArrow">
            <a:avLst/>
          </a:prstGeom>
          <a:solidFill>
            <a:srgbClr val="FFFF00"/>
          </a:solidFill>
          <a:ln w="12699" cap="flat" cmpd="sng" algn="ctr">
            <a:solidFill>
              <a:schemeClr val="accent1">
                <a:lumMod val="50000"/>
              </a:schemeClr>
            </a:solidFill>
            <a:prstDash val="solid"/>
            <a:round/>
            <a:headEnd type="none" w="med" len="med"/>
            <a:tailEnd type="none" w="med" len="med"/>
          </a:ln>
          <a:effectLst/>
        </p:spPr>
        <p:txBody>
          <a:bodyPr vert="horz" wrap="none" lIns="90488" tIns="44450" rIns="90488" bIns="44450" numCol="1" rtlCol="0" anchor="t" anchorCtr="0" compatLnSpc="1">
            <a:prstTxWarp prst="textNoShape">
              <a:avLst/>
            </a:prstTxWarp>
          </a:bodyPr>
          <a:lstStyle/>
          <a:p>
            <a:pPr marL="0" marR="0" indent="0" algn="l" defTabSz="914400" rtl="0" eaLnBrk="0" fontAlgn="base" latinLnBrk="0" hangingPunct="0">
              <a:lnSpc>
                <a:spcPct val="11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Arial" charset="0"/>
            </a:endParaRPr>
          </a:p>
        </p:txBody>
      </p:sp>
      <p:sp>
        <p:nvSpPr>
          <p:cNvPr id="44" name="TextBox 43"/>
          <p:cNvSpPr txBox="1"/>
          <p:nvPr/>
        </p:nvSpPr>
        <p:spPr>
          <a:xfrm>
            <a:off x="8993507" y="990597"/>
            <a:ext cx="324201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defRPr/>
            </a:pPr>
            <a:r>
              <a:rPr lang="en-US" dirty="0" smtClean="0"/>
              <a:t>Virtual Machine</a:t>
            </a:r>
            <a:endParaRPr lang="en-US" dirty="0"/>
          </a:p>
        </p:txBody>
      </p:sp>
      <p:sp>
        <p:nvSpPr>
          <p:cNvPr id="48" name="Rounded Rectangle 47"/>
          <p:cNvSpPr/>
          <p:nvPr/>
        </p:nvSpPr>
        <p:spPr bwMode="auto">
          <a:xfrm>
            <a:off x="10000322" y="1944911"/>
            <a:ext cx="2148114" cy="711200"/>
          </a:xfrm>
          <a:prstGeom prst="roundRect">
            <a:avLst/>
          </a:prstGeom>
          <a:noFill/>
          <a:ln w="12699" cap="flat" cmpd="sng" algn="ctr">
            <a:solidFill>
              <a:schemeClr val="accent1"/>
            </a:solidFill>
            <a:prstDash val="solid"/>
            <a:round/>
            <a:headEnd type="none" w="med" len="med"/>
            <a:tailEnd type="none" w="med" len="med"/>
          </a:ln>
          <a:effectLst/>
        </p:spPr>
        <p:txBody>
          <a:bodyPr vert="horz" wrap="none" lIns="90488" tIns="44450" rIns="90488" bIns="44450" numCol="1" rtlCol="0" anchor="t" anchorCtr="0" compatLnSpc="1">
            <a:prstTxWarp prst="textNoShape">
              <a:avLst/>
            </a:prstTxWarp>
          </a:bodyPr>
          <a:lstStyle/>
          <a:p>
            <a:pPr marL="0" marR="0" indent="0" algn="l" defTabSz="914400" rtl="0" eaLnBrk="0" fontAlgn="base" latinLnBrk="0" hangingPunct="0">
              <a:lnSpc>
                <a:spcPct val="11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Arial" charset="0"/>
            </a:endParaRPr>
          </a:p>
        </p:txBody>
      </p:sp>
      <p:sp>
        <p:nvSpPr>
          <p:cNvPr id="66" name="Rounded Rectangle 65"/>
          <p:cNvSpPr/>
          <p:nvPr/>
        </p:nvSpPr>
        <p:spPr bwMode="auto">
          <a:xfrm>
            <a:off x="10573647" y="3447146"/>
            <a:ext cx="986968" cy="674915"/>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0488" tIns="44450" rIns="90488" bIns="44450" numCol="1" rtlCol="0" anchor="t" anchorCtr="0" compatLnSpc="1">
            <a:prstTxWarp prst="textNoShape">
              <a:avLst/>
            </a:prstTxWarp>
          </a:bodyPr>
          <a:lstStyle/>
          <a:p>
            <a:pPr marL="0" marR="0" indent="0" algn="l" defTabSz="914400" rtl="0" eaLnBrk="0" fontAlgn="base" latinLnBrk="0" hangingPunct="0">
              <a:lnSpc>
                <a:spcPct val="11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Arial" charset="0"/>
            </a:endParaRPr>
          </a:p>
        </p:txBody>
      </p:sp>
      <p:sp>
        <p:nvSpPr>
          <p:cNvPr id="67" name="TextBox 66"/>
          <p:cNvSpPr txBox="1"/>
          <p:nvPr/>
        </p:nvSpPr>
        <p:spPr>
          <a:xfrm>
            <a:off x="10667986" y="3381835"/>
            <a:ext cx="921658" cy="646331"/>
          </a:xfrm>
          <a:prstGeom prst="rect">
            <a:avLst/>
          </a:prstGeom>
          <a:noFill/>
        </p:spPr>
        <p:txBody>
          <a:bodyPr wrap="square" rtlCol="0">
            <a:spAutoFit/>
          </a:bodyPr>
          <a:lstStyle/>
          <a:p>
            <a:r>
              <a:rPr lang="en-US" sz="1200" dirty="0" smtClean="0">
                <a:solidFill>
                  <a:schemeClr val="bg1"/>
                </a:solidFill>
              </a:rPr>
              <a:t>Run Integration Tests</a:t>
            </a:r>
            <a:endParaRPr lang="en-US" sz="1200" dirty="0">
              <a:solidFill>
                <a:schemeClr val="bg1"/>
              </a:solidFill>
            </a:endParaRPr>
          </a:p>
        </p:txBody>
      </p:sp>
      <p:sp>
        <p:nvSpPr>
          <p:cNvPr id="68" name="Rounded Rectangle 67"/>
          <p:cNvSpPr/>
          <p:nvPr/>
        </p:nvSpPr>
        <p:spPr bwMode="auto">
          <a:xfrm>
            <a:off x="10602676" y="4581948"/>
            <a:ext cx="986968" cy="674915"/>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0488" tIns="44450" rIns="90488" bIns="44450" numCol="1" rtlCol="0" anchor="t" anchorCtr="0" compatLnSpc="1">
            <a:prstTxWarp prst="textNoShape">
              <a:avLst/>
            </a:prstTxWarp>
          </a:bodyPr>
          <a:lstStyle/>
          <a:p>
            <a:pPr marL="0" marR="0" indent="0" algn="l" defTabSz="914400" rtl="0" eaLnBrk="0" fontAlgn="base" latinLnBrk="0" hangingPunct="0">
              <a:lnSpc>
                <a:spcPct val="11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Arial" charset="0"/>
            </a:endParaRPr>
          </a:p>
        </p:txBody>
      </p:sp>
      <p:sp>
        <p:nvSpPr>
          <p:cNvPr id="69" name="TextBox 68"/>
          <p:cNvSpPr txBox="1"/>
          <p:nvPr/>
        </p:nvSpPr>
        <p:spPr>
          <a:xfrm>
            <a:off x="10667985" y="4624628"/>
            <a:ext cx="1088565" cy="461665"/>
          </a:xfrm>
          <a:prstGeom prst="rect">
            <a:avLst/>
          </a:prstGeom>
          <a:noFill/>
        </p:spPr>
        <p:txBody>
          <a:bodyPr wrap="square" rtlCol="0">
            <a:spAutoFit/>
          </a:bodyPr>
          <a:lstStyle/>
          <a:p>
            <a:r>
              <a:rPr lang="en-US" sz="1200" dirty="0" smtClean="0">
                <a:solidFill>
                  <a:schemeClr val="bg1"/>
                </a:solidFill>
              </a:rPr>
              <a:t>Send Notification</a:t>
            </a:r>
            <a:endParaRPr lang="en-US" sz="1200" dirty="0">
              <a:solidFill>
                <a:schemeClr val="bg1"/>
              </a:solidFill>
            </a:endParaRPr>
          </a:p>
        </p:txBody>
      </p:sp>
      <p:sp>
        <p:nvSpPr>
          <p:cNvPr id="84" name="Rounded Rectangle 83"/>
          <p:cNvSpPr/>
          <p:nvPr/>
        </p:nvSpPr>
        <p:spPr bwMode="auto">
          <a:xfrm>
            <a:off x="8839177" y="3251196"/>
            <a:ext cx="4542971" cy="2090081"/>
          </a:xfrm>
          <a:prstGeom prst="roundRect">
            <a:avLst/>
          </a:prstGeom>
          <a:noFill/>
          <a:ln w="28575" cap="flat" cmpd="sng" algn="ctr">
            <a:solidFill>
              <a:schemeClr val="accent1">
                <a:lumMod val="50000"/>
              </a:schemeClr>
            </a:solidFill>
            <a:prstDash val="solid"/>
            <a:round/>
            <a:headEnd type="none" w="med" len="med"/>
            <a:tailEnd type="none" w="med" len="med"/>
          </a:ln>
          <a:effectLst/>
        </p:spPr>
        <p:txBody>
          <a:bodyPr vert="horz" wrap="none" lIns="90488" tIns="44450" rIns="90488" bIns="44450" numCol="1" rtlCol="0" anchor="t" anchorCtr="0" compatLnSpc="1">
            <a:prstTxWarp prst="textNoShape">
              <a:avLst/>
            </a:prstTxWarp>
          </a:bodyPr>
          <a:lstStyle/>
          <a:p>
            <a:pPr marL="0" marR="0" indent="0" algn="l" defTabSz="914400" rtl="0" eaLnBrk="0" fontAlgn="base" latinLnBrk="0" hangingPunct="0">
              <a:lnSpc>
                <a:spcPct val="11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Arial" charset="0"/>
            </a:endParaRPr>
          </a:p>
        </p:txBody>
      </p:sp>
      <p:cxnSp>
        <p:nvCxnSpPr>
          <p:cNvPr id="92" name="Straight Arrow Connector 50"/>
          <p:cNvCxnSpPr>
            <a:cxnSpLocks noChangeShapeType="1"/>
            <a:stCxn id="66" idx="2"/>
          </p:cNvCxnSpPr>
          <p:nvPr/>
        </p:nvCxnSpPr>
        <p:spPr bwMode="auto">
          <a:xfrm>
            <a:off x="11067131" y="4122061"/>
            <a:ext cx="7248" cy="426821"/>
          </a:xfrm>
          <a:prstGeom prst="straightConnector1">
            <a:avLst/>
          </a:prstGeom>
          <a:noFill/>
          <a:ln w="38100" algn="ctr">
            <a:solidFill>
              <a:schemeClr val="accent2">
                <a:lumMod val="75000"/>
              </a:schemeClr>
            </a:solidFill>
            <a:round/>
            <a:headEnd/>
            <a:tailEnd type="arrow" w="med" len="med"/>
          </a:ln>
        </p:spPr>
      </p:cxnSp>
      <p:sp>
        <p:nvSpPr>
          <p:cNvPr id="59" name="TextBox 58"/>
          <p:cNvSpPr txBox="1"/>
          <p:nvPr/>
        </p:nvSpPr>
        <p:spPr>
          <a:xfrm>
            <a:off x="4358344" y="5675355"/>
            <a:ext cx="2394857" cy="369332"/>
          </a:xfrm>
          <a:prstGeom prst="rect">
            <a:avLst/>
          </a:prstGeom>
          <a:noFill/>
        </p:spPr>
        <p:txBody>
          <a:bodyPr wrap="square" rtlCol="0">
            <a:spAutoFit/>
          </a:bodyPr>
          <a:lstStyle/>
          <a:p>
            <a:r>
              <a:rPr lang="en-US" dirty="0" smtClean="0"/>
              <a:t>Create </a:t>
            </a:r>
            <a:r>
              <a:rPr lang="en-US" dirty="0" smtClean="0"/>
              <a:t>Setup</a:t>
            </a:r>
            <a:endParaRPr lang="en-US" dirty="0"/>
          </a:p>
        </p:txBody>
      </p:sp>
      <p:cxnSp>
        <p:nvCxnSpPr>
          <p:cNvPr id="60" name="Straight Arrow Connector 50"/>
          <p:cNvCxnSpPr>
            <a:cxnSpLocks noChangeShapeType="1"/>
          </p:cNvCxnSpPr>
          <p:nvPr/>
        </p:nvCxnSpPr>
        <p:spPr bwMode="auto">
          <a:xfrm>
            <a:off x="4908704" y="5193518"/>
            <a:ext cx="0" cy="437958"/>
          </a:xfrm>
          <a:prstGeom prst="straightConnector1">
            <a:avLst/>
          </a:prstGeom>
          <a:noFill/>
          <a:ln w="38100" algn="ctr">
            <a:solidFill>
              <a:schemeClr val="accent2">
                <a:lumMod val="75000"/>
              </a:schemeClr>
            </a:solidFill>
            <a:round/>
            <a:headEnd/>
            <a:tailEnd type="arrow" w="med" len="med"/>
          </a:ln>
        </p:spPr>
      </p:cxnSp>
      <p:sp>
        <p:nvSpPr>
          <p:cNvPr id="47" name="Rounded Rectangle 46"/>
          <p:cNvSpPr/>
          <p:nvPr/>
        </p:nvSpPr>
        <p:spPr bwMode="auto">
          <a:xfrm>
            <a:off x="5985245" y="5344962"/>
            <a:ext cx="986968" cy="674915"/>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0488" tIns="44450" rIns="90488" bIns="44450" numCol="1" rtlCol="0" anchor="t" anchorCtr="0" compatLnSpc="1">
            <a:prstTxWarp prst="textNoShape">
              <a:avLst/>
            </a:prstTxWarp>
          </a:bodyPr>
          <a:lstStyle/>
          <a:p>
            <a:pPr marL="0" marR="0" indent="0" algn="l" defTabSz="914400" rtl="0" eaLnBrk="0" fontAlgn="base" latinLnBrk="0" hangingPunct="0">
              <a:lnSpc>
                <a:spcPct val="11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Arial" charset="0"/>
            </a:endParaRPr>
          </a:p>
        </p:txBody>
      </p:sp>
      <p:sp>
        <p:nvSpPr>
          <p:cNvPr id="49" name="TextBox 48"/>
          <p:cNvSpPr txBox="1"/>
          <p:nvPr/>
        </p:nvSpPr>
        <p:spPr>
          <a:xfrm>
            <a:off x="6050554" y="5387642"/>
            <a:ext cx="1088565" cy="461665"/>
          </a:xfrm>
          <a:prstGeom prst="rect">
            <a:avLst/>
          </a:prstGeom>
          <a:noFill/>
        </p:spPr>
        <p:txBody>
          <a:bodyPr wrap="square" rtlCol="0">
            <a:spAutoFit/>
          </a:bodyPr>
          <a:lstStyle/>
          <a:p>
            <a:r>
              <a:rPr lang="en-US" sz="1200" dirty="0" smtClean="0">
                <a:solidFill>
                  <a:schemeClr val="bg1"/>
                </a:solidFill>
              </a:rPr>
              <a:t>Send Email Notification</a:t>
            </a:r>
            <a:endParaRPr lang="en-US" sz="1200" dirty="0">
              <a:solidFill>
                <a:schemeClr val="bg1"/>
              </a:solidFill>
            </a:endParaRPr>
          </a:p>
        </p:txBody>
      </p:sp>
      <p:cxnSp>
        <p:nvCxnSpPr>
          <p:cNvPr id="50" name="Straight Arrow Connector 50"/>
          <p:cNvCxnSpPr>
            <a:cxnSpLocks noChangeShapeType="1"/>
          </p:cNvCxnSpPr>
          <p:nvPr/>
        </p:nvCxnSpPr>
        <p:spPr bwMode="auto">
          <a:xfrm>
            <a:off x="5096418" y="5618474"/>
            <a:ext cx="821635" cy="13002"/>
          </a:xfrm>
          <a:prstGeom prst="straightConnector1">
            <a:avLst/>
          </a:prstGeom>
          <a:noFill/>
          <a:ln w="38100" algn="ctr">
            <a:solidFill>
              <a:schemeClr val="accent2">
                <a:lumMod val="75000"/>
              </a:schemeClr>
            </a:solidFill>
            <a:round/>
            <a:headEnd/>
            <a:tailEnd type="arrow" w="med" len="med"/>
          </a:ln>
        </p:spPr>
      </p:cxnSp>
    </p:spTree>
    <p:extLst>
      <p:ext uri="{BB962C8B-B14F-4D97-AF65-F5344CB8AC3E}">
        <p14:creationId xmlns:p14="http://schemas.microsoft.com/office/powerpoint/2010/main" val="5486341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CI &amp; CD  Stage View</a:t>
            </a:r>
            <a:endParaRPr lang="en-US"/>
          </a:p>
        </p:txBody>
      </p:sp>
      <p:sp>
        <p:nvSpPr>
          <p:cNvPr id="4" name="Text Placeholder 3"/>
          <p:cNvSpPr>
            <a:spLocks noGrp="1"/>
          </p:cNvSpPr>
          <p:nvPr>
            <p:ph type="body" sz="quarter" idx="10"/>
          </p:nvPr>
        </p:nvSpPr>
        <p:spPr/>
        <p:txBody>
          <a:bodyPr>
            <a:normAutofit fontScale="70000" lnSpcReduction="20000"/>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0" y="1108006"/>
            <a:ext cx="15663561" cy="3812338"/>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200" dirty="0" smtClean="0"/>
              <a:t>                                                      Back up</a:t>
            </a:r>
            <a:endParaRPr lang="en-US" sz="3200" dirty="0"/>
          </a:p>
        </p:txBody>
      </p:sp>
      <p:sp>
        <p:nvSpPr>
          <p:cNvPr id="4" name="Text Placeholder 3"/>
          <p:cNvSpPr>
            <a:spLocks noGrp="1"/>
          </p:cNvSpPr>
          <p:nvPr>
            <p:ph type="body" sz="quarter" idx="10"/>
          </p:nvPr>
        </p:nvSpPr>
        <p:spPr/>
        <p:txBody>
          <a:bodyPr>
            <a:normAutofit fontScale="70000" lnSpcReduction="20000"/>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Integration </a:t>
            </a:r>
            <a:r>
              <a:rPr lang="en-US" dirty="0" smtClean="0"/>
              <a:t>- Current Development - Process Map</a:t>
            </a:r>
            <a:endParaRPr lang="en-US" dirty="0"/>
          </a:p>
        </p:txBody>
      </p:sp>
      <p:sp>
        <p:nvSpPr>
          <p:cNvPr id="4" name="Text Placeholder 3"/>
          <p:cNvSpPr>
            <a:spLocks noGrp="1"/>
          </p:cNvSpPr>
          <p:nvPr>
            <p:ph type="body" sz="quarter" idx="10"/>
          </p:nvPr>
        </p:nvSpPr>
        <p:spPr/>
        <p:txBody>
          <a:bodyPr>
            <a:normAutofit fontScale="70000" lnSpcReduction="20000"/>
          </a:bodyPr>
          <a:lstStyle/>
          <a:p>
            <a:endParaRPr lang="en-US"/>
          </a:p>
        </p:txBody>
      </p:sp>
      <p:grpSp>
        <p:nvGrpSpPr>
          <p:cNvPr id="10" name="Group 9"/>
          <p:cNvGrpSpPr/>
          <p:nvPr/>
        </p:nvGrpSpPr>
        <p:grpSpPr>
          <a:xfrm>
            <a:off x="1158333" y="3048196"/>
            <a:ext cx="1365545" cy="627961"/>
            <a:chOff x="2533817" y="2170322"/>
            <a:chExt cx="1365545" cy="627961"/>
          </a:xfrm>
        </p:grpSpPr>
        <p:sp>
          <p:nvSpPr>
            <p:cNvPr id="8" name="Rounded Rectangle 7"/>
            <p:cNvSpPr/>
            <p:nvPr/>
          </p:nvSpPr>
          <p:spPr bwMode="auto">
            <a:xfrm>
              <a:off x="2544896" y="2170322"/>
              <a:ext cx="1311008" cy="627961"/>
            </a:xfrm>
            <a:prstGeom prst="roundRect">
              <a:avLst/>
            </a:prstGeom>
            <a:noFill/>
            <a:ln w="12699"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none" lIns="90488" tIns="44450" rIns="90488" bIns="44450" numCol="1" spcCol="0" rtlCol="0" fromWordArt="0" anchor="t" anchorCtr="0" forceAA="0" compatLnSpc="1">
              <a:prstTxWarp prst="textNoShape">
                <a:avLst/>
              </a:prstTxWarp>
              <a:noAutofit/>
            </a:bodyPr>
            <a:lstStyle/>
            <a:p>
              <a:pPr eaLnBrk="0" fontAlgn="base" hangingPunct="0">
                <a:lnSpc>
                  <a:spcPct val="110000"/>
                </a:lnSpc>
                <a:spcBef>
                  <a:spcPct val="0"/>
                </a:spcBef>
                <a:spcAft>
                  <a:spcPct val="0"/>
                </a:spcAft>
              </a:pPr>
              <a:endParaRPr lang="en-US" sz="5400" b="1">
                <a:latin typeface="Arial" charset="0"/>
              </a:endParaRPr>
            </a:p>
          </p:txBody>
        </p:sp>
        <p:sp>
          <p:nvSpPr>
            <p:cNvPr id="9" name="TextBox 8"/>
            <p:cNvSpPr txBox="1"/>
            <p:nvPr/>
          </p:nvSpPr>
          <p:spPr>
            <a:xfrm>
              <a:off x="2533817" y="2260132"/>
              <a:ext cx="1365545" cy="461665"/>
            </a:xfrm>
            <a:prstGeom prst="rect">
              <a:avLst/>
            </a:prstGeom>
            <a:noFill/>
          </p:spPr>
          <p:txBody>
            <a:bodyPr wrap="square" rtlCol="0">
              <a:spAutoFit/>
            </a:bodyPr>
            <a:lstStyle/>
            <a:p>
              <a:r>
                <a:rPr lang="en-US" sz="1200" dirty="0"/>
                <a:t>Create a </a:t>
              </a:r>
              <a:r>
                <a:rPr lang="en-US" sz="1200" dirty="0" smtClean="0"/>
                <a:t>Branch </a:t>
              </a:r>
            </a:p>
            <a:p>
              <a:r>
                <a:rPr lang="en-US" sz="1200" dirty="0" smtClean="0"/>
                <a:t>From Master</a:t>
              </a:r>
              <a:endParaRPr lang="en-US" sz="1200" dirty="0"/>
            </a:p>
          </p:txBody>
        </p:sp>
      </p:grpSp>
      <p:grpSp>
        <p:nvGrpSpPr>
          <p:cNvPr id="11" name="Group 10"/>
          <p:cNvGrpSpPr/>
          <p:nvPr/>
        </p:nvGrpSpPr>
        <p:grpSpPr>
          <a:xfrm>
            <a:off x="2790380" y="3062348"/>
            <a:ext cx="1564122" cy="627961"/>
            <a:chOff x="2544896" y="2170322"/>
            <a:chExt cx="1564122" cy="627961"/>
          </a:xfrm>
        </p:grpSpPr>
        <p:sp>
          <p:nvSpPr>
            <p:cNvPr id="12" name="Rounded Rectangle 11"/>
            <p:cNvSpPr/>
            <p:nvPr/>
          </p:nvSpPr>
          <p:spPr bwMode="auto">
            <a:xfrm>
              <a:off x="2544896" y="2170322"/>
              <a:ext cx="1311008" cy="627961"/>
            </a:xfrm>
            <a:prstGeom prst="roundRect">
              <a:avLst/>
            </a:prstGeom>
            <a:noFill/>
            <a:ln w="12699"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none" lIns="90488" tIns="44450" rIns="90488" bIns="44450" numCol="1" spcCol="0" rtlCol="0" fromWordArt="0" anchor="t" anchorCtr="0" forceAA="0" compatLnSpc="1">
              <a:prstTxWarp prst="textNoShape">
                <a:avLst/>
              </a:prstTxWarp>
              <a:noAutofit/>
            </a:bodyPr>
            <a:lstStyle/>
            <a:p>
              <a:pPr eaLnBrk="0" fontAlgn="base" hangingPunct="0">
                <a:lnSpc>
                  <a:spcPct val="110000"/>
                </a:lnSpc>
                <a:spcBef>
                  <a:spcPct val="0"/>
                </a:spcBef>
                <a:spcAft>
                  <a:spcPct val="0"/>
                </a:spcAft>
              </a:pPr>
              <a:endParaRPr lang="en-US" sz="5400" b="1">
                <a:latin typeface="Arial" charset="0"/>
              </a:endParaRPr>
            </a:p>
          </p:txBody>
        </p:sp>
        <p:sp>
          <p:nvSpPr>
            <p:cNvPr id="13" name="TextBox 12"/>
            <p:cNvSpPr txBox="1"/>
            <p:nvPr/>
          </p:nvSpPr>
          <p:spPr>
            <a:xfrm>
              <a:off x="2743473" y="2253468"/>
              <a:ext cx="1365545" cy="461665"/>
            </a:xfrm>
            <a:prstGeom prst="rect">
              <a:avLst/>
            </a:prstGeom>
            <a:noFill/>
          </p:spPr>
          <p:txBody>
            <a:bodyPr wrap="square" rtlCol="0">
              <a:spAutoFit/>
            </a:bodyPr>
            <a:lstStyle/>
            <a:p>
              <a:r>
                <a:rPr lang="en-US" sz="1200" dirty="0" smtClean="0"/>
                <a:t>Write Code </a:t>
              </a:r>
            </a:p>
            <a:p>
              <a:r>
                <a:rPr lang="en-US" sz="1200" dirty="0" smtClean="0"/>
                <a:t>with Unit test</a:t>
              </a:r>
              <a:endParaRPr lang="en-US" sz="1200" b="1" dirty="0"/>
            </a:p>
          </p:txBody>
        </p:sp>
      </p:grpSp>
      <p:grpSp>
        <p:nvGrpSpPr>
          <p:cNvPr id="14" name="Group 13"/>
          <p:cNvGrpSpPr/>
          <p:nvPr/>
        </p:nvGrpSpPr>
        <p:grpSpPr>
          <a:xfrm>
            <a:off x="5955149" y="3020111"/>
            <a:ext cx="849028" cy="631870"/>
            <a:chOff x="4051812" y="2170321"/>
            <a:chExt cx="1311008" cy="627961"/>
          </a:xfrm>
        </p:grpSpPr>
        <p:sp>
          <p:nvSpPr>
            <p:cNvPr id="15" name="Rounded Rectangle 14"/>
            <p:cNvSpPr/>
            <p:nvPr/>
          </p:nvSpPr>
          <p:spPr bwMode="auto">
            <a:xfrm>
              <a:off x="4051812" y="2170321"/>
              <a:ext cx="1311008" cy="627961"/>
            </a:xfrm>
            <a:prstGeom prst="roundRect">
              <a:avLst/>
            </a:prstGeom>
            <a:noFill/>
            <a:ln w="12699"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none" lIns="90488" tIns="44450" rIns="90488" bIns="44450" numCol="1" spcCol="0" rtlCol="0" fromWordArt="0" anchor="t" anchorCtr="0" forceAA="0" compatLnSpc="1">
              <a:prstTxWarp prst="textNoShape">
                <a:avLst/>
              </a:prstTxWarp>
              <a:noAutofit/>
            </a:bodyPr>
            <a:lstStyle/>
            <a:p>
              <a:pPr eaLnBrk="0" fontAlgn="base" hangingPunct="0">
                <a:lnSpc>
                  <a:spcPct val="110000"/>
                </a:lnSpc>
                <a:spcBef>
                  <a:spcPct val="0"/>
                </a:spcBef>
                <a:spcAft>
                  <a:spcPct val="0"/>
                </a:spcAft>
              </a:pPr>
              <a:endParaRPr lang="en-US" sz="5400" b="1">
                <a:latin typeface="Arial" charset="0"/>
              </a:endParaRPr>
            </a:p>
          </p:txBody>
        </p:sp>
        <p:sp>
          <p:nvSpPr>
            <p:cNvPr id="16" name="TextBox 15"/>
            <p:cNvSpPr txBox="1"/>
            <p:nvPr/>
          </p:nvSpPr>
          <p:spPr>
            <a:xfrm>
              <a:off x="4304166" y="2359079"/>
              <a:ext cx="881039" cy="276999"/>
            </a:xfrm>
            <a:prstGeom prst="rect">
              <a:avLst/>
            </a:prstGeom>
            <a:noFill/>
          </p:spPr>
          <p:txBody>
            <a:bodyPr wrap="square" rtlCol="0">
              <a:spAutoFit/>
            </a:bodyPr>
            <a:lstStyle/>
            <a:p>
              <a:r>
                <a:rPr lang="en-US" sz="1200" dirty="0"/>
                <a:t>Build</a:t>
              </a:r>
              <a:endParaRPr lang="en-US" sz="1200" b="1" dirty="0"/>
            </a:p>
          </p:txBody>
        </p:sp>
      </p:grpSp>
      <p:grpSp>
        <p:nvGrpSpPr>
          <p:cNvPr id="17" name="Group 16"/>
          <p:cNvGrpSpPr/>
          <p:nvPr/>
        </p:nvGrpSpPr>
        <p:grpSpPr>
          <a:xfrm>
            <a:off x="7180289" y="3035641"/>
            <a:ext cx="822963" cy="627961"/>
            <a:chOff x="2544896" y="2170322"/>
            <a:chExt cx="1311008" cy="627961"/>
          </a:xfrm>
        </p:grpSpPr>
        <p:sp>
          <p:nvSpPr>
            <p:cNvPr id="18" name="Rounded Rectangle 17"/>
            <p:cNvSpPr/>
            <p:nvPr/>
          </p:nvSpPr>
          <p:spPr bwMode="auto">
            <a:xfrm>
              <a:off x="2544896" y="2170322"/>
              <a:ext cx="1311008" cy="627961"/>
            </a:xfrm>
            <a:prstGeom prst="roundRect">
              <a:avLst/>
            </a:prstGeom>
            <a:noFill/>
            <a:ln w="12699"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none" lIns="90488" tIns="44450" rIns="90488" bIns="44450" numCol="1" spcCol="0" rtlCol="0" fromWordArt="0" anchor="t" anchorCtr="0" forceAA="0" compatLnSpc="1">
              <a:prstTxWarp prst="textNoShape">
                <a:avLst/>
              </a:prstTxWarp>
              <a:noAutofit/>
            </a:bodyPr>
            <a:lstStyle/>
            <a:p>
              <a:pPr eaLnBrk="0" fontAlgn="base" hangingPunct="0">
                <a:lnSpc>
                  <a:spcPct val="110000"/>
                </a:lnSpc>
                <a:spcBef>
                  <a:spcPct val="0"/>
                </a:spcBef>
                <a:spcAft>
                  <a:spcPct val="0"/>
                </a:spcAft>
              </a:pPr>
              <a:endParaRPr lang="en-US" sz="5400" b="1">
                <a:latin typeface="Arial" charset="0"/>
              </a:endParaRPr>
            </a:p>
          </p:txBody>
        </p:sp>
        <p:sp>
          <p:nvSpPr>
            <p:cNvPr id="19" name="TextBox 18"/>
            <p:cNvSpPr txBox="1"/>
            <p:nvPr/>
          </p:nvSpPr>
          <p:spPr>
            <a:xfrm>
              <a:off x="2613476" y="2258810"/>
              <a:ext cx="1240693" cy="276999"/>
            </a:xfrm>
            <a:prstGeom prst="rect">
              <a:avLst/>
            </a:prstGeom>
            <a:noFill/>
          </p:spPr>
          <p:txBody>
            <a:bodyPr wrap="square" rtlCol="0">
              <a:spAutoFit/>
            </a:bodyPr>
            <a:lstStyle/>
            <a:p>
              <a:r>
                <a:rPr lang="en-US" sz="1200" dirty="0"/>
                <a:t>Test the Build</a:t>
              </a:r>
              <a:endParaRPr lang="en-US" sz="1200" b="1" dirty="0"/>
            </a:p>
          </p:txBody>
        </p:sp>
      </p:grpSp>
      <p:grpSp>
        <p:nvGrpSpPr>
          <p:cNvPr id="20" name="Group 19"/>
          <p:cNvGrpSpPr/>
          <p:nvPr/>
        </p:nvGrpSpPr>
        <p:grpSpPr>
          <a:xfrm>
            <a:off x="9211626" y="3055474"/>
            <a:ext cx="1047088" cy="657671"/>
            <a:chOff x="2544896" y="2170322"/>
            <a:chExt cx="1365546" cy="657671"/>
          </a:xfrm>
        </p:grpSpPr>
        <p:sp>
          <p:nvSpPr>
            <p:cNvPr id="21" name="Rounded Rectangle 20"/>
            <p:cNvSpPr/>
            <p:nvPr/>
          </p:nvSpPr>
          <p:spPr bwMode="auto">
            <a:xfrm>
              <a:off x="2544896" y="2170322"/>
              <a:ext cx="1311008" cy="627961"/>
            </a:xfrm>
            <a:prstGeom prst="roundRect">
              <a:avLst/>
            </a:prstGeom>
            <a:noFill/>
            <a:ln w="12699"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none" lIns="90488" tIns="44450" rIns="90488" bIns="44450" numCol="1" spcCol="0" rtlCol="0" fromWordArt="0" anchor="t" anchorCtr="0" forceAA="0" compatLnSpc="1">
              <a:prstTxWarp prst="textNoShape">
                <a:avLst/>
              </a:prstTxWarp>
              <a:noAutofit/>
            </a:bodyPr>
            <a:lstStyle/>
            <a:p>
              <a:pPr eaLnBrk="0" fontAlgn="base" hangingPunct="0">
                <a:lnSpc>
                  <a:spcPct val="110000"/>
                </a:lnSpc>
                <a:spcBef>
                  <a:spcPct val="0"/>
                </a:spcBef>
                <a:spcAft>
                  <a:spcPct val="0"/>
                </a:spcAft>
              </a:pPr>
              <a:endParaRPr lang="en-US" sz="5400" b="1">
                <a:latin typeface="Arial" charset="0"/>
              </a:endParaRPr>
            </a:p>
          </p:txBody>
        </p:sp>
        <p:sp>
          <p:nvSpPr>
            <p:cNvPr id="22" name="TextBox 21"/>
            <p:cNvSpPr txBox="1"/>
            <p:nvPr/>
          </p:nvSpPr>
          <p:spPr>
            <a:xfrm>
              <a:off x="2555960" y="2181662"/>
              <a:ext cx="1354482" cy="646331"/>
            </a:xfrm>
            <a:prstGeom prst="rect">
              <a:avLst/>
            </a:prstGeom>
            <a:noFill/>
          </p:spPr>
          <p:txBody>
            <a:bodyPr wrap="square" rtlCol="0">
              <a:spAutoFit/>
            </a:bodyPr>
            <a:lstStyle/>
            <a:p>
              <a:pPr algn="ctr"/>
              <a:r>
                <a:rPr lang="en-US" sz="1200" dirty="0"/>
                <a:t>Update Code Base from Master</a:t>
              </a:r>
              <a:endParaRPr lang="en-US" sz="1200" b="1" dirty="0"/>
            </a:p>
          </p:txBody>
        </p:sp>
      </p:grpSp>
      <p:grpSp>
        <p:nvGrpSpPr>
          <p:cNvPr id="23" name="Group 22"/>
          <p:cNvGrpSpPr/>
          <p:nvPr/>
        </p:nvGrpSpPr>
        <p:grpSpPr>
          <a:xfrm>
            <a:off x="10258713" y="4628687"/>
            <a:ext cx="1311008" cy="627961"/>
            <a:chOff x="2544896" y="2170322"/>
            <a:chExt cx="1311008" cy="627961"/>
          </a:xfrm>
        </p:grpSpPr>
        <p:sp>
          <p:nvSpPr>
            <p:cNvPr id="24" name="Rounded Rectangle 23"/>
            <p:cNvSpPr/>
            <p:nvPr/>
          </p:nvSpPr>
          <p:spPr bwMode="auto">
            <a:xfrm>
              <a:off x="2544896" y="2170322"/>
              <a:ext cx="1311008" cy="627961"/>
            </a:xfrm>
            <a:prstGeom prst="roundRect">
              <a:avLst/>
            </a:prstGeom>
            <a:noFill/>
            <a:ln w="12699"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none" lIns="90488" tIns="44450" rIns="90488" bIns="44450" numCol="1" spcCol="0" rtlCol="0" fromWordArt="0" anchor="t" anchorCtr="0" forceAA="0" compatLnSpc="1">
              <a:prstTxWarp prst="textNoShape">
                <a:avLst/>
              </a:prstTxWarp>
              <a:noAutofit/>
            </a:bodyPr>
            <a:lstStyle/>
            <a:p>
              <a:pPr eaLnBrk="0" fontAlgn="base" hangingPunct="0">
                <a:lnSpc>
                  <a:spcPct val="110000"/>
                </a:lnSpc>
                <a:spcBef>
                  <a:spcPct val="0"/>
                </a:spcBef>
                <a:spcAft>
                  <a:spcPct val="0"/>
                </a:spcAft>
              </a:pPr>
              <a:endParaRPr lang="en-US" sz="5400" b="1">
                <a:latin typeface="Arial" charset="0"/>
              </a:endParaRPr>
            </a:p>
          </p:txBody>
        </p:sp>
        <p:sp>
          <p:nvSpPr>
            <p:cNvPr id="25" name="TextBox 24"/>
            <p:cNvSpPr txBox="1"/>
            <p:nvPr/>
          </p:nvSpPr>
          <p:spPr>
            <a:xfrm>
              <a:off x="2790789" y="2250371"/>
              <a:ext cx="819222" cy="461665"/>
            </a:xfrm>
            <a:prstGeom prst="rect">
              <a:avLst/>
            </a:prstGeom>
            <a:noFill/>
          </p:spPr>
          <p:txBody>
            <a:bodyPr wrap="square" rtlCol="0">
              <a:spAutoFit/>
            </a:bodyPr>
            <a:lstStyle/>
            <a:p>
              <a:r>
                <a:rPr lang="en-US" sz="1200" dirty="0"/>
                <a:t>Resolve </a:t>
              </a:r>
            </a:p>
            <a:p>
              <a:r>
                <a:rPr lang="en-US" sz="1200" dirty="0"/>
                <a:t>Conflicts </a:t>
              </a:r>
              <a:endParaRPr lang="en-US" sz="1200" b="1" dirty="0"/>
            </a:p>
          </p:txBody>
        </p:sp>
      </p:grpSp>
      <p:grpSp>
        <p:nvGrpSpPr>
          <p:cNvPr id="32" name="Group 31"/>
          <p:cNvGrpSpPr/>
          <p:nvPr/>
        </p:nvGrpSpPr>
        <p:grpSpPr>
          <a:xfrm>
            <a:off x="7173653" y="1936426"/>
            <a:ext cx="801994" cy="537754"/>
            <a:chOff x="2544896" y="2170322"/>
            <a:chExt cx="1311008" cy="627961"/>
          </a:xfrm>
        </p:grpSpPr>
        <p:sp>
          <p:nvSpPr>
            <p:cNvPr id="33" name="Rounded Rectangle 32"/>
            <p:cNvSpPr/>
            <p:nvPr/>
          </p:nvSpPr>
          <p:spPr bwMode="auto">
            <a:xfrm>
              <a:off x="2544896" y="2170322"/>
              <a:ext cx="1311008" cy="627961"/>
            </a:xfrm>
            <a:prstGeom prst="roundRect">
              <a:avLst/>
            </a:prstGeom>
            <a:noFill/>
            <a:ln w="12699"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none" lIns="90488" tIns="44450" rIns="90488" bIns="44450" numCol="1" spcCol="0" rtlCol="0" fromWordArt="0" anchor="t" anchorCtr="0" forceAA="0" compatLnSpc="1">
              <a:prstTxWarp prst="textNoShape">
                <a:avLst/>
              </a:prstTxWarp>
              <a:noAutofit/>
            </a:bodyPr>
            <a:lstStyle/>
            <a:p>
              <a:pPr eaLnBrk="0" fontAlgn="base" hangingPunct="0">
                <a:lnSpc>
                  <a:spcPct val="110000"/>
                </a:lnSpc>
                <a:spcBef>
                  <a:spcPct val="0"/>
                </a:spcBef>
                <a:spcAft>
                  <a:spcPct val="0"/>
                </a:spcAft>
              </a:pPr>
              <a:endParaRPr lang="en-US" sz="5400" b="1">
                <a:latin typeface="Arial" charset="0"/>
              </a:endParaRPr>
            </a:p>
          </p:txBody>
        </p:sp>
        <p:sp>
          <p:nvSpPr>
            <p:cNvPr id="34" name="TextBox 33"/>
            <p:cNvSpPr txBox="1"/>
            <p:nvPr/>
          </p:nvSpPr>
          <p:spPr>
            <a:xfrm>
              <a:off x="2593879" y="2283159"/>
              <a:ext cx="1262025" cy="323465"/>
            </a:xfrm>
            <a:prstGeom prst="rect">
              <a:avLst/>
            </a:prstGeom>
            <a:noFill/>
          </p:spPr>
          <p:txBody>
            <a:bodyPr wrap="square" rtlCol="0">
              <a:spAutoFit/>
            </a:bodyPr>
            <a:lstStyle/>
            <a:p>
              <a:r>
                <a:rPr lang="en-US" sz="1200" dirty="0"/>
                <a:t>Fix bugs</a:t>
              </a:r>
              <a:endParaRPr lang="en-US" sz="1200" b="1" dirty="0"/>
            </a:p>
          </p:txBody>
        </p:sp>
      </p:grpSp>
      <p:grpSp>
        <p:nvGrpSpPr>
          <p:cNvPr id="35" name="Group 34"/>
          <p:cNvGrpSpPr/>
          <p:nvPr/>
        </p:nvGrpSpPr>
        <p:grpSpPr>
          <a:xfrm>
            <a:off x="11510677" y="2975804"/>
            <a:ext cx="886817" cy="696768"/>
            <a:chOff x="2544896" y="2170322"/>
            <a:chExt cx="1311008" cy="636970"/>
          </a:xfrm>
        </p:grpSpPr>
        <p:sp>
          <p:nvSpPr>
            <p:cNvPr id="36" name="Rounded Rectangle 35"/>
            <p:cNvSpPr/>
            <p:nvPr/>
          </p:nvSpPr>
          <p:spPr bwMode="auto">
            <a:xfrm>
              <a:off x="2544896" y="2170322"/>
              <a:ext cx="1311008" cy="627961"/>
            </a:xfrm>
            <a:prstGeom prst="roundRect">
              <a:avLst/>
            </a:prstGeom>
            <a:noFill/>
            <a:ln w="12699"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none" lIns="90488" tIns="44450" rIns="90488" bIns="44450" numCol="1" spcCol="0" rtlCol="0" fromWordArt="0" anchor="t" anchorCtr="0" forceAA="0" compatLnSpc="1">
              <a:prstTxWarp prst="textNoShape">
                <a:avLst/>
              </a:prstTxWarp>
              <a:noAutofit/>
            </a:bodyPr>
            <a:lstStyle/>
            <a:p>
              <a:pPr eaLnBrk="0" fontAlgn="base" hangingPunct="0">
                <a:lnSpc>
                  <a:spcPct val="110000"/>
                </a:lnSpc>
                <a:spcBef>
                  <a:spcPct val="0"/>
                </a:spcBef>
                <a:spcAft>
                  <a:spcPct val="0"/>
                </a:spcAft>
              </a:pPr>
              <a:endParaRPr lang="en-US" sz="5400" b="1">
                <a:latin typeface="Arial" charset="0"/>
              </a:endParaRPr>
            </a:p>
          </p:txBody>
        </p:sp>
        <p:sp>
          <p:nvSpPr>
            <p:cNvPr id="37" name="TextBox 36"/>
            <p:cNvSpPr txBox="1"/>
            <p:nvPr/>
          </p:nvSpPr>
          <p:spPr>
            <a:xfrm>
              <a:off x="2690625" y="2216430"/>
              <a:ext cx="1062192" cy="590862"/>
            </a:xfrm>
            <a:prstGeom prst="rect">
              <a:avLst/>
            </a:prstGeom>
            <a:noFill/>
          </p:spPr>
          <p:txBody>
            <a:bodyPr wrap="square" rtlCol="0">
              <a:spAutoFit/>
            </a:bodyPr>
            <a:lstStyle/>
            <a:p>
              <a:pPr algn="ctr"/>
              <a:r>
                <a:rPr lang="en-US" sz="1200" dirty="0"/>
                <a:t>Commit to Master</a:t>
              </a:r>
              <a:endParaRPr lang="en-US" sz="1200" b="1" dirty="0"/>
            </a:p>
          </p:txBody>
        </p:sp>
      </p:grpSp>
      <p:grpSp>
        <p:nvGrpSpPr>
          <p:cNvPr id="45" name="Group 44"/>
          <p:cNvGrpSpPr/>
          <p:nvPr/>
        </p:nvGrpSpPr>
        <p:grpSpPr>
          <a:xfrm>
            <a:off x="12750153" y="2981992"/>
            <a:ext cx="1272690" cy="690579"/>
            <a:chOff x="2544896" y="2170322"/>
            <a:chExt cx="1462906" cy="627961"/>
          </a:xfrm>
        </p:grpSpPr>
        <p:sp>
          <p:nvSpPr>
            <p:cNvPr id="46" name="Rounded Rectangle 45"/>
            <p:cNvSpPr/>
            <p:nvPr/>
          </p:nvSpPr>
          <p:spPr bwMode="auto">
            <a:xfrm>
              <a:off x="2544896" y="2170322"/>
              <a:ext cx="1311008" cy="627961"/>
            </a:xfrm>
            <a:prstGeom prst="roundRect">
              <a:avLst/>
            </a:prstGeom>
            <a:noFill/>
            <a:ln w="12699"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none" lIns="90488" tIns="44450" rIns="90488" bIns="44450" numCol="1" spcCol="0" rtlCol="0" fromWordArt="0" anchor="t" anchorCtr="0" forceAA="0" compatLnSpc="1">
              <a:prstTxWarp prst="textNoShape">
                <a:avLst/>
              </a:prstTxWarp>
              <a:noAutofit/>
            </a:bodyPr>
            <a:lstStyle/>
            <a:p>
              <a:pPr eaLnBrk="0" fontAlgn="base" hangingPunct="0">
                <a:lnSpc>
                  <a:spcPct val="110000"/>
                </a:lnSpc>
                <a:spcBef>
                  <a:spcPct val="0"/>
                </a:spcBef>
                <a:spcAft>
                  <a:spcPct val="0"/>
                </a:spcAft>
              </a:pPr>
              <a:endParaRPr lang="en-US" sz="5400" b="1">
                <a:latin typeface="Arial" charset="0"/>
              </a:endParaRPr>
            </a:p>
          </p:txBody>
        </p:sp>
        <p:sp>
          <p:nvSpPr>
            <p:cNvPr id="47" name="TextBox 46"/>
            <p:cNvSpPr txBox="1"/>
            <p:nvPr/>
          </p:nvSpPr>
          <p:spPr>
            <a:xfrm>
              <a:off x="2642258" y="2260141"/>
              <a:ext cx="1365544" cy="419804"/>
            </a:xfrm>
            <a:prstGeom prst="rect">
              <a:avLst/>
            </a:prstGeom>
            <a:noFill/>
          </p:spPr>
          <p:txBody>
            <a:bodyPr wrap="square" rtlCol="0">
              <a:spAutoFit/>
            </a:bodyPr>
            <a:lstStyle/>
            <a:p>
              <a:r>
                <a:rPr lang="en-US" sz="1200" dirty="0"/>
                <a:t>Do Integration Build</a:t>
              </a:r>
              <a:endParaRPr lang="en-US" sz="1200" b="1" dirty="0"/>
            </a:p>
          </p:txBody>
        </p:sp>
      </p:grpSp>
      <p:sp>
        <p:nvSpPr>
          <p:cNvPr id="52" name="Arc 86"/>
          <p:cNvSpPr>
            <a:spLocks/>
          </p:cNvSpPr>
          <p:nvPr/>
        </p:nvSpPr>
        <p:spPr bwMode="auto">
          <a:xfrm flipH="1">
            <a:off x="8421719" y="2272322"/>
            <a:ext cx="390525" cy="461963"/>
          </a:xfrm>
          <a:custGeom>
            <a:avLst/>
            <a:gdLst>
              <a:gd name="G0" fmla="+- 21600 0 0"/>
              <a:gd name="G1" fmla="+- 21600 0 0"/>
              <a:gd name="G2" fmla="+- 21600 0 0"/>
              <a:gd name="T0" fmla="*/ 40318 w 43176"/>
              <a:gd name="T1" fmla="*/ 32380 h 43200"/>
              <a:gd name="T2" fmla="*/ 43176 w 43176"/>
              <a:gd name="T3" fmla="*/ 20591 h 43200"/>
              <a:gd name="T4" fmla="*/ 21600 w 43176"/>
              <a:gd name="T5" fmla="*/ 21600 h 43200"/>
            </a:gdLst>
            <a:ahLst/>
            <a:cxnLst>
              <a:cxn ang="0">
                <a:pos x="T0" y="T1"/>
              </a:cxn>
              <a:cxn ang="0">
                <a:pos x="T2" y="T3"/>
              </a:cxn>
              <a:cxn ang="0">
                <a:pos x="T4" y="T5"/>
              </a:cxn>
            </a:cxnLst>
            <a:rect l="0" t="0" r="r" b="b"/>
            <a:pathLst>
              <a:path w="43176" h="43200" fill="none" extrusionOk="0">
                <a:moveTo>
                  <a:pt x="40317" y="32379"/>
                </a:moveTo>
                <a:cubicBezTo>
                  <a:pt x="36462" y="39074"/>
                  <a:pt x="29325" y="43199"/>
                  <a:pt x="21600" y="43200"/>
                </a:cubicBezTo>
                <a:cubicBezTo>
                  <a:pt x="9670" y="43200"/>
                  <a:pt x="0" y="33529"/>
                  <a:pt x="0" y="21600"/>
                </a:cubicBezTo>
                <a:cubicBezTo>
                  <a:pt x="0" y="9670"/>
                  <a:pt x="9670" y="0"/>
                  <a:pt x="21600" y="0"/>
                </a:cubicBezTo>
                <a:cubicBezTo>
                  <a:pt x="33137" y="-1"/>
                  <a:pt x="42637" y="9066"/>
                  <a:pt x="43176" y="20590"/>
                </a:cubicBezTo>
              </a:path>
              <a:path w="43176" h="43200" stroke="0" extrusionOk="0">
                <a:moveTo>
                  <a:pt x="40317" y="32379"/>
                </a:moveTo>
                <a:cubicBezTo>
                  <a:pt x="36462" y="39074"/>
                  <a:pt x="29325" y="43199"/>
                  <a:pt x="21600" y="43200"/>
                </a:cubicBezTo>
                <a:cubicBezTo>
                  <a:pt x="9670" y="43200"/>
                  <a:pt x="0" y="33529"/>
                  <a:pt x="0" y="21600"/>
                </a:cubicBezTo>
                <a:cubicBezTo>
                  <a:pt x="0" y="9670"/>
                  <a:pt x="9670" y="0"/>
                  <a:pt x="21600" y="0"/>
                </a:cubicBezTo>
                <a:cubicBezTo>
                  <a:pt x="33137" y="-1"/>
                  <a:pt x="42637" y="9066"/>
                  <a:pt x="43176" y="20590"/>
                </a:cubicBezTo>
                <a:lnTo>
                  <a:pt x="21600" y="21600"/>
                </a:lnTo>
                <a:close/>
              </a:path>
            </a:pathLst>
          </a:custGeom>
          <a:noFill/>
          <a:ln w="9525">
            <a:solidFill>
              <a:srgbClr val="000000"/>
            </a:solidFill>
            <a:round/>
            <a:headEnd/>
            <a:tailEnd type="triangle" w="sm" len="sm"/>
          </a:ln>
          <a:effectLst/>
        </p:spPr>
        <p:txBody>
          <a:bodyPr wrap="square" lIns="27432" tIns="22860" rIns="0" bIns="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endParaRPr lang="en-US" sz="800" dirty="0">
              <a:solidFill>
                <a:srgbClr val="000000"/>
              </a:solidFill>
              <a:latin typeface="Arial"/>
              <a:cs typeface="Arial"/>
            </a:endParaRPr>
          </a:p>
          <a:p>
            <a:pPr algn="l" rtl="0">
              <a:defRPr sz="1000"/>
            </a:pPr>
            <a:r>
              <a:rPr lang="en-US" sz="800" dirty="0">
                <a:solidFill>
                  <a:srgbClr val="000000"/>
                </a:solidFill>
                <a:latin typeface="Arial"/>
                <a:cs typeface="Arial"/>
              </a:rPr>
              <a:t>Cycle</a:t>
            </a:r>
          </a:p>
        </p:txBody>
      </p:sp>
      <p:cxnSp>
        <p:nvCxnSpPr>
          <p:cNvPr id="81" name="Elbow Connector 80"/>
          <p:cNvCxnSpPr>
            <a:stCxn id="137" idx="0"/>
            <a:endCxn id="33" idx="0"/>
          </p:cNvCxnSpPr>
          <p:nvPr/>
        </p:nvCxnSpPr>
        <p:spPr bwMode="auto">
          <a:xfrm rot="16200000" flipV="1">
            <a:off x="10504224" y="-993147"/>
            <a:ext cx="1085535" cy="6944681"/>
          </a:xfrm>
          <a:prstGeom prst="bentConnector3">
            <a:avLst>
              <a:gd name="adj1" fmla="val 121059"/>
            </a:avLst>
          </a:prstGeom>
          <a:noFill/>
          <a:ln w="6350" cap="flat" cmpd="sng" algn="ctr">
            <a:solidFill>
              <a:schemeClr val="tx1">
                <a:lumMod val="75000"/>
                <a:lumOff val="25000"/>
              </a:schemeClr>
            </a:solidFill>
            <a:prstDash val="solid"/>
            <a:round/>
            <a:headEnd type="none" w="med" len="med"/>
            <a:tailEnd type="triangle"/>
          </a:ln>
          <a:effectLst/>
        </p:spPr>
      </p:cxnSp>
      <p:sp>
        <p:nvSpPr>
          <p:cNvPr id="84" name="Arc 86"/>
          <p:cNvSpPr>
            <a:spLocks/>
          </p:cNvSpPr>
          <p:nvPr/>
        </p:nvSpPr>
        <p:spPr bwMode="auto">
          <a:xfrm flipH="1">
            <a:off x="14281311" y="1958075"/>
            <a:ext cx="390525" cy="461963"/>
          </a:xfrm>
          <a:custGeom>
            <a:avLst/>
            <a:gdLst>
              <a:gd name="G0" fmla="+- 21600 0 0"/>
              <a:gd name="G1" fmla="+- 21600 0 0"/>
              <a:gd name="G2" fmla="+- 21600 0 0"/>
              <a:gd name="T0" fmla="*/ 40318 w 43176"/>
              <a:gd name="T1" fmla="*/ 32380 h 43200"/>
              <a:gd name="T2" fmla="*/ 43176 w 43176"/>
              <a:gd name="T3" fmla="*/ 20591 h 43200"/>
              <a:gd name="T4" fmla="*/ 21600 w 43176"/>
              <a:gd name="T5" fmla="*/ 21600 h 43200"/>
            </a:gdLst>
            <a:ahLst/>
            <a:cxnLst>
              <a:cxn ang="0">
                <a:pos x="T0" y="T1"/>
              </a:cxn>
              <a:cxn ang="0">
                <a:pos x="T2" y="T3"/>
              </a:cxn>
              <a:cxn ang="0">
                <a:pos x="T4" y="T5"/>
              </a:cxn>
            </a:cxnLst>
            <a:rect l="0" t="0" r="r" b="b"/>
            <a:pathLst>
              <a:path w="43176" h="43200" fill="none" extrusionOk="0">
                <a:moveTo>
                  <a:pt x="40317" y="32379"/>
                </a:moveTo>
                <a:cubicBezTo>
                  <a:pt x="36462" y="39074"/>
                  <a:pt x="29325" y="43199"/>
                  <a:pt x="21600" y="43200"/>
                </a:cubicBezTo>
                <a:cubicBezTo>
                  <a:pt x="9670" y="43200"/>
                  <a:pt x="0" y="33529"/>
                  <a:pt x="0" y="21600"/>
                </a:cubicBezTo>
                <a:cubicBezTo>
                  <a:pt x="0" y="9670"/>
                  <a:pt x="9670" y="0"/>
                  <a:pt x="21600" y="0"/>
                </a:cubicBezTo>
                <a:cubicBezTo>
                  <a:pt x="33137" y="-1"/>
                  <a:pt x="42637" y="9066"/>
                  <a:pt x="43176" y="20590"/>
                </a:cubicBezTo>
              </a:path>
              <a:path w="43176" h="43200" stroke="0" extrusionOk="0">
                <a:moveTo>
                  <a:pt x="40317" y="32379"/>
                </a:moveTo>
                <a:cubicBezTo>
                  <a:pt x="36462" y="39074"/>
                  <a:pt x="29325" y="43199"/>
                  <a:pt x="21600" y="43200"/>
                </a:cubicBezTo>
                <a:cubicBezTo>
                  <a:pt x="9670" y="43200"/>
                  <a:pt x="0" y="33529"/>
                  <a:pt x="0" y="21600"/>
                </a:cubicBezTo>
                <a:cubicBezTo>
                  <a:pt x="0" y="9670"/>
                  <a:pt x="9670" y="0"/>
                  <a:pt x="21600" y="0"/>
                </a:cubicBezTo>
                <a:cubicBezTo>
                  <a:pt x="33137" y="-1"/>
                  <a:pt x="42637" y="9066"/>
                  <a:pt x="43176" y="20590"/>
                </a:cubicBezTo>
                <a:lnTo>
                  <a:pt x="21600" y="21600"/>
                </a:lnTo>
                <a:close/>
              </a:path>
            </a:pathLst>
          </a:custGeom>
          <a:noFill/>
          <a:ln w="9525">
            <a:solidFill>
              <a:srgbClr val="000000"/>
            </a:solidFill>
            <a:round/>
            <a:headEnd/>
            <a:tailEnd type="triangle" w="sm" len="sm"/>
          </a:ln>
          <a:effectLst/>
        </p:spPr>
        <p:txBody>
          <a:bodyPr wrap="square" lIns="27432" tIns="22860" rIns="0" bIns="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endParaRPr lang="en-US" sz="800" dirty="0">
              <a:solidFill>
                <a:srgbClr val="000000"/>
              </a:solidFill>
              <a:latin typeface="Arial"/>
              <a:cs typeface="Arial"/>
            </a:endParaRPr>
          </a:p>
          <a:p>
            <a:pPr algn="l" rtl="0">
              <a:defRPr sz="1000"/>
            </a:pPr>
            <a:r>
              <a:rPr lang="en-US" sz="800" dirty="0">
                <a:solidFill>
                  <a:srgbClr val="000000"/>
                </a:solidFill>
                <a:latin typeface="Arial"/>
                <a:cs typeface="Arial"/>
              </a:rPr>
              <a:t>Cycle</a:t>
            </a:r>
          </a:p>
        </p:txBody>
      </p:sp>
      <p:cxnSp>
        <p:nvCxnSpPr>
          <p:cNvPr id="90" name="Elbow Connector 89"/>
          <p:cNvCxnSpPr>
            <a:stCxn id="24" idx="1"/>
            <a:endCxn id="15" idx="2"/>
          </p:cNvCxnSpPr>
          <p:nvPr/>
        </p:nvCxnSpPr>
        <p:spPr bwMode="auto">
          <a:xfrm rot="10800000">
            <a:off x="6379663" y="3651982"/>
            <a:ext cx="3879050" cy="1290687"/>
          </a:xfrm>
          <a:prstGeom prst="bentConnector2">
            <a:avLst/>
          </a:prstGeom>
          <a:noFill/>
          <a:ln w="25400" cap="flat" cmpd="sng" algn="ctr">
            <a:solidFill>
              <a:schemeClr val="tx1">
                <a:lumMod val="75000"/>
                <a:lumOff val="25000"/>
              </a:schemeClr>
            </a:solidFill>
            <a:prstDash val="solid"/>
            <a:round/>
            <a:headEnd type="none" w="med" len="med"/>
            <a:tailEnd type="triangle"/>
          </a:ln>
          <a:effectLst/>
        </p:spPr>
      </p:cxnSp>
      <p:sp>
        <p:nvSpPr>
          <p:cNvPr id="91" name="Arc 86"/>
          <p:cNvSpPr>
            <a:spLocks/>
          </p:cNvSpPr>
          <p:nvPr/>
        </p:nvSpPr>
        <p:spPr bwMode="auto">
          <a:xfrm flipH="1">
            <a:off x="8443184" y="4681833"/>
            <a:ext cx="390525" cy="461963"/>
          </a:xfrm>
          <a:custGeom>
            <a:avLst/>
            <a:gdLst>
              <a:gd name="G0" fmla="+- 21600 0 0"/>
              <a:gd name="G1" fmla="+- 21600 0 0"/>
              <a:gd name="G2" fmla="+- 21600 0 0"/>
              <a:gd name="T0" fmla="*/ 40318 w 43176"/>
              <a:gd name="T1" fmla="*/ 32380 h 43200"/>
              <a:gd name="T2" fmla="*/ 43176 w 43176"/>
              <a:gd name="T3" fmla="*/ 20591 h 43200"/>
              <a:gd name="T4" fmla="*/ 21600 w 43176"/>
              <a:gd name="T5" fmla="*/ 21600 h 43200"/>
            </a:gdLst>
            <a:ahLst/>
            <a:cxnLst>
              <a:cxn ang="0">
                <a:pos x="T0" y="T1"/>
              </a:cxn>
              <a:cxn ang="0">
                <a:pos x="T2" y="T3"/>
              </a:cxn>
              <a:cxn ang="0">
                <a:pos x="T4" y="T5"/>
              </a:cxn>
            </a:cxnLst>
            <a:rect l="0" t="0" r="r" b="b"/>
            <a:pathLst>
              <a:path w="43176" h="43200" fill="none" extrusionOk="0">
                <a:moveTo>
                  <a:pt x="40317" y="32379"/>
                </a:moveTo>
                <a:cubicBezTo>
                  <a:pt x="36462" y="39074"/>
                  <a:pt x="29325" y="43199"/>
                  <a:pt x="21600" y="43200"/>
                </a:cubicBezTo>
                <a:cubicBezTo>
                  <a:pt x="9670" y="43200"/>
                  <a:pt x="0" y="33529"/>
                  <a:pt x="0" y="21600"/>
                </a:cubicBezTo>
                <a:cubicBezTo>
                  <a:pt x="0" y="9670"/>
                  <a:pt x="9670" y="0"/>
                  <a:pt x="21600" y="0"/>
                </a:cubicBezTo>
                <a:cubicBezTo>
                  <a:pt x="33137" y="-1"/>
                  <a:pt x="42637" y="9066"/>
                  <a:pt x="43176" y="20590"/>
                </a:cubicBezTo>
              </a:path>
              <a:path w="43176" h="43200" stroke="0" extrusionOk="0">
                <a:moveTo>
                  <a:pt x="40317" y="32379"/>
                </a:moveTo>
                <a:cubicBezTo>
                  <a:pt x="36462" y="39074"/>
                  <a:pt x="29325" y="43199"/>
                  <a:pt x="21600" y="43200"/>
                </a:cubicBezTo>
                <a:cubicBezTo>
                  <a:pt x="9670" y="43200"/>
                  <a:pt x="0" y="33529"/>
                  <a:pt x="0" y="21600"/>
                </a:cubicBezTo>
                <a:cubicBezTo>
                  <a:pt x="0" y="9670"/>
                  <a:pt x="9670" y="0"/>
                  <a:pt x="21600" y="0"/>
                </a:cubicBezTo>
                <a:cubicBezTo>
                  <a:pt x="33137" y="-1"/>
                  <a:pt x="42637" y="9066"/>
                  <a:pt x="43176" y="20590"/>
                </a:cubicBezTo>
                <a:lnTo>
                  <a:pt x="21600" y="21600"/>
                </a:lnTo>
                <a:close/>
              </a:path>
            </a:pathLst>
          </a:custGeom>
          <a:noFill/>
          <a:ln w="9525">
            <a:solidFill>
              <a:srgbClr val="000000"/>
            </a:solidFill>
            <a:round/>
            <a:headEnd/>
            <a:tailEnd type="triangle" w="sm" len="sm"/>
          </a:ln>
          <a:effectLst/>
        </p:spPr>
        <p:txBody>
          <a:bodyPr wrap="square" lIns="27432" tIns="22860" rIns="0" bIns="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endParaRPr lang="en-US" sz="800">
              <a:solidFill>
                <a:srgbClr val="000000"/>
              </a:solidFill>
              <a:latin typeface="Arial"/>
              <a:cs typeface="Arial"/>
            </a:endParaRPr>
          </a:p>
          <a:p>
            <a:pPr algn="l" rtl="0">
              <a:defRPr sz="1000"/>
            </a:pPr>
            <a:r>
              <a:rPr lang="en-US" sz="800">
                <a:solidFill>
                  <a:srgbClr val="000000"/>
                </a:solidFill>
                <a:latin typeface="Arial"/>
                <a:cs typeface="Arial"/>
              </a:rPr>
              <a:t>Cycle</a:t>
            </a:r>
          </a:p>
        </p:txBody>
      </p:sp>
      <p:cxnSp>
        <p:nvCxnSpPr>
          <p:cNvPr id="95" name="Straight Arrow Connector 94"/>
          <p:cNvCxnSpPr>
            <a:stCxn id="15" idx="3"/>
            <a:endCxn id="18" idx="1"/>
          </p:cNvCxnSpPr>
          <p:nvPr/>
        </p:nvCxnSpPr>
        <p:spPr bwMode="auto">
          <a:xfrm>
            <a:off x="6804177" y="3336046"/>
            <a:ext cx="376112" cy="13576"/>
          </a:xfrm>
          <a:prstGeom prst="straightConnector1">
            <a:avLst/>
          </a:prstGeom>
          <a:noFill/>
          <a:ln w="25400" cap="flat" cmpd="sng" algn="ctr">
            <a:solidFill>
              <a:schemeClr val="tx1">
                <a:lumMod val="75000"/>
                <a:lumOff val="25000"/>
              </a:schemeClr>
            </a:solidFill>
            <a:prstDash val="solid"/>
            <a:round/>
            <a:headEnd type="none" w="med" len="med"/>
            <a:tailEnd type="triangle"/>
          </a:ln>
          <a:effectLst/>
        </p:spPr>
      </p:cxnSp>
      <p:cxnSp>
        <p:nvCxnSpPr>
          <p:cNvPr id="96" name="Straight Arrow Connector 95"/>
          <p:cNvCxnSpPr>
            <a:endCxn id="112" idx="1"/>
          </p:cNvCxnSpPr>
          <p:nvPr/>
        </p:nvCxnSpPr>
        <p:spPr bwMode="auto">
          <a:xfrm>
            <a:off x="7980616" y="3345788"/>
            <a:ext cx="250718" cy="11377"/>
          </a:xfrm>
          <a:prstGeom prst="straightConnector1">
            <a:avLst/>
          </a:prstGeom>
          <a:noFill/>
          <a:ln w="25400" cap="flat" cmpd="sng" algn="ctr">
            <a:solidFill>
              <a:schemeClr val="tx1">
                <a:lumMod val="75000"/>
                <a:lumOff val="25000"/>
              </a:schemeClr>
            </a:solidFill>
            <a:prstDash val="solid"/>
            <a:round/>
            <a:headEnd type="none" w="med" len="med"/>
            <a:tailEnd type="triangle"/>
          </a:ln>
          <a:effectLst/>
        </p:spPr>
      </p:cxnSp>
      <p:cxnSp>
        <p:nvCxnSpPr>
          <p:cNvPr id="98" name="Straight Arrow Connector 97"/>
          <p:cNvCxnSpPr/>
          <p:nvPr/>
        </p:nvCxnSpPr>
        <p:spPr bwMode="auto">
          <a:xfrm flipV="1">
            <a:off x="12399468" y="3334708"/>
            <a:ext cx="339184" cy="2"/>
          </a:xfrm>
          <a:prstGeom prst="straightConnector1">
            <a:avLst/>
          </a:prstGeom>
          <a:noFill/>
          <a:ln w="25400" cap="flat" cmpd="sng" algn="ctr">
            <a:solidFill>
              <a:schemeClr val="tx1">
                <a:lumMod val="75000"/>
                <a:lumOff val="25000"/>
              </a:schemeClr>
            </a:solidFill>
            <a:prstDash val="solid"/>
            <a:round/>
            <a:headEnd type="none" w="med" len="med"/>
            <a:tailEnd type="triangle"/>
          </a:ln>
          <a:effectLst/>
        </p:spPr>
      </p:cxnSp>
      <p:sp>
        <p:nvSpPr>
          <p:cNvPr id="105" name="Oval 104"/>
          <p:cNvSpPr/>
          <p:nvPr/>
        </p:nvSpPr>
        <p:spPr bwMode="auto">
          <a:xfrm>
            <a:off x="163987" y="3177054"/>
            <a:ext cx="685800" cy="340089"/>
          </a:xfrm>
          <a:prstGeom prst="ellipse">
            <a:avLst/>
          </a:prstGeom>
          <a:noFill/>
          <a:ln w="12699" cap="flat" cmpd="sng" algn="ctr">
            <a:solidFill>
              <a:schemeClr val="accent5">
                <a:lumMod val="50000"/>
              </a:schemeClr>
            </a:solidFill>
            <a:prstDash val="solid"/>
            <a:round/>
            <a:headEnd type="none" w="med" len="med"/>
            <a:tailEnd type="none" w="med" len="med"/>
          </a:ln>
          <a:effectLst/>
        </p:spPr>
        <p:txBody>
          <a:bodyPr rot="0" spcFirstLastPara="0" vertOverflow="overflow" horzOverflow="overflow" vert="horz" wrap="none" lIns="90488" tIns="44450" rIns="90488" bIns="44450" numCol="1" spcCol="0" rtlCol="0" fromWordArt="0" anchor="t" anchorCtr="0" forceAA="0" compatLnSpc="1">
            <a:prstTxWarp prst="textNoShape">
              <a:avLst/>
            </a:prstTxWarp>
            <a:noAutofit/>
          </a:bodyPr>
          <a:lstStyle/>
          <a:p>
            <a:pPr eaLnBrk="0" fontAlgn="base" hangingPunct="0">
              <a:lnSpc>
                <a:spcPct val="110000"/>
              </a:lnSpc>
              <a:spcBef>
                <a:spcPct val="0"/>
              </a:spcBef>
              <a:spcAft>
                <a:spcPct val="0"/>
              </a:spcAft>
            </a:pPr>
            <a:endParaRPr lang="en-US" sz="5400" b="1">
              <a:latin typeface="Arial" charset="0"/>
            </a:endParaRPr>
          </a:p>
        </p:txBody>
      </p:sp>
      <p:sp>
        <p:nvSpPr>
          <p:cNvPr id="106" name="Oval 105"/>
          <p:cNvSpPr/>
          <p:nvPr/>
        </p:nvSpPr>
        <p:spPr bwMode="auto">
          <a:xfrm>
            <a:off x="15163800" y="3132488"/>
            <a:ext cx="685800" cy="340089"/>
          </a:xfrm>
          <a:prstGeom prst="ellipse">
            <a:avLst/>
          </a:prstGeom>
          <a:noFill/>
          <a:ln w="12699" cap="flat" cmpd="sng" algn="ctr">
            <a:solidFill>
              <a:schemeClr val="accent5">
                <a:lumMod val="50000"/>
              </a:schemeClr>
            </a:solidFill>
            <a:prstDash val="solid"/>
            <a:round/>
            <a:headEnd type="none" w="med" len="med"/>
            <a:tailEnd type="none" w="med" len="med"/>
          </a:ln>
          <a:effectLst/>
        </p:spPr>
        <p:txBody>
          <a:bodyPr rot="0" spcFirstLastPara="0" vertOverflow="overflow" horzOverflow="overflow" vert="horz" wrap="none" lIns="90488" tIns="44450" rIns="90488" bIns="44450" numCol="1" spcCol="0" rtlCol="0" fromWordArt="0" anchor="t" anchorCtr="0" forceAA="0" compatLnSpc="1">
            <a:prstTxWarp prst="textNoShape">
              <a:avLst/>
            </a:prstTxWarp>
            <a:noAutofit/>
          </a:bodyPr>
          <a:lstStyle/>
          <a:p>
            <a:pPr eaLnBrk="0" fontAlgn="base" hangingPunct="0">
              <a:lnSpc>
                <a:spcPct val="110000"/>
              </a:lnSpc>
              <a:spcBef>
                <a:spcPct val="0"/>
              </a:spcBef>
              <a:spcAft>
                <a:spcPct val="0"/>
              </a:spcAft>
            </a:pPr>
            <a:endParaRPr lang="en-US" sz="5400" b="1">
              <a:latin typeface="Arial" charset="0"/>
            </a:endParaRPr>
          </a:p>
        </p:txBody>
      </p:sp>
      <p:sp>
        <p:nvSpPr>
          <p:cNvPr id="107" name="TextBox 106"/>
          <p:cNvSpPr txBox="1"/>
          <p:nvPr/>
        </p:nvSpPr>
        <p:spPr>
          <a:xfrm>
            <a:off x="301931" y="3217507"/>
            <a:ext cx="453970" cy="246221"/>
          </a:xfrm>
          <a:prstGeom prst="rect">
            <a:avLst/>
          </a:prstGeom>
          <a:noFill/>
        </p:spPr>
        <p:txBody>
          <a:bodyPr wrap="none" rtlCol="0">
            <a:spAutoFit/>
          </a:bodyPr>
          <a:lstStyle/>
          <a:p>
            <a:r>
              <a:rPr lang="en-US" sz="1000" dirty="0"/>
              <a:t>Start</a:t>
            </a:r>
          </a:p>
        </p:txBody>
      </p:sp>
      <p:sp>
        <p:nvSpPr>
          <p:cNvPr id="108" name="TextBox 107"/>
          <p:cNvSpPr txBox="1"/>
          <p:nvPr/>
        </p:nvSpPr>
        <p:spPr>
          <a:xfrm>
            <a:off x="15318645" y="3187978"/>
            <a:ext cx="410690" cy="246221"/>
          </a:xfrm>
          <a:prstGeom prst="rect">
            <a:avLst/>
          </a:prstGeom>
          <a:noFill/>
        </p:spPr>
        <p:txBody>
          <a:bodyPr wrap="none" rtlCol="0">
            <a:spAutoFit/>
          </a:bodyPr>
          <a:lstStyle/>
          <a:p>
            <a:r>
              <a:rPr lang="en-US" sz="1000" dirty="0"/>
              <a:t>End</a:t>
            </a:r>
          </a:p>
        </p:txBody>
      </p:sp>
      <p:cxnSp>
        <p:nvCxnSpPr>
          <p:cNvPr id="110" name="Straight Arrow Connector 109"/>
          <p:cNvCxnSpPr/>
          <p:nvPr/>
        </p:nvCxnSpPr>
        <p:spPr bwMode="auto">
          <a:xfrm flipV="1">
            <a:off x="835448" y="3359885"/>
            <a:ext cx="339184" cy="2"/>
          </a:xfrm>
          <a:prstGeom prst="straightConnector1">
            <a:avLst/>
          </a:prstGeom>
          <a:noFill/>
          <a:ln w="25400" cap="flat" cmpd="sng" algn="ctr">
            <a:solidFill>
              <a:schemeClr val="tx1">
                <a:lumMod val="75000"/>
                <a:lumOff val="25000"/>
              </a:schemeClr>
            </a:solidFill>
            <a:prstDash val="solid"/>
            <a:round/>
            <a:headEnd type="none" w="med" len="med"/>
            <a:tailEnd type="triangle"/>
          </a:ln>
          <a:effectLst/>
        </p:spPr>
      </p:cxnSp>
      <p:cxnSp>
        <p:nvCxnSpPr>
          <p:cNvPr id="113" name="Straight Arrow Connector 112"/>
          <p:cNvCxnSpPr>
            <a:stCxn id="112" idx="3"/>
            <a:endCxn id="21" idx="1"/>
          </p:cNvCxnSpPr>
          <p:nvPr/>
        </p:nvCxnSpPr>
        <p:spPr bwMode="auto">
          <a:xfrm>
            <a:off x="9016704" y="3357165"/>
            <a:ext cx="194922" cy="12290"/>
          </a:xfrm>
          <a:prstGeom prst="straightConnector1">
            <a:avLst/>
          </a:prstGeom>
          <a:noFill/>
          <a:ln w="25400" cap="flat" cmpd="sng" algn="ctr">
            <a:solidFill>
              <a:schemeClr val="tx1">
                <a:lumMod val="75000"/>
                <a:lumOff val="25000"/>
              </a:schemeClr>
            </a:solidFill>
            <a:prstDash val="solid"/>
            <a:round/>
            <a:headEnd type="none" w="med" len="med"/>
            <a:tailEnd type="triangle"/>
          </a:ln>
          <a:effectLst/>
        </p:spPr>
      </p:cxnSp>
      <p:grpSp>
        <p:nvGrpSpPr>
          <p:cNvPr id="5" name="Group 4"/>
          <p:cNvGrpSpPr/>
          <p:nvPr/>
        </p:nvGrpSpPr>
        <p:grpSpPr>
          <a:xfrm>
            <a:off x="8165243" y="2800762"/>
            <a:ext cx="851461" cy="851219"/>
            <a:chOff x="7752379" y="2815082"/>
            <a:chExt cx="851461" cy="851219"/>
          </a:xfrm>
        </p:grpSpPr>
        <p:grpSp>
          <p:nvGrpSpPr>
            <p:cNvPr id="3" name="Group 2"/>
            <p:cNvGrpSpPr/>
            <p:nvPr/>
          </p:nvGrpSpPr>
          <p:grpSpPr>
            <a:xfrm>
              <a:off x="7818470" y="3076668"/>
              <a:ext cx="785370" cy="589633"/>
              <a:chOff x="7818470" y="3076668"/>
              <a:chExt cx="785370" cy="589633"/>
            </a:xfrm>
          </p:grpSpPr>
          <p:sp>
            <p:nvSpPr>
              <p:cNvPr id="111" name="TextBox 110"/>
              <p:cNvSpPr txBox="1"/>
              <p:nvPr/>
            </p:nvSpPr>
            <p:spPr>
              <a:xfrm>
                <a:off x="7934638" y="3253954"/>
                <a:ext cx="545342" cy="246221"/>
              </a:xfrm>
              <a:prstGeom prst="rect">
                <a:avLst/>
              </a:prstGeom>
              <a:noFill/>
            </p:spPr>
            <p:txBody>
              <a:bodyPr wrap="none" rtlCol="0">
                <a:spAutoFit/>
              </a:bodyPr>
              <a:lstStyle/>
              <a:p>
                <a:r>
                  <a:rPr lang="en-US" sz="1000" dirty="0"/>
                  <a:t>Bugs?</a:t>
                </a:r>
              </a:p>
            </p:txBody>
          </p:sp>
          <p:sp>
            <p:nvSpPr>
              <p:cNvPr id="112" name="Flowchart: Decision 111"/>
              <p:cNvSpPr/>
              <p:nvPr/>
            </p:nvSpPr>
            <p:spPr bwMode="auto">
              <a:xfrm>
                <a:off x="7818470" y="3076668"/>
                <a:ext cx="785370" cy="589633"/>
              </a:xfrm>
              <a:prstGeom prst="flowChartDecision">
                <a:avLst/>
              </a:prstGeom>
              <a:noFill/>
              <a:ln w="12699"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none" lIns="90488" tIns="44450" rIns="90488" bIns="44450" numCol="1" spcCol="0" rtlCol="0" fromWordArt="0" anchor="t" anchorCtr="0" forceAA="0" compatLnSpc="1">
                <a:prstTxWarp prst="textNoShape">
                  <a:avLst/>
                </a:prstTxWarp>
                <a:noAutofit/>
              </a:bodyPr>
              <a:lstStyle/>
              <a:p>
                <a:pPr eaLnBrk="0" fontAlgn="base" hangingPunct="0">
                  <a:lnSpc>
                    <a:spcPct val="110000"/>
                  </a:lnSpc>
                  <a:spcBef>
                    <a:spcPct val="0"/>
                  </a:spcBef>
                  <a:spcAft>
                    <a:spcPct val="0"/>
                  </a:spcAft>
                </a:pPr>
                <a:endParaRPr lang="en-US" sz="5400" b="1">
                  <a:latin typeface="Arial" charset="0"/>
                </a:endParaRPr>
              </a:p>
            </p:txBody>
          </p:sp>
        </p:grpSp>
        <p:sp>
          <p:nvSpPr>
            <p:cNvPr id="119" name="TextBox 118"/>
            <p:cNvSpPr txBox="1"/>
            <p:nvPr/>
          </p:nvSpPr>
          <p:spPr>
            <a:xfrm>
              <a:off x="7752379" y="2815082"/>
              <a:ext cx="404278" cy="246221"/>
            </a:xfrm>
            <a:prstGeom prst="rect">
              <a:avLst/>
            </a:prstGeom>
            <a:noFill/>
          </p:spPr>
          <p:txBody>
            <a:bodyPr wrap="none" rtlCol="0">
              <a:spAutoFit/>
            </a:bodyPr>
            <a:lstStyle/>
            <a:p>
              <a:r>
                <a:rPr lang="en-US" sz="1000" dirty="0"/>
                <a:t>Yes</a:t>
              </a:r>
            </a:p>
          </p:txBody>
        </p:sp>
      </p:grpSp>
      <p:sp>
        <p:nvSpPr>
          <p:cNvPr id="120" name="TextBox 119"/>
          <p:cNvSpPr txBox="1"/>
          <p:nvPr/>
        </p:nvSpPr>
        <p:spPr>
          <a:xfrm>
            <a:off x="8842292" y="3457819"/>
            <a:ext cx="348172" cy="246221"/>
          </a:xfrm>
          <a:prstGeom prst="rect">
            <a:avLst/>
          </a:prstGeom>
          <a:noFill/>
        </p:spPr>
        <p:txBody>
          <a:bodyPr wrap="none" rtlCol="0">
            <a:spAutoFit/>
          </a:bodyPr>
          <a:lstStyle/>
          <a:p>
            <a:r>
              <a:rPr lang="en-US" sz="1000" dirty="0"/>
              <a:t>No</a:t>
            </a:r>
          </a:p>
        </p:txBody>
      </p:sp>
      <p:cxnSp>
        <p:nvCxnSpPr>
          <p:cNvPr id="126" name="Straight Arrow Connector 125"/>
          <p:cNvCxnSpPr/>
          <p:nvPr/>
        </p:nvCxnSpPr>
        <p:spPr bwMode="auto">
          <a:xfrm flipH="1">
            <a:off x="10868880" y="3740615"/>
            <a:ext cx="2" cy="889264"/>
          </a:xfrm>
          <a:prstGeom prst="straightConnector1">
            <a:avLst/>
          </a:prstGeom>
          <a:noFill/>
          <a:ln w="25400" cap="flat" cmpd="sng" algn="ctr">
            <a:solidFill>
              <a:schemeClr val="tx1">
                <a:lumMod val="75000"/>
                <a:lumOff val="25000"/>
              </a:schemeClr>
            </a:solidFill>
            <a:prstDash val="solid"/>
            <a:round/>
            <a:headEnd type="none" w="med" len="med"/>
            <a:tailEnd type="triangle"/>
          </a:ln>
          <a:effectLst/>
        </p:spPr>
      </p:cxnSp>
      <p:sp>
        <p:nvSpPr>
          <p:cNvPr id="127" name="TextBox 126"/>
          <p:cNvSpPr txBox="1"/>
          <p:nvPr/>
        </p:nvSpPr>
        <p:spPr>
          <a:xfrm>
            <a:off x="10978083" y="4256771"/>
            <a:ext cx="404278" cy="246221"/>
          </a:xfrm>
          <a:prstGeom prst="rect">
            <a:avLst/>
          </a:prstGeom>
          <a:noFill/>
        </p:spPr>
        <p:txBody>
          <a:bodyPr wrap="none" rtlCol="0">
            <a:spAutoFit/>
          </a:bodyPr>
          <a:lstStyle/>
          <a:p>
            <a:r>
              <a:rPr lang="en-US" sz="1000" dirty="0"/>
              <a:t>Yes</a:t>
            </a:r>
          </a:p>
        </p:txBody>
      </p:sp>
      <p:sp>
        <p:nvSpPr>
          <p:cNvPr id="128" name="TextBox 127"/>
          <p:cNvSpPr txBox="1"/>
          <p:nvPr/>
        </p:nvSpPr>
        <p:spPr>
          <a:xfrm>
            <a:off x="11228014" y="3474994"/>
            <a:ext cx="406083" cy="246221"/>
          </a:xfrm>
          <a:prstGeom prst="rect">
            <a:avLst/>
          </a:prstGeom>
          <a:noFill/>
        </p:spPr>
        <p:txBody>
          <a:bodyPr wrap="square" rtlCol="0">
            <a:spAutoFit/>
          </a:bodyPr>
          <a:lstStyle/>
          <a:p>
            <a:r>
              <a:rPr lang="en-US" sz="1000" dirty="0"/>
              <a:t>No</a:t>
            </a:r>
          </a:p>
        </p:txBody>
      </p:sp>
      <p:sp>
        <p:nvSpPr>
          <p:cNvPr id="129" name="Flowchart: Decision 128"/>
          <p:cNvSpPr/>
          <p:nvPr/>
        </p:nvSpPr>
        <p:spPr bwMode="auto">
          <a:xfrm>
            <a:off x="10487885" y="2980258"/>
            <a:ext cx="768710" cy="738728"/>
          </a:xfrm>
          <a:prstGeom prst="flowChartDecision">
            <a:avLst/>
          </a:prstGeom>
          <a:noFill/>
          <a:ln w="12699"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none" lIns="90488" tIns="44450" rIns="90488" bIns="44450" numCol="1" spcCol="0" rtlCol="0" fromWordArt="0" anchor="t" anchorCtr="0" forceAA="0" compatLnSpc="1">
            <a:prstTxWarp prst="textNoShape">
              <a:avLst/>
            </a:prstTxWarp>
            <a:noAutofit/>
          </a:bodyPr>
          <a:lstStyle/>
          <a:p>
            <a:pPr eaLnBrk="0" fontAlgn="base" hangingPunct="0">
              <a:lnSpc>
                <a:spcPct val="110000"/>
              </a:lnSpc>
              <a:spcBef>
                <a:spcPct val="0"/>
              </a:spcBef>
              <a:spcAft>
                <a:spcPct val="0"/>
              </a:spcAft>
            </a:pPr>
            <a:endParaRPr lang="en-US" sz="5400" b="1">
              <a:latin typeface="Arial" charset="0"/>
            </a:endParaRPr>
          </a:p>
        </p:txBody>
      </p:sp>
      <p:cxnSp>
        <p:nvCxnSpPr>
          <p:cNvPr id="130" name="Straight Arrow Connector 129"/>
          <p:cNvCxnSpPr/>
          <p:nvPr/>
        </p:nvCxnSpPr>
        <p:spPr bwMode="auto">
          <a:xfrm flipV="1">
            <a:off x="10206566" y="3351069"/>
            <a:ext cx="289327" cy="2030"/>
          </a:xfrm>
          <a:prstGeom prst="straightConnector1">
            <a:avLst/>
          </a:prstGeom>
          <a:noFill/>
          <a:ln w="25400" cap="flat" cmpd="sng" algn="ctr">
            <a:solidFill>
              <a:schemeClr val="tx1">
                <a:lumMod val="75000"/>
                <a:lumOff val="25000"/>
              </a:schemeClr>
            </a:solidFill>
            <a:prstDash val="solid"/>
            <a:round/>
            <a:headEnd type="none" w="med" len="med"/>
            <a:tailEnd type="triangle"/>
          </a:ln>
          <a:effectLst/>
        </p:spPr>
      </p:cxnSp>
      <p:cxnSp>
        <p:nvCxnSpPr>
          <p:cNvPr id="131" name="Straight Arrow Connector 130"/>
          <p:cNvCxnSpPr/>
          <p:nvPr/>
        </p:nvCxnSpPr>
        <p:spPr bwMode="auto">
          <a:xfrm flipV="1">
            <a:off x="11247620" y="3345068"/>
            <a:ext cx="289327" cy="2030"/>
          </a:xfrm>
          <a:prstGeom prst="straightConnector1">
            <a:avLst/>
          </a:prstGeom>
          <a:noFill/>
          <a:ln w="25400" cap="flat" cmpd="sng" algn="ctr">
            <a:solidFill>
              <a:schemeClr val="tx1">
                <a:lumMod val="75000"/>
                <a:lumOff val="25000"/>
              </a:schemeClr>
            </a:solidFill>
            <a:prstDash val="solid"/>
            <a:round/>
            <a:headEnd type="none" w="med" len="med"/>
            <a:tailEnd type="triangle"/>
          </a:ln>
          <a:effectLst/>
        </p:spPr>
      </p:cxnSp>
      <p:sp>
        <p:nvSpPr>
          <p:cNvPr id="132" name="TextBox 131"/>
          <p:cNvSpPr txBox="1"/>
          <p:nvPr/>
        </p:nvSpPr>
        <p:spPr>
          <a:xfrm>
            <a:off x="10496022" y="3211598"/>
            <a:ext cx="745717" cy="246221"/>
          </a:xfrm>
          <a:prstGeom prst="rect">
            <a:avLst/>
          </a:prstGeom>
          <a:noFill/>
        </p:spPr>
        <p:txBody>
          <a:bodyPr wrap="none" rtlCol="0">
            <a:spAutoFit/>
          </a:bodyPr>
          <a:lstStyle/>
          <a:p>
            <a:r>
              <a:rPr lang="en-US" sz="1000" dirty="0"/>
              <a:t>Conflicts?</a:t>
            </a:r>
          </a:p>
        </p:txBody>
      </p:sp>
      <p:cxnSp>
        <p:nvCxnSpPr>
          <p:cNvPr id="135" name="Straight Arrow Connector 134"/>
          <p:cNvCxnSpPr>
            <a:endCxn id="137" idx="1"/>
          </p:cNvCxnSpPr>
          <p:nvPr/>
        </p:nvCxnSpPr>
        <p:spPr bwMode="auto">
          <a:xfrm>
            <a:off x="13875928" y="3305401"/>
            <a:ext cx="250718" cy="11377"/>
          </a:xfrm>
          <a:prstGeom prst="straightConnector1">
            <a:avLst/>
          </a:prstGeom>
          <a:noFill/>
          <a:ln w="25400" cap="flat" cmpd="sng" algn="ctr">
            <a:solidFill>
              <a:schemeClr val="tx1">
                <a:lumMod val="75000"/>
                <a:lumOff val="25000"/>
              </a:schemeClr>
            </a:solidFill>
            <a:prstDash val="solid"/>
            <a:round/>
            <a:headEnd type="none" w="med" len="med"/>
            <a:tailEnd type="triangle"/>
          </a:ln>
          <a:effectLst/>
        </p:spPr>
      </p:cxnSp>
      <p:sp>
        <p:nvSpPr>
          <p:cNvPr id="136" name="TextBox 135"/>
          <p:cNvSpPr txBox="1"/>
          <p:nvPr/>
        </p:nvSpPr>
        <p:spPr>
          <a:xfrm>
            <a:off x="14248568" y="3198260"/>
            <a:ext cx="545342" cy="246221"/>
          </a:xfrm>
          <a:prstGeom prst="rect">
            <a:avLst/>
          </a:prstGeom>
          <a:noFill/>
        </p:spPr>
        <p:txBody>
          <a:bodyPr wrap="none" rtlCol="0">
            <a:spAutoFit/>
          </a:bodyPr>
          <a:lstStyle/>
          <a:p>
            <a:r>
              <a:rPr lang="en-US" sz="1000" dirty="0"/>
              <a:t>Bugs?</a:t>
            </a:r>
          </a:p>
        </p:txBody>
      </p:sp>
      <p:sp>
        <p:nvSpPr>
          <p:cNvPr id="137" name="Flowchart: Decision 136"/>
          <p:cNvSpPr/>
          <p:nvPr/>
        </p:nvSpPr>
        <p:spPr bwMode="auto">
          <a:xfrm>
            <a:off x="14126646" y="3021961"/>
            <a:ext cx="785370" cy="589633"/>
          </a:xfrm>
          <a:prstGeom prst="flowChartDecision">
            <a:avLst/>
          </a:prstGeom>
          <a:noFill/>
          <a:ln w="12699"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none" lIns="90488" tIns="44450" rIns="90488" bIns="44450" numCol="1" spcCol="0" rtlCol="0" fromWordArt="0" anchor="t" anchorCtr="0" forceAA="0" compatLnSpc="1">
            <a:prstTxWarp prst="textNoShape">
              <a:avLst/>
            </a:prstTxWarp>
            <a:noAutofit/>
          </a:bodyPr>
          <a:lstStyle/>
          <a:p>
            <a:pPr eaLnBrk="0" fontAlgn="base" hangingPunct="0">
              <a:lnSpc>
                <a:spcPct val="110000"/>
              </a:lnSpc>
              <a:spcBef>
                <a:spcPct val="0"/>
              </a:spcBef>
              <a:spcAft>
                <a:spcPct val="0"/>
              </a:spcAft>
            </a:pPr>
            <a:endParaRPr lang="en-US" sz="5400" b="1">
              <a:latin typeface="Arial" charset="0"/>
            </a:endParaRPr>
          </a:p>
        </p:txBody>
      </p:sp>
      <p:sp>
        <p:nvSpPr>
          <p:cNvPr id="138" name="TextBox 137"/>
          <p:cNvSpPr txBox="1"/>
          <p:nvPr/>
        </p:nvSpPr>
        <p:spPr>
          <a:xfrm>
            <a:off x="14060555" y="2760375"/>
            <a:ext cx="404278" cy="246221"/>
          </a:xfrm>
          <a:prstGeom prst="rect">
            <a:avLst/>
          </a:prstGeom>
          <a:noFill/>
        </p:spPr>
        <p:txBody>
          <a:bodyPr wrap="none" rtlCol="0">
            <a:spAutoFit/>
          </a:bodyPr>
          <a:lstStyle/>
          <a:p>
            <a:r>
              <a:rPr lang="en-US" sz="1000" dirty="0"/>
              <a:t>Yes</a:t>
            </a:r>
          </a:p>
        </p:txBody>
      </p:sp>
      <p:sp>
        <p:nvSpPr>
          <p:cNvPr id="139" name="TextBox 138"/>
          <p:cNvSpPr txBox="1"/>
          <p:nvPr/>
        </p:nvSpPr>
        <p:spPr>
          <a:xfrm>
            <a:off x="14773303" y="3415186"/>
            <a:ext cx="348172" cy="246221"/>
          </a:xfrm>
          <a:prstGeom prst="rect">
            <a:avLst/>
          </a:prstGeom>
          <a:noFill/>
        </p:spPr>
        <p:txBody>
          <a:bodyPr wrap="none" rtlCol="0">
            <a:spAutoFit/>
          </a:bodyPr>
          <a:lstStyle/>
          <a:p>
            <a:r>
              <a:rPr lang="en-US" sz="1000" dirty="0"/>
              <a:t>No</a:t>
            </a:r>
          </a:p>
        </p:txBody>
      </p:sp>
      <p:cxnSp>
        <p:nvCxnSpPr>
          <p:cNvPr id="140" name="Straight Arrow Connector 139"/>
          <p:cNvCxnSpPr/>
          <p:nvPr/>
        </p:nvCxnSpPr>
        <p:spPr bwMode="auto">
          <a:xfrm>
            <a:off x="14917001" y="3300218"/>
            <a:ext cx="250718" cy="11377"/>
          </a:xfrm>
          <a:prstGeom prst="straightConnector1">
            <a:avLst/>
          </a:prstGeom>
          <a:noFill/>
          <a:ln w="25400" cap="flat" cmpd="sng" algn="ctr">
            <a:solidFill>
              <a:schemeClr val="tx1">
                <a:lumMod val="75000"/>
                <a:lumOff val="25000"/>
              </a:schemeClr>
            </a:solidFill>
            <a:prstDash val="solid"/>
            <a:round/>
            <a:headEnd type="none" w="med" len="med"/>
            <a:tailEnd type="triangle"/>
          </a:ln>
          <a:effectLst/>
        </p:spPr>
      </p:cxnSp>
      <p:cxnSp>
        <p:nvCxnSpPr>
          <p:cNvPr id="146" name="Elbow Connector 145"/>
          <p:cNvCxnSpPr>
            <a:stCxn id="112" idx="0"/>
            <a:endCxn id="33" idx="3"/>
          </p:cNvCxnSpPr>
          <p:nvPr/>
        </p:nvCxnSpPr>
        <p:spPr bwMode="auto">
          <a:xfrm rot="16200000" flipV="1">
            <a:off x="7871311" y="2309640"/>
            <a:ext cx="857045" cy="648372"/>
          </a:xfrm>
          <a:prstGeom prst="bentConnector2">
            <a:avLst/>
          </a:prstGeom>
          <a:noFill/>
          <a:ln w="25400" cap="flat" cmpd="sng" algn="ctr">
            <a:solidFill>
              <a:schemeClr val="tx1">
                <a:lumMod val="75000"/>
                <a:lumOff val="25000"/>
              </a:schemeClr>
            </a:solidFill>
            <a:prstDash val="solid"/>
            <a:round/>
            <a:headEnd type="none" w="med" len="med"/>
            <a:tailEnd type="triangle"/>
          </a:ln>
          <a:effectLst/>
        </p:spPr>
      </p:cxnSp>
      <p:cxnSp>
        <p:nvCxnSpPr>
          <p:cNvPr id="29" name="Elbow Connector 28"/>
          <p:cNvCxnSpPr>
            <a:stCxn id="33" idx="1"/>
            <a:endCxn id="15" idx="0"/>
          </p:cNvCxnSpPr>
          <p:nvPr/>
        </p:nvCxnSpPr>
        <p:spPr bwMode="auto">
          <a:xfrm rot="10800000" flipV="1">
            <a:off x="6379663" y="2205303"/>
            <a:ext cx="793990" cy="814808"/>
          </a:xfrm>
          <a:prstGeom prst="bentConnector2">
            <a:avLst/>
          </a:prstGeom>
          <a:noFill/>
          <a:ln w="25400" cap="flat" cmpd="sng" algn="ctr">
            <a:solidFill>
              <a:schemeClr val="tx1">
                <a:lumMod val="75000"/>
                <a:lumOff val="25000"/>
              </a:schemeClr>
            </a:solidFill>
            <a:prstDash val="solid"/>
            <a:round/>
            <a:headEnd type="none" w="med" len="med"/>
            <a:tailEnd type="triangle"/>
          </a:ln>
          <a:effectLst/>
        </p:spPr>
      </p:cxnSp>
      <p:sp>
        <p:nvSpPr>
          <p:cNvPr id="75" name="Rounded Rectangle 74"/>
          <p:cNvSpPr/>
          <p:nvPr/>
        </p:nvSpPr>
        <p:spPr bwMode="auto">
          <a:xfrm>
            <a:off x="4384148" y="3043183"/>
            <a:ext cx="1311008" cy="627961"/>
          </a:xfrm>
          <a:prstGeom prst="roundRect">
            <a:avLst/>
          </a:prstGeom>
          <a:noFill/>
          <a:ln w="12699"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none" lIns="90488" tIns="44450" rIns="90488" bIns="44450" numCol="1" spcCol="0" rtlCol="0" fromWordArt="0" anchor="t" anchorCtr="0" forceAA="0" compatLnSpc="1">
            <a:prstTxWarp prst="textNoShape">
              <a:avLst/>
            </a:prstTxWarp>
            <a:noAutofit/>
          </a:bodyPr>
          <a:lstStyle/>
          <a:p>
            <a:pPr eaLnBrk="0" fontAlgn="base" hangingPunct="0">
              <a:lnSpc>
                <a:spcPct val="110000"/>
              </a:lnSpc>
              <a:spcBef>
                <a:spcPct val="0"/>
              </a:spcBef>
              <a:spcAft>
                <a:spcPct val="0"/>
              </a:spcAft>
            </a:pPr>
            <a:endParaRPr lang="en-US" sz="5400" b="1">
              <a:latin typeface="Arial" charset="0"/>
            </a:endParaRPr>
          </a:p>
        </p:txBody>
      </p:sp>
      <p:sp>
        <p:nvSpPr>
          <p:cNvPr id="76" name="TextBox 75"/>
          <p:cNvSpPr txBox="1"/>
          <p:nvPr/>
        </p:nvSpPr>
        <p:spPr>
          <a:xfrm>
            <a:off x="4485588" y="3145495"/>
            <a:ext cx="1145239" cy="461665"/>
          </a:xfrm>
          <a:prstGeom prst="rect">
            <a:avLst/>
          </a:prstGeom>
          <a:noFill/>
        </p:spPr>
        <p:txBody>
          <a:bodyPr wrap="square" rtlCol="0">
            <a:spAutoFit/>
          </a:bodyPr>
          <a:lstStyle/>
          <a:p>
            <a:r>
              <a:rPr lang="en-US" sz="1200" dirty="0" smtClean="0"/>
              <a:t>DIT, SCA, </a:t>
            </a:r>
          </a:p>
          <a:p>
            <a:r>
              <a:rPr lang="en-US" sz="1200" dirty="0" smtClean="0"/>
              <a:t>Code Review</a:t>
            </a:r>
            <a:endParaRPr lang="en-US" sz="1200" b="1" dirty="0"/>
          </a:p>
        </p:txBody>
      </p:sp>
      <p:cxnSp>
        <p:nvCxnSpPr>
          <p:cNvPr id="43" name="Straight Arrow Connector 42"/>
          <p:cNvCxnSpPr>
            <a:stCxn id="9" idx="3"/>
            <a:endCxn id="12" idx="1"/>
          </p:cNvCxnSpPr>
          <p:nvPr/>
        </p:nvCxnSpPr>
        <p:spPr bwMode="auto">
          <a:xfrm>
            <a:off x="2523878" y="3368839"/>
            <a:ext cx="266502" cy="7490"/>
          </a:xfrm>
          <a:prstGeom prst="straightConnector1">
            <a:avLst/>
          </a:prstGeom>
          <a:noFill/>
          <a:ln w="25400" cap="flat" cmpd="sng" algn="ctr">
            <a:solidFill>
              <a:schemeClr val="tx1">
                <a:lumMod val="75000"/>
                <a:lumOff val="25000"/>
              </a:schemeClr>
            </a:solidFill>
            <a:prstDash val="solid"/>
            <a:round/>
            <a:headEnd type="none" w="med" len="med"/>
            <a:tailEnd type="triangle"/>
          </a:ln>
          <a:effectLst/>
        </p:spPr>
      </p:cxnSp>
      <p:cxnSp>
        <p:nvCxnSpPr>
          <p:cNvPr id="87" name="Straight Arrow Connector 86"/>
          <p:cNvCxnSpPr/>
          <p:nvPr/>
        </p:nvCxnSpPr>
        <p:spPr bwMode="auto">
          <a:xfrm>
            <a:off x="4114934" y="3362743"/>
            <a:ext cx="266502" cy="7490"/>
          </a:xfrm>
          <a:prstGeom prst="straightConnector1">
            <a:avLst/>
          </a:prstGeom>
          <a:noFill/>
          <a:ln w="25400" cap="flat" cmpd="sng" algn="ctr">
            <a:solidFill>
              <a:schemeClr val="tx1">
                <a:lumMod val="75000"/>
                <a:lumOff val="25000"/>
              </a:schemeClr>
            </a:solidFill>
            <a:prstDash val="solid"/>
            <a:round/>
            <a:headEnd type="none" w="med" len="med"/>
            <a:tailEnd type="triangle"/>
          </a:ln>
          <a:effectLst/>
        </p:spPr>
      </p:cxnSp>
      <p:cxnSp>
        <p:nvCxnSpPr>
          <p:cNvPr id="88" name="Straight Arrow Connector 87"/>
          <p:cNvCxnSpPr/>
          <p:nvPr/>
        </p:nvCxnSpPr>
        <p:spPr bwMode="auto">
          <a:xfrm>
            <a:off x="5705990" y="3368839"/>
            <a:ext cx="266502" cy="7490"/>
          </a:xfrm>
          <a:prstGeom prst="straightConnector1">
            <a:avLst/>
          </a:prstGeom>
          <a:noFill/>
          <a:ln w="25400" cap="flat" cmpd="sng" algn="ctr">
            <a:solidFill>
              <a:schemeClr val="tx1">
                <a:lumMod val="75000"/>
                <a:lumOff val="25000"/>
              </a:schemeClr>
            </a:solidFill>
            <a:prstDash val="solid"/>
            <a:round/>
            <a:headEnd type="none" w="med" len="med"/>
            <a:tailEnd type="triangle"/>
          </a:ln>
          <a:effectLst/>
        </p:spPr>
      </p:cxnSp>
    </p:spTree>
    <p:extLst>
      <p:ext uri="{BB962C8B-B14F-4D97-AF65-F5344CB8AC3E}">
        <p14:creationId xmlns:p14="http://schemas.microsoft.com/office/powerpoint/2010/main" val="25455568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Patching</a:t>
            </a:r>
            <a:endParaRPr lang="en-US" dirty="0"/>
          </a:p>
        </p:txBody>
      </p:sp>
      <p:sp>
        <p:nvSpPr>
          <p:cNvPr id="4" name="Text Placeholder 3"/>
          <p:cNvSpPr>
            <a:spLocks noGrp="1"/>
          </p:cNvSpPr>
          <p:nvPr>
            <p:ph type="body" sz="quarter" idx="10"/>
          </p:nvPr>
        </p:nvSpPr>
        <p:spPr/>
        <p:txBody>
          <a:bodyPr>
            <a:normAutofit fontScale="55000" lnSpcReduction="20000"/>
          </a:bodyPr>
          <a:lstStyle/>
          <a:p>
            <a:r>
              <a:rPr lang="en-US" dirty="0" smtClean="0"/>
              <a:t>Save the code changes by creating </a:t>
            </a:r>
            <a:r>
              <a:rPr lang="en-US" dirty="0"/>
              <a:t>a Patch file </a:t>
            </a:r>
            <a:r>
              <a:rPr lang="en-US" dirty="0" smtClean="0"/>
              <a:t>if you think you may need it later. The code from the patch file can then be applied back using Apply Patch command</a:t>
            </a:r>
          </a:p>
        </p:txBody>
      </p:sp>
      <p:grpSp>
        <p:nvGrpSpPr>
          <p:cNvPr id="10" name="Group 9"/>
          <p:cNvGrpSpPr/>
          <p:nvPr/>
        </p:nvGrpSpPr>
        <p:grpSpPr>
          <a:xfrm>
            <a:off x="1037984" y="2431448"/>
            <a:ext cx="1279518" cy="628702"/>
            <a:chOff x="2535556" y="2170322"/>
            <a:chExt cx="1365545" cy="627961"/>
          </a:xfrm>
        </p:grpSpPr>
        <p:sp>
          <p:nvSpPr>
            <p:cNvPr id="8" name="Rounded Rectangle 7"/>
            <p:cNvSpPr/>
            <p:nvPr/>
          </p:nvSpPr>
          <p:spPr bwMode="auto">
            <a:xfrm>
              <a:off x="2544896" y="2170322"/>
              <a:ext cx="1311008" cy="627961"/>
            </a:xfrm>
            <a:prstGeom prst="roundRect">
              <a:avLst/>
            </a:prstGeom>
            <a:noFill/>
            <a:ln w="12699"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none" lIns="90488" tIns="44450" rIns="90488" bIns="44450" numCol="1" spcCol="0" rtlCol="0" fromWordArt="0" anchor="t" anchorCtr="0" forceAA="0" compatLnSpc="1">
              <a:prstTxWarp prst="textNoShape">
                <a:avLst/>
              </a:prstTxWarp>
              <a:noAutofit/>
            </a:bodyPr>
            <a:lstStyle/>
            <a:p>
              <a:pPr eaLnBrk="0" fontAlgn="base" hangingPunct="0">
                <a:lnSpc>
                  <a:spcPct val="110000"/>
                </a:lnSpc>
                <a:spcBef>
                  <a:spcPct val="0"/>
                </a:spcBef>
                <a:spcAft>
                  <a:spcPct val="0"/>
                </a:spcAft>
              </a:pPr>
              <a:endParaRPr lang="en-US" sz="5400" b="1">
                <a:latin typeface="Arial" charset="0"/>
              </a:endParaRPr>
            </a:p>
          </p:txBody>
        </p:sp>
        <p:sp>
          <p:nvSpPr>
            <p:cNvPr id="9" name="TextBox 8"/>
            <p:cNvSpPr txBox="1"/>
            <p:nvPr/>
          </p:nvSpPr>
          <p:spPr>
            <a:xfrm>
              <a:off x="2535556" y="2247063"/>
              <a:ext cx="1365545" cy="430379"/>
            </a:xfrm>
            <a:prstGeom prst="rect">
              <a:avLst/>
            </a:prstGeom>
            <a:noFill/>
          </p:spPr>
          <p:txBody>
            <a:bodyPr wrap="square" rtlCol="0">
              <a:spAutoFit/>
            </a:bodyPr>
            <a:lstStyle/>
            <a:p>
              <a:pPr algn="ctr"/>
              <a:r>
                <a:rPr lang="en-US" sz="1100" dirty="0"/>
                <a:t>Create </a:t>
              </a:r>
              <a:r>
                <a:rPr lang="en-US" sz="1100" dirty="0" smtClean="0"/>
                <a:t>Branch </a:t>
              </a:r>
            </a:p>
            <a:p>
              <a:pPr algn="ctr"/>
              <a:r>
                <a:rPr lang="en-US" sz="1100" dirty="0" smtClean="0"/>
                <a:t>from Master</a:t>
              </a:r>
              <a:endParaRPr lang="en-US" sz="1100" dirty="0"/>
            </a:p>
          </p:txBody>
        </p:sp>
      </p:grpSp>
      <p:sp>
        <p:nvSpPr>
          <p:cNvPr id="12" name="Rounded Rectangle 11"/>
          <p:cNvSpPr/>
          <p:nvPr/>
        </p:nvSpPr>
        <p:spPr bwMode="auto">
          <a:xfrm>
            <a:off x="2584564" y="2461408"/>
            <a:ext cx="1005456" cy="580866"/>
          </a:xfrm>
          <a:prstGeom prst="roundRect">
            <a:avLst/>
          </a:prstGeom>
          <a:noFill/>
          <a:ln w="12699"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none" lIns="90488" tIns="44450" rIns="90488" bIns="44450" numCol="1" spcCol="0" rtlCol="0" fromWordArt="0" anchor="t" anchorCtr="0" forceAA="0" compatLnSpc="1">
            <a:prstTxWarp prst="textNoShape">
              <a:avLst/>
            </a:prstTxWarp>
            <a:noAutofit/>
          </a:bodyPr>
          <a:lstStyle/>
          <a:p>
            <a:pPr eaLnBrk="0" fontAlgn="base" hangingPunct="0">
              <a:lnSpc>
                <a:spcPct val="110000"/>
              </a:lnSpc>
              <a:spcBef>
                <a:spcPct val="0"/>
              </a:spcBef>
              <a:spcAft>
                <a:spcPct val="0"/>
              </a:spcAft>
            </a:pPr>
            <a:endParaRPr lang="en-US" sz="5400" b="1">
              <a:latin typeface="Arial" charset="0"/>
            </a:endParaRPr>
          </a:p>
        </p:txBody>
      </p:sp>
      <p:grpSp>
        <p:nvGrpSpPr>
          <p:cNvPr id="14" name="Group 13"/>
          <p:cNvGrpSpPr/>
          <p:nvPr/>
        </p:nvGrpSpPr>
        <p:grpSpPr>
          <a:xfrm>
            <a:off x="5086985" y="2461408"/>
            <a:ext cx="1021021" cy="580866"/>
            <a:chOff x="2544896" y="2170322"/>
            <a:chExt cx="1311008" cy="627961"/>
          </a:xfrm>
        </p:grpSpPr>
        <p:sp>
          <p:nvSpPr>
            <p:cNvPr id="15" name="Rounded Rectangle 14"/>
            <p:cNvSpPr/>
            <p:nvPr/>
          </p:nvSpPr>
          <p:spPr bwMode="auto">
            <a:xfrm>
              <a:off x="2544896" y="2170322"/>
              <a:ext cx="1311008" cy="627961"/>
            </a:xfrm>
            <a:prstGeom prst="roundRect">
              <a:avLst/>
            </a:prstGeom>
            <a:noFill/>
            <a:ln w="12699"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none" lIns="90488" tIns="44450" rIns="90488" bIns="44450" numCol="1" spcCol="0" rtlCol="0" fromWordArt="0" anchor="t" anchorCtr="0" forceAA="0" compatLnSpc="1">
              <a:prstTxWarp prst="textNoShape">
                <a:avLst/>
              </a:prstTxWarp>
              <a:noAutofit/>
            </a:bodyPr>
            <a:lstStyle/>
            <a:p>
              <a:pPr eaLnBrk="0" fontAlgn="base" hangingPunct="0">
                <a:lnSpc>
                  <a:spcPct val="110000"/>
                </a:lnSpc>
                <a:spcBef>
                  <a:spcPct val="0"/>
                </a:spcBef>
                <a:spcAft>
                  <a:spcPct val="0"/>
                </a:spcAft>
              </a:pPr>
              <a:endParaRPr lang="en-US" sz="5400" b="1">
                <a:latin typeface="Arial" charset="0"/>
              </a:endParaRPr>
            </a:p>
          </p:txBody>
        </p:sp>
        <p:sp>
          <p:nvSpPr>
            <p:cNvPr id="16" name="TextBox 15"/>
            <p:cNvSpPr txBox="1"/>
            <p:nvPr/>
          </p:nvSpPr>
          <p:spPr>
            <a:xfrm>
              <a:off x="2743447" y="2350583"/>
              <a:ext cx="769545" cy="282821"/>
            </a:xfrm>
            <a:prstGeom prst="rect">
              <a:avLst/>
            </a:prstGeom>
            <a:noFill/>
          </p:spPr>
          <p:txBody>
            <a:bodyPr wrap="square" rtlCol="0">
              <a:spAutoFit/>
            </a:bodyPr>
            <a:lstStyle/>
            <a:p>
              <a:r>
                <a:rPr lang="en-US" sz="1100" dirty="0"/>
                <a:t>Build</a:t>
              </a:r>
              <a:endParaRPr lang="en-US" sz="1100" b="1" dirty="0"/>
            </a:p>
          </p:txBody>
        </p:sp>
      </p:grpSp>
      <p:grpSp>
        <p:nvGrpSpPr>
          <p:cNvPr id="17" name="Group 16"/>
          <p:cNvGrpSpPr/>
          <p:nvPr/>
        </p:nvGrpSpPr>
        <p:grpSpPr>
          <a:xfrm>
            <a:off x="6495490" y="2454216"/>
            <a:ext cx="1127745" cy="617097"/>
            <a:chOff x="2544896" y="2170322"/>
            <a:chExt cx="1415758" cy="627961"/>
          </a:xfrm>
        </p:grpSpPr>
        <p:sp>
          <p:nvSpPr>
            <p:cNvPr id="18" name="Rounded Rectangle 17"/>
            <p:cNvSpPr/>
            <p:nvPr/>
          </p:nvSpPr>
          <p:spPr bwMode="auto">
            <a:xfrm>
              <a:off x="2544896" y="2170322"/>
              <a:ext cx="1311008" cy="627961"/>
            </a:xfrm>
            <a:prstGeom prst="roundRect">
              <a:avLst/>
            </a:prstGeom>
            <a:noFill/>
            <a:ln w="12699"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none" lIns="90488" tIns="44450" rIns="90488" bIns="44450" numCol="1" spcCol="0" rtlCol="0" fromWordArt="0" anchor="t" anchorCtr="0" forceAA="0" compatLnSpc="1">
              <a:prstTxWarp prst="textNoShape">
                <a:avLst/>
              </a:prstTxWarp>
              <a:noAutofit/>
            </a:bodyPr>
            <a:lstStyle/>
            <a:p>
              <a:pPr eaLnBrk="0" fontAlgn="base" hangingPunct="0">
                <a:lnSpc>
                  <a:spcPct val="110000"/>
                </a:lnSpc>
                <a:spcBef>
                  <a:spcPct val="0"/>
                </a:spcBef>
                <a:spcAft>
                  <a:spcPct val="0"/>
                </a:spcAft>
              </a:pPr>
              <a:endParaRPr lang="en-US" sz="5400" b="1">
                <a:latin typeface="Arial" charset="0"/>
              </a:endParaRPr>
            </a:p>
          </p:txBody>
        </p:sp>
        <p:sp>
          <p:nvSpPr>
            <p:cNvPr id="19" name="TextBox 18"/>
            <p:cNvSpPr txBox="1"/>
            <p:nvPr/>
          </p:nvSpPr>
          <p:spPr>
            <a:xfrm>
              <a:off x="2719962" y="2267554"/>
              <a:ext cx="1240692" cy="438473"/>
            </a:xfrm>
            <a:prstGeom prst="rect">
              <a:avLst/>
            </a:prstGeom>
            <a:noFill/>
          </p:spPr>
          <p:txBody>
            <a:bodyPr wrap="square" rtlCol="0">
              <a:spAutoFit/>
            </a:bodyPr>
            <a:lstStyle/>
            <a:p>
              <a:r>
                <a:rPr lang="en-US" sz="1100" dirty="0"/>
                <a:t>Test the Build</a:t>
              </a:r>
              <a:endParaRPr lang="en-US" sz="1100" b="1" dirty="0"/>
            </a:p>
          </p:txBody>
        </p:sp>
      </p:grpSp>
      <p:grpSp>
        <p:nvGrpSpPr>
          <p:cNvPr id="20" name="Group 19"/>
          <p:cNvGrpSpPr/>
          <p:nvPr/>
        </p:nvGrpSpPr>
        <p:grpSpPr>
          <a:xfrm>
            <a:off x="8856368" y="2454216"/>
            <a:ext cx="1365545" cy="627961"/>
            <a:chOff x="2508096" y="2170322"/>
            <a:chExt cx="1365545" cy="627961"/>
          </a:xfrm>
        </p:grpSpPr>
        <p:sp>
          <p:nvSpPr>
            <p:cNvPr id="21" name="Rounded Rectangle 20"/>
            <p:cNvSpPr/>
            <p:nvPr/>
          </p:nvSpPr>
          <p:spPr bwMode="auto">
            <a:xfrm>
              <a:off x="2544896" y="2170322"/>
              <a:ext cx="1311008" cy="627961"/>
            </a:xfrm>
            <a:prstGeom prst="roundRect">
              <a:avLst/>
            </a:prstGeom>
            <a:noFill/>
            <a:ln w="12699"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none" lIns="90488" tIns="44450" rIns="90488" bIns="44450" numCol="1" spcCol="0" rtlCol="0" fromWordArt="0" anchor="t" anchorCtr="0" forceAA="0" compatLnSpc="1">
              <a:prstTxWarp prst="textNoShape">
                <a:avLst/>
              </a:prstTxWarp>
              <a:noAutofit/>
            </a:bodyPr>
            <a:lstStyle/>
            <a:p>
              <a:pPr eaLnBrk="0" fontAlgn="base" hangingPunct="0">
                <a:lnSpc>
                  <a:spcPct val="110000"/>
                </a:lnSpc>
                <a:spcBef>
                  <a:spcPct val="0"/>
                </a:spcBef>
                <a:spcAft>
                  <a:spcPct val="0"/>
                </a:spcAft>
              </a:pPr>
              <a:endParaRPr lang="en-US" sz="5400" b="1">
                <a:latin typeface="Arial" charset="0"/>
              </a:endParaRPr>
            </a:p>
          </p:txBody>
        </p:sp>
        <p:sp>
          <p:nvSpPr>
            <p:cNvPr id="22" name="TextBox 21"/>
            <p:cNvSpPr txBox="1"/>
            <p:nvPr/>
          </p:nvSpPr>
          <p:spPr>
            <a:xfrm>
              <a:off x="2508096" y="2276964"/>
              <a:ext cx="1365545" cy="430887"/>
            </a:xfrm>
            <a:prstGeom prst="rect">
              <a:avLst/>
            </a:prstGeom>
            <a:noFill/>
          </p:spPr>
          <p:txBody>
            <a:bodyPr wrap="square" rtlCol="0">
              <a:spAutoFit/>
            </a:bodyPr>
            <a:lstStyle/>
            <a:p>
              <a:pPr algn="ctr"/>
              <a:r>
                <a:rPr lang="en-US" sz="1100" dirty="0"/>
                <a:t>Update Code Base from Master</a:t>
              </a:r>
              <a:endParaRPr lang="en-US" sz="1100" b="1" dirty="0"/>
            </a:p>
          </p:txBody>
        </p:sp>
      </p:grpSp>
      <p:grpSp>
        <p:nvGrpSpPr>
          <p:cNvPr id="23" name="Group 22"/>
          <p:cNvGrpSpPr/>
          <p:nvPr/>
        </p:nvGrpSpPr>
        <p:grpSpPr>
          <a:xfrm>
            <a:off x="10258713" y="4027429"/>
            <a:ext cx="1311008" cy="627961"/>
            <a:chOff x="2544896" y="2170322"/>
            <a:chExt cx="1311008" cy="627961"/>
          </a:xfrm>
        </p:grpSpPr>
        <p:sp>
          <p:nvSpPr>
            <p:cNvPr id="24" name="Rounded Rectangle 23"/>
            <p:cNvSpPr/>
            <p:nvPr/>
          </p:nvSpPr>
          <p:spPr bwMode="auto">
            <a:xfrm>
              <a:off x="2544896" y="2170322"/>
              <a:ext cx="1311008" cy="627961"/>
            </a:xfrm>
            <a:prstGeom prst="roundRect">
              <a:avLst/>
            </a:prstGeom>
            <a:noFill/>
            <a:ln w="12699"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none" lIns="90488" tIns="44450" rIns="90488" bIns="44450" numCol="1" spcCol="0" rtlCol="0" fromWordArt="0" anchor="t" anchorCtr="0" forceAA="0" compatLnSpc="1">
              <a:prstTxWarp prst="textNoShape">
                <a:avLst/>
              </a:prstTxWarp>
              <a:noAutofit/>
            </a:bodyPr>
            <a:lstStyle/>
            <a:p>
              <a:pPr eaLnBrk="0" fontAlgn="base" hangingPunct="0">
                <a:lnSpc>
                  <a:spcPct val="110000"/>
                </a:lnSpc>
                <a:spcBef>
                  <a:spcPct val="0"/>
                </a:spcBef>
                <a:spcAft>
                  <a:spcPct val="0"/>
                </a:spcAft>
              </a:pPr>
              <a:endParaRPr lang="en-US" sz="5400" b="1">
                <a:latin typeface="Arial" charset="0"/>
              </a:endParaRPr>
            </a:p>
          </p:txBody>
        </p:sp>
        <p:sp>
          <p:nvSpPr>
            <p:cNvPr id="25" name="TextBox 24"/>
            <p:cNvSpPr txBox="1"/>
            <p:nvPr/>
          </p:nvSpPr>
          <p:spPr>
            <a:xfrm>
              <a:off x="2790789" y="2250371"/>
              <a:ext cx="819222" cy="461665"/>
            </a:xfrm>
            <a:prstGeom prst="rect">
              <a:avLst/>
            </a:prstGeom>
            <a:noFill/>
          </p:spPr>
          <p:txBody>
            <a:bodyPr wrap="square" rtlCol="0">
              <a:spAutoFit/>
            </a:bodyPr>
            <a:lstStyle/>
            <a:p>
              <a:r>
                <a:rPr lang="en-US" sz="1100" dirty="0"/>
                <a:t>Resolve </a:t>
              </a:r>
            </a:p>
            <a:p>
              <a:r>
                <a:rPr lang="en-US" sz="1200" dirty="0"/>
                <a:t>Conflicts </a:t>
              </a:r>
              <a:endParaRPr lang="en-US" sz="1200" b="1" dirty="0"/>
            </a:p>
          </p:txBody>
        </p:sp>
      </p:grpSp>
      <p:grpSp>
        <p:nvGrpSpPr>
          <p:cNvPr id="32" name="Group 31"/>
          <p:cNvGrpSpPr/>
          <p:nvPr/>
        </p:nvGrpSpPr>
        <p:grpSpPr>
          <a:xfrm>
            <a:off x="5948053" y="1271551"/>
            <a:ext cx="801994" cy="537754"/>
            <a:chOff x="2544896" y="2170322"/>
            <a:chExt cx="1311008" cy="627961"/>
          </a:xfrm>
        </p:grpSpPr>
        <p:sp>
          <p:nvSpPr>
            <p:cNvPr id="33" name="Rounded Rectangle 32"/>
            <p:cNvSpPr/>
            <p:nvPr/>
          </p:nvSpPr>
          <p:spPr bwMode="auto">
            <a:xfrm>
              <a:off x="2544896" y="2170322"/>
              <a:ext cx="1311008" cy="627961"/>
            </a:xfrm>
            <a:prstGeom prst="roundRect">
              <a:avLst/>
            </a:prstGeom>
            <a:noFill/>
            <a:ln w="12699"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none" lIns="90488" tIns="44450" rIns="90488" bIns="44450" numCol="1" spcCol="0" rtlCol="0" fromWordArt="0" anchor="t" anchorCtr="0" forceAA="0" compatLnSpc="1">
              <a:prstTxWarp prst="textNoShape">
                <a:avLst/>
              </a:prstTxWarp>
              <a:noAutofit/>
            </a:bodyPr>
            <a:lstStyle/>
            <a:p>
              <a:pPr eaLnBrk="0" fontAlgn="base" hangingPunct="0">
                <a:lnSpc>
                  <a:spcPct val="110000"/>
                </a:lnSpc>
                <a:spcBef>
                  <a:spcPct val="0"/>
                </a:spcBef>
                <a:spcAft>
                  <a:spcPct val="0"/>
                </a:spcAft>
              </a:pPr>
              <a:endParaRPr lang="en-US" sz="5400" b="1">
                <a:latin typeface="Arial" charset="0"/>
              </a:endParaRPr>
            </a:p>
          </p:txBody>
        </p:sp>
        <p:sp>
          <p:nvSpPr>
            <p:cNvPr id="34" name="TextBox 33"/>
            <p:cNvSpPr txBox="1"/>
            <p:nvPr/>
          </p:nvSpPr>
          <p:spPr>
            <a:xfrm>
              <a:off x="2593879" y="2283159"/>
              <a:ext cx="1262025" cy="305494"/>
            </a:xfrm>
            <a:prstGeom prst="rect">
              <a:avLst/>
            </a:prstGeom>
            <a:noFill/>
          </p:spPr>
          <p:txBody>
            <a:bodyPr wrap="square" rtlCol="0">
              <a:spAutoFit/>
            </a:bodyPr>
            <a:lstStyle/>
            <a:p>
              <a:r>
                <a:rPr lang="en-US" sz="1100" dirty="0"/>
                <a:t>Fix bugs</a:t>
              </a:r>
              <a:endParaRPr lang="en-US" sz="1100" b="1" dirty="0"/>
            </a:p>
          </p:txBody>
        </p:sp>
      </p:grpSp>
      <p:grpSp>
        <p:nvGrpSpPr>
          <p:cNvPr id="35" name="Group 34"/>
          <p:cNvGrpSpPr/>
          <p:nvPr/>
        </p:nvGrpSpPr>
        <p:grpSpPr>
          <a:xfrm>
            <a:off x="11510677" y="2374545"/>
            <a:ext cx="886817" cy="686913"/>
            <a:chOff x="2544896" y="2170322"/>
            <a:chExt cx="1311008" cy="627961"/>
          </a:xfrm>
        </p:grpSpPr>
        <p:sp>
          <p:nvSpPr>
            <p:cNvPr id="36" name="Rounded Rectangle 35"/>
            <p:cNvSpPr/>
            <p:nvPr/>
          </p:nvSpPr>
          <p:spPr bwMode="auto">
            <a:xfrm>
              <a:off x="2544896" y="2170322"/>
              <a:ext cx="1311008" cy="627961"/>
            </a:xfrm>
            <a:prstGeom prst="roundRect">
              <a:avLst/>
            </a:prstGeom>
            <a:noFill/>
            <a:ln w="12699"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none" lIns="90488" tIns="44450" rIns="90488" bIns="44450" numCol="1" spcCol="0" rtlCol="0" fromWordArt="0" anchor="t" anchorCtr="0" forceAA="0" compatLnSpc="1">
              <a:prstTxWarp prst="textNoShape">
                <a:avLst/>
              </a:prstTxWarp>
              <a:noAutofit/>
            </a:bodyPr>
            <a:lstStyle/>
            <a:p>
              <a:pPr eaLnBrk="0" fontAlgn="base" hangingPunct="0">
                <a:lnSpc>
                  <a:spcPct val="110000"/>
                </a:lnSpc>
                <a:spcBef>
                  <a:spcPct val="0"/>
                </a:spcBef>
                <a:spcAft>
                  <a:spcPct val="0"/>
                </a:spcAft>
              </a:pPr>
              <a:endParaRPr lang="en-US" sz="5400" b="1">
                <a:latin typeface="Arial" charset="0"/>
              </a:endParaRPr>
            </a:p>
          </p:txBody>
        </p:sp>
        <p:sp>
          <p:nvSpPr>
            <p:cNvPr id="37" name="TextBox 36"/>
            <p:cNvSpPr txBox="1"/>
            <p:nvPr/>
          </p:nvSpPr>
          <p:spPr>
            <a:xfrm>
              <a:off x="2690625" y="2216430"/>
              <a:ext cx="1062192" cy="548657"/>
            </a:xfrm>
            <a:prstGeom prst="rect">
              <a:avLst/>
            </a:prstGeom>
            <a:noFill/>
          </p:spPr>
          <p:txBody>
            <a:bodyPr wrap="square" rtlCol="0">
              <a:spAutoFit/>
            </a:bodyPr>
            <a:lstStyle/>
            <a:p>
              <a:pPr algn="ctr"/>
              <a:r>
                <a:rPr lang="en-US" sz="1100" dirty="0"/>
                <a:t>Commit to Master</a:t>
              </a:r>
              <a:endParaRPr lang="en-US" sz="1100" b="1" dirty="0"/>
            </a:p>
          </p:txBody>
        </p:sp>
      </p:grpSp>
      <p:grpSp>
        <p:nvGrpSpPr>
          <p:cNvPr id="45" name="Group 44"/>
          <p:cNvGrpSpPr/>
          <p:nvPr/>
        </p:nvGrpSpPr>
        <p:grpSpPr>
          <a:xfrm>
            <a:off x="12750153" y="2380734"/>
            <a:ext cx="1272690" cy="690579"/>
            <a:chOff x="2544896" y="2170322"/>
            <a:chExt cx="1462906" cy="627961"/>
          </a:xfrm>
        </p:grpSpPr>
        <p:sp>
          <p:nvSpPr>
            <p:cNvPr id="46" name="Rounded Rectangle 45"/>
            <p:cNvSpPr/>
            <p:nvPr/>
          </p:nvSpPr>
          <p:spPr bwMode="auto">
            <a:xfrm>
              <a:off x="2544896" y="2170322"/>
              <a:ext cx="1311008" cy="627961"/>
            </a:xfrm>
            <a:prstGeom prst="roundRect">
              <a:avLst/>
            </a:prstGeom>
            <a:noFill/>
            <a:ln w="12699"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none" lIns="90488" tIns="44450" rIns="90488" bIns="44450" numCol="1" spcCol="0" rtlCol="0" fromWordArt="0" anchor="t" anchorCtr="0" forceAA="0" compatLnSpc="1">
              <a:prstTxWarp prst="textNoShape">
                <a:avLst/>
              </a:prstTxWarp>
              <a:noAutofit/>
            </a:bodyPr>
            <a:lstStyle/>
            <a:p>
              <a:pPr eaLnBrk="0" fontAlgn="base" hangingPunct="0">
                <a:lnSpc>
                  <a:spcPct val="110000"/>
                </a:lnSpc>
                <a:spcBef>
                  <a:spcPct val="0"/>
                </a:spcBef>
                <a:spcAft>
                  <a:spcPct val="0"/>
                </a:spcAft>
              </a:pPr>
              <a:endParaRPr lang="en-US" sz="5400" b="1">
                <a:latin typeface="Arial" charset="0"/>
              </a:endParaRPr>
            </a:p>
          </p:txBody>
        </p:sp>
        <p:sp>
          <p:nvSpPr>
            <p:cNvPr id="47" name="TextBox 46"/>
            <p:cNvSpPr txBox="1"/>
            <p:nvPr/>
          </p:nvSpPr>
          <p:spPr>
            <a:xfrm>
              <a:off x="2642258" y="2260141"/>
              <a:ext cx="1365544" cy="391816"/>
            </a:xfrm>
            <a:prstGeom prst="rect">
              <a:avLst/>
            </a:prstGeom>
            <a:noFill/>
          </p:spPr>
          <p:txBody>
            <a:bodyPr wrap="square" rtlCol="0">
              <a:spAutoFit/>
            </a:bodyPr>
            <a:lstStyle/>
            <a:p>
              <a:r>
                <a:rPr lang="en-US" sz="1100" dirty="0"/>
                <a:t>Do Integration Build</a:t>
              </a:r>
              <a:endParaRPr lang="en-US" sz="1100" b="1" dirty="0"/>
            </a:p>
          </p:txBody>
        </p:sp>
      </p:grpSp>
      <p:sp>
        <p:nvSpPr>
          <p:cNvPr id="52" name="Arc 86"/>
          <p:cNvSpPr>
            <a:spLocks/>
          </p:cNvSpPr>
          <p:nvPr/>
        </p:nvSpPr>
        <p:spPr bwMode="auto">
          <a:xfrm flipH="1">
            <a:off x="7990439" y="1683653"/>
            <a:ext cx="390525" cy="461963"/>
          </a:xfrm>
          <a:custGeom>
            <a:avLst/>
            <a:gdLst>
              <a:gd name="G0" fmla="+- 21600 0 0"/>
              <a:gd name="G1" fmla="+- 21600 0 0"/>
              <a:gd name="G2" fmla="+- 21600 0 0"/>
              <a:gd name="T0" fmla="*/ 40318 w 43176"/>
              <a:gd name="T1" fmla="*/ 32380 h 43200"/>
              <a:gd name="T2" fmla="*/ 43176 w 43176"/>
              <a:gd name="T3" fmla="*/ 20591 h 43200"/>
              <a:gd name="T4" fmla="*/ 21600 w 43176"/>
              <a:gd name="T5" fmla="*/ 21600 h 43200"/>
            </a:gdLst>
            <a:ahLst/>
            <a:cxnLst>
              <a:cxn ang="0">
                <a:pos x="T0" y="T1"/>
              </a:cxn>
              <a:cxn ang="0">
                <a:pos x="T2" y="T3"/>
              </a:cxn>
              <a:cxn ang="0">
                <a:pos x="T4" y="T5"/>
              </a:cxn>
            </a:cxnLst>
            <a:rect l="0" t="0" r="r" b="b"/>
            <a:pathLst>
              <a:path w="43176" h="43200" fill="none" extrusionOk="0">
                <a:moveTo>
                  <a:pt x="40317" y="32379"/>
                </a:moveTo>
                <a:cubicBezTo>
                  <a:pt x="36462" y="39074"/>
                  <a:pt x="29325" y="43199"/>
                  <a:pt x="21600" y="43200"/>
                </a:cubicBezTo>
                <a:cubicBezTo>
                  <a:pt x="9670" y="43200"/>
                  <a:pt x="0" y="33529"/>
                  <a:pt x="0" y="21600"/>
                </a:cubicBezTo>
                <a:cubicBezTo>
                  <a:pt x="0" y="9670"/>
                  <a:pt x="9670" y="0"/>
                  <a:pt x="21600" y="0"/>
                </a:cubicBezTo>
                <a:cubicBezTo>
                  <a:pt x="33137" y="-1"/>
                  <a:pt x="42637" y="9066"/>
                  <a:pt x="43176" y="20590"/>
                </a:cubicBezTo>
              </a:path>
              <a:path w="43176" h="43200" stroke="0" extrusionOk="0">
                <a:moveTo>
                  <a:pt x="40317" y="32379"/>
                </a:moveTo>
                <a:cubicBezTo>
                  <a:pt x="36462" y="39074"/>
                  <a:pt x="29325" y="43199"/>
                  <a:pt x="21600" y="43200"/>
                </a:cubicBezTo>
                <a:cubicBezTo>
                  <a:pt x="9670" y="43200"/>
                  <a:pt x="0" y="33529"/>
                  <a:pt x="0" y="21600"/>
                </a:cubicBezTo>
                <a:cubicBezTo>
                  <a:pt x="0" y="9670"/>
                  <a:pt x="9670" y="0"/>
                  <a:pt x="21600" y="0"/>
                </a:cubicBezTo>
                <a:cubicBezTo>
                  <a:pt x="33137" y="-1"/>
                  <a:pt x="42637" y="9066"/>
                  <a:pt x="43176" y="20590"/>
                </a:cubicBezTo>
                <a:lnTo>
                  <a:pt x="21600" y="21600"/>
                </a:lnTo>
                <a:close/>
              </a:path>
            </a:pathLst>
          </a:custGeom>
          <a:noFill/>
          <a:ln w="9525">
            <a:solidFill>
              <a:srgbClr val="000000"/>
            </a:solidFill>
            <a:round/>
            <a:headEnd/>
            <a:tailEnd type="triangle" w="sm" len="sm"/>
          </a:ln>
          <a:effectLst/>
        </p:spPr>
        <p:txBody>
          <a:bodyPr wrap="square" lIns="27432" tIns="22860" rIns="0" bIns="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endParaRPr lang="en-US" sz="800" dirty="0">
              <a:solidFill>
                <a:srgbClr val="000000"/>
              </a:solidFill>
              <a:latin typeface="Arial"/>
              <a:cs typeface="Arial"/>
            </a:endParaRPr>
          </a:p>
          <a:p>
            <a:pPr algn="l" rtl="0">
              <a:defRPr sz="1000"/>
            </a:pPr>
            <a:r>
              <a:rPr lang="en-US" sz="800" dirty="0">
                <a:solidFill>
                  <a:srgbClr val="000000"/>
                </a:solidFill>
                <a:latin typeface="Arial"/>
                <a:cs typeface="Arial"/>
              </a:rPr>
              <a:t>Cycle</a:t>
            </a:r>
          </a:p>
        </p:txBody>
      </p:sp>
      <p:cxnSp>
        <p:nvCxnSpPr>
          <p:cNvPr id="68" name="Straight Arrow Connector 67"/>
          <p:cNvCxnSpPr>
            <a:endCxn id="15" idx="0"/>
          </p:cNvCxnSpPr>
          <p:nvPr/>
        </p:nvCxnSpPr>
        <p:spPr bwMode="auto">
          <a:xfrm>
            <a:off x="5597496" y="1540427"/>
            <a:ext cx="0" cy="920981"/>
          </a:xfrm>
          <a:prstGeom prst="straightConnector1">
            <a:avLst/>
          </a:prstGeom>
          <a:noFill/>
          <a:ln w="25400" cap="flat" cmpd="sng" algn="ctr">
            <a:solidFill>
              <a:schemeClr val="tx1">
                <a:lumMod val="75000"/>
                <a:lumOff val="25000"/>
              </a:schemeClr>
            </a:solidFill>
            <a:prstDash val="solid"/>
            <a:round/>
            <a:headEnd type="none" w="med" len="med"/>
            <a:tailEnd type="triangle"/>
          </a:ln>
          <a:effectLst/>
        </p:spPr>
      </p:cxnSp>
      <p:cxnSp>
        <p:nvCxnSpPr>
          <p:cNvPr id="77" name="Straight Connector 76"/>
          <p:cNvCxnSpPr>
            <a:endCxn id="33" idx="1"/>
          </p:cNvCxnSpPr>
          <p:nvPr/>
        </p:nvCxnSpPr>
        <p:spPr bwMode="auto">
          <a:xfrm>
            <a:off x="5597496" y="1540427"/>
            <a:ext cx="350557" cy="1"/>
          </a:xfrm>
          <a:prstGeom prst="line">
            <a:avLst/>
          </a:prstGeom>
          <a:noFill/>
          <a:ln w="25400" cap="flat" cmpd="sng" algn="ctr">
            <a:solidFill>
              <a:schemeClr val="tx1">
                <a:lumMod val="75000"/>
                <a:lumOff val="25000"/>
              </a:schemeClr>
            </a:solidFill>
            <a:prstDash val="solid"/>
            <a:round/>
            <a:headEnd type="none" w="med" len="med"/>
            <a:tailEnd type="none" w="med" len="med"/>
          </a:ln>
          <a:effectLst/>
        </p:spPr>
      </p:cxnSp>
      <p:cxnSp>
        <p:nvCxnSpPr>
          <p:cNvPr id="81" name="Elbow Connector 80"/>
          <p:cNvCxnSpPr>
            <a:stCxn id="137" idx="0"/>
            <a:endCxn id="33" idx="0"/>
          </p:cNvCxnSpPr>
          <p:nvPr/>
        </p:nvCxnSpPr>
        <p:spPr bwMode="auto">
          <a:xfrm rot="16200000" flipV="1">
            <a:off x="9859615" y="-2239014"/>
            <a:ext cx="1149152" cy="8170281"/>
          </a:xfrm>
          <a:prstGeom prst="bentConnector3">
            <a:avLst>
              <a:gd name="adj1" fmla="val 119893"/>
            </a:avLst>
          </a:prstGeom>
          <a:noFill/>
          <a:ln w="6350" cap="flat" cmpd="sng" algn="ctr">
            <a:solidFill>
              <a:schemeClr val="tx1">
                <a:lumMod val="75000"/>
                <a:lumOff val="25000"/>
              </a:schemeClr>
            </a:solidFill>
            <a:prstDash val="solid"/>
            <a:round/>
            <a:headEnd type="none" w="med" len="med"/>
            <a:tailEnd type="triangle"/>
          </a:ln>
          <a:effectLst/>
        </p:spPr>
      </p:cxnSp>
      <p:sp>
        <p:nvSpPr>
          <p:cNvPr id="84" name="Arc 86"/>
          <p:cNvSpPr>
            <a:spLocks/>
          </p:cNvSpPr>
          <p:nvPr/>
        </p:nvSpPr>
        <p:spPr bwMode="auto">
          <a:xfrm flipH="1">
            <a:off x="14281311" y="1356817"/>
            <a:ext cx="390525" cy="461963"/>
          </a:xfrm>
          <a:custGeom>
            <a:avLst/>
            <a:gdLst>
              <a:gd name="G0" fmla="+- 21600 0 0"/>
              <a:gd name="G1" fmla="+- 21600 0 0"/>
              <a:gd name="G2" fmla="+- 21600 0 0"/>
              <a:gd name="T0" fmla="*/ 40318 w 43176"/>
              <a:gd name="T1" fmla="*/ 32380 h 43200"/>
              <a:gd name="T2" fmla="*/ 43176 w 43176"/>
              <a:gd name="T3" fmla="*/ 20591 h 43200"/>
              <a:gd name="T4" fmla="*/ 21600 w 43176"/>
              <a:gd name="T5" fmla="*/ 21600 h 43200"/>
            </a:gdLst>
            <a:ahLst/>
            <a:cxnLst>
              <a:cxn ang="0">
                <a:pos x="T0" y="T1"/>
              </a:cxn>
              <a:cxn ang="0">
                <a:pos x="T2" y="T3"/>
              </a:cxn>
              <a:cxn ang="0">
                <a:pos x="T4" y="T5"/>
              </a:cxn>
            </a:cxnLst>
            <a:rect l="0" t="0" r="r" b="b"/>
            <a:pathLst>
              <a:path w="43176" h="43200" fill="none" extrusionOk="0">
                <a:moveTo>
                  <a:pt x="40317" y="32379"/>
                </a:moveTo>
                <a:cubicBezTo>
                  <a:pt x="36462" y="39074"/>
                  <a:pt x="29325" y="43199"/>
                  <a:pt x="21600" y="43200"/>
                </a:cubicBezTo>
                <a:cubicBezTo>
                  <a:pt x="9670" y="43200"/>
                  <a:pt x="0" y="33529"/>
                  <a:pt x="0" y="21600"/>
                </a:cubicBezTo>
                <a:cubicBezTo>
                  <a:pt x="0" y="9670"/>
                  <a:pt x="9670" y="0"/>
                  <a:pt x="21600" y="0"/>
                </a:cubicBezTo>
                <a:cubicBezTo>
                  <a:pt x="33137" y="-1"/>
                  <a:pt x="42637" y="9066"/>
                  <a:pt x="43176" y="20590"/>
                </a:cubicBezTo>
              </a:path>
              <a:path w="43176" h="43200" stroke="0" extrusionOk="0">
                <a:moveTo>
                  <a:pt x="40317" y="32379"/>
                </a:moveTo>
                <a:cubicBezTo>
                  <a:pt x="36462" y="39074"/>
                  <a:pt x="29325" y="43199"/>
                  <a:pt x="21600" y="43200"/>
                </a:cubicBezTo>
                <a:cubicBezTo>
                  <a:pt x="9670" y="43200"/>
                  <a:pt x="0" y="33529"/>
                  <a:pt x="0" y="21600"/>
                </a:cubicBezTo>
                <a:cubicBezTo>
                  <a:pt x="0" y="9670"/>
                  <a:pt x="9670" y="0"/>
                  <a:pt x="21600" y="0"/>
                </a:cubicBezTo>
                <a:cubicBezTo>
                  <a:pt x="33137" y="-1"/>
                  <a:pt x="42637" y="9066"/>
                  <a:pt x="43176" y="20590"/>
                </a:cubicBezTo>
                <a:lnTo>
                  <a:pt x="21600" y="21600"/>
                </a:lnTo>
                <a:close/>
              </a:path>
            </a:pathLst>
          </a:custGeom>
          <a:noFill/>
          <a:ln w="9525">
            <a:solidFill>
              <a:srgbClr val="000000"/>
            </a:solidFill>
            <a:round/>
            <a:headEnd/>
            <a:tailEnd type="triangle" w="sm" len="sm"/>
          </a:ln>
          <a:effectLst/>
        </p:spPr>
        <p:txBody>
          <a:bodyPr wrap="square" lIns="27432" tIns="22860" rIns="0" bIns="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endParaRPr lang="en-US" sz="800" dirty="0">
              <a:solidFill>
                <a:srgbClr val="000000"/>
              </a:solidFill>
              <a:latin typeface="Arial"/>
              <a:cs typeface="Arial"/>
            </a:endParaRPr>
          </a:p>
          <a:p>
            <a:pPr algn="l" rtl="0">
              <a:defRPr sz="1000"/>
            </a:pPr>
            <a:r>
              <a:rPr lang="en-US" sz="800" dirty="0">
                <a:solidFill>
                  <a:srgbClr val="000000"/>
                </a:solidFill>
                <a:latin typeface="Arial"/>
                <a:cs typeface="Arial"/>
              </a:rPr>
              <a:t>Cycle</a:t>
            </a:r>
          </a:p>
        </p:txBody>
      </p:sp>
      <p:cxnSp>
        <p:nvCxnSpPr>
          <p:cNvPr id="90" name="Elbow Connector 89"/>
          <p:cNvCxnSpPr>
            <a:stCxn id="24" idx="1"/>
            <a:endCxn id="15" idx="2"/>
          </p:cNvCxnSpPr>
          <p:nvPr/>
        </p:nvCxnSpPr>
        <p:spPr bwMode="auto">
          <a:xfrm rot="10800000">
            <a:off x="5597497" y="3042274"/>
            <a:ext cx="4661217" cy="1299136"/>
          </a:xfrm>
          <a:prstGeom prst="bentConnector2">
            <a:avLst/>
          </a:prstGeom>
          <a:noFill/>
          <a:ln w="25400" cap="flat" cmpd="sng" algn="ctr">
            <a:solidFill>
              <a:schemeClr val="tx1">
                <a:lumMod val="75000"/>
                <a:lumOff val="25000"/>
              </a:schemeClr>
            </a:solidFill>
            <a:prstDash val="solid"/>
            <a:round/>
            <a:headEnd type="none" w="med" len="med"/>
            <a:tailEnd type="triangle"/>
          </a:ln>
          <a:effectLst/>
        </p:spPr>
      </p:cxnSp>
      <p:sp>
        <p:nvSpPr>
          <p:cNvPr id="91" name="Arc 86"/>
          <p:cNvSpPr>
            <a:spLocks/>
          </p:cNvSpPr>
          <p:nvPr/>
        </p:nvSpPr>
        <p:spPr bwMode="auto">
          <a:xfrm flipH="1">
            <a:off x="7990440" y="4079582"/>
            <a:ext cx="390525" cy="461963"/>
          </a:xfrm>
          <a:custGeom>
            <a:avLst/>
            <a:gdLst>
              <a:gd name="G0" fmla="+- 21600 0 0"/>
              <a:gd name="G1" fmla="+- 21600 0 0"/>
              <a:gd name="G2" fmla="+- 21600 0 0"/>
              <a:gd name="T0" fmla="*/ 40318 w 43176"/>
              <a:gd name="T1" fmla="*/ 32380 h 43200"/>
              <a:gd name="T2" fmla="*/ 43176 w 43176"/>
              <a:gd name="T3" fmla="*/ 20591 h 43200"/>
              <a:gd name="T4" fmla="*/ 21600 w 43176"/>
              <a:gd name="T5" fmla="*/ 21600 h 43200"/>
            </a:gdLst>
            <a:ahLst/>
            <a:cxnLst>
              <a:cxn ang="0">
                <a:pos x="T0" y="T1"/>
              </a:cxn>
              <a:cxn ang="0">
                <a:pos x="T2" y="T3"/>
              </a:cxn>
              <a:cxn ang="0">
                <a:pos x="T4" y="T5"/>
              </a:cxn>
            </a:cxnLst>
            <a:rect l="0" t="0" r="r" b="b"/>
            <a:pathLst>
              <a:path w="43176" h="43200" fill="none" extrusionOk="0">
                <a:moveTo>
                  <a:pt x="40317" y="32379"/>
                </a:moveTo>
                <a:cubicBezTo>
                  <a:pt x="36462" y="39074"/>
                  <a:pt x="29325" y="43199"/>
                  <a:pt x="21600" y="43200"/>
                </a:cubicBezTo>
                <a:cubicBezTo>
                  <a:pt x="9670" y="43200"/>
                  <a:pt x="0" y="33529"/>
                  <a:pt x="0" y="21600"/>
                </a:cubicBezTo>
                <a:cubicBezTo>
                  <a:pt x="0" y="9670"/>
                  <a:pt x="9670" y="0"/>
                  <a:pt x="21600" y="0"/>
                </a:cubicBezTo>
                <a:cubicBezTo>
                  <a:pt x="33137" y="-1"/>
                  <a:pt x="42637" y="9066"/>
                  <a:pt x="43176" y="20590"/>
                </a:cubicBezTo>
              </a:path>
              <a:path w="43176" h="43200" stroke="0" extrusionOk="0">
                <a:moveTo>
                  <a:pt x="40317" y="32379"/>
                </a:moveTo>
                <a:cubicBezTo>
                  <a:pt x="36462" y="39074"/>
                  <a:pt x="29325" y="43199"/>
                  <a:pt x="21600" y="43200"/>
                </a:cubicBezTo>
                <a:cubicBezTo>
                  <a:pt x="9670" y="43200"/>
                  <a:pt x="0" y="33529"/>
                  <a:pt x="0" y="21600"/>
                </a:cubicBezTo>
                <a:cubicBezTo>
                  <a:pt x="0" y="9670"/>
                  <a:pt x="9670" y="0"/>
                  <a:pt x="21600" y="0"/>
                </a:cubicBezTo>
                <a:cubicBezTo>
                  <a:pt x="33137" y="-1"/>
                  <a:pt x="42637" y="9066"/>
                  <a:pt x="43176" y="20590"/>
                </a:cubicBezTo>
                <a:lnTo>
                  <a:pt x="21600" y="21600"/>
                </a:lnTo>
                <a:close/>
              </a:path>
            </a:pathLst>
          </a:custGeom>
          <a:noFill/>
          <a:ln w="9525">
            <a:solidFill>
              <a:srgbClr val="000000"/>
            </a:solidFill>
            <a:round/>
            <a:headEnd/>
            <a:tailEnd type="triangle" w="sm" len="sm"/>
          </a:ln>
          <a:effectLst/>
        </p:spPr>
        <p:txBody>
          <a:bodyPr wrap="square" lIns="27432" tIns="22860" rIns="0" bIns="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endParaRPr lang="en-US" sz="800">
              <a:solidFill>
                <a:srgbClr val="000000"/>
              </a:solidFill>
              <a:latin typeface="Arial"/>
              <a:cs typeface="Arial"/>
            </a:endParaRPr>
          </a:p>
          <a:p>
            <a:pPr algn="l" rtl="0">
              <a:defRPr sz="1000"/>
            </a:pPr>
            <a:r>
              <a:rPr lang="en-US" sz="800">
                <a:solidFill>
                  <a:srgbClr val="000000"/>
                </a:solidFill>
                <a:latin typeface="Arial"/>
                <a:cs typeface="Arial"/>
              </a:rPr>
              <a:t>Cycle</a:t>
            </a:r>
          </a:p>
        </p:txBody>
      </p:sp>
      <p:cxnSp>
        <p:nvCxnSpPr>
          <p:cNvPr id="95" name="Straight Arrow Connector 94"/>
          <p:cNvCxnSpPr>
            <a:stCxn id="15" idx="3"/>
          </p:cNvCxnSpPr>
          <p:nvPr/>
        </p:nvCxnSpPr>
        <p:spPr bwMode="auto">
          <a:xfrm>
            <a:off x="6108006" y="2751841"/>
            <a:ext cx="394755" cy="1738"/>
          </a:xfrm>
          <a:prstGeom prst="straightConnector1">
            <a:avLst/>
          </a:prstGeom>
          <a:noFill/>
          <a:ln w="25400" cap="flat" cmpd="sng" algn="ctr">
            <a:solidFill>
              <a:schemeClr val="tx1">
                <a:lumMod val="75000"/>
                <a:lumOff val="25000"/>
              </a:schemeClr>
            </a:solidFill>
            <a:prstDash val="solid"/>
            <a:round/>
            <a:headEnd type="none" w="med" len="med"/>
            <a:tailEnd type="triangle"/>
          </a:ln>
          <a:effectLst/>
        </p:spPr>
      </p:cxnSp>
      <p:cxnSp>
        <p:nvCxnSpPr>
          <p:cNvPr id="96" name="Straight Arrow Connector 95"/>
          <p:cNvCxnSpPr>
            <a:endCxn id="112" idx="1"/>
          </p:cNvCxnSpPr>
          <p:nvPr/>
        </p:nvCxnSpPr>
        <p:spPr bwMode="auto">
          <a:xfrm>
            <a:off x="7567752" y="2758850"/>
            <a:ext cx="250718" cy="11377"/>
          </a:xfrm>
          <a:prstGeom prst="straightConnector1">
            <a:avLst/>
          </a:prstGeom>
          <a:noFill/>
          <a:ln w="25400" cap="flat" cmpd="sng" algn="ctr">
            <a:solidFill>
              <a:schemeClr val="tx1">
                <a:lumMod val="75000"/>
                <a:lumOff val="25000"/>
              </a:schemeClr>
            </a:solidFill>
            <a:prstDash val="solid"/>
            <a:round/>
            <a:headEnd type="none" w="med" len="med"/>
            <a:tailEnd type="triangle"/>
          </a:ln>
          <a:effectLst/>
        </p:spPr>
      </p:cxnSp>
      <p:cxnSp>
        <p:nvCxnSpPr>
          <p:cNvPr id="98" name="Straight Arrow Connector 97"/>
          <p:cNvCxnSpPr/>
          <p:nvPr/>
        </p:nvCxnSpPr>
        <p:spPr bwMode="auto">
          <a:xfrm flipV="1">
            <a:off x="12399468" y="2733450"/>
            <a:ext cx="339184" cy="2"/>
          </a:xfrm>
          <a:prstGeom prst="straightConnector1">
            <a:avLst/>
          </a:prstGeom>
          <a:noFill/>
          <a:ln w="25400" cap="flat" cmpd="sng" algn="ctr">
            <a:solidFill>
              <a:schemeClr val="tx1">
                <a:lumMod val="75000"/>
                <a:lumOff val="25000"/>
              </a:schemeClr>
            </a:solidFill>
            <a:prstDash val="solid"/>
            <a:round/>
            <a:headEnd type="none" w="med" len="med"/>
            <a:tailEnd type="triangle"/>
          </a:ln>
          <a:effectLst/>
        </p:spPr>
      </p:cxnSp>
      <p:sp>
        <p:nvSpPr>
          <p:cNvPr id="105" name="Oval 104"/>
          <p:cNvSpPr/>
          <p:nvPr/>
        </p:nvSpPr>
        <p:spPr bwMode="auto">
          <a:xfrm>
            <a:off x="54259" y="2575796"/>
            <a:ext cx="685800" cy="340089"/>
          </a:xfrm>
          <a:prstGeom prst="ellipse">
            <a:avLst/>
          </a:prstGeom>
          <a:noFill/>
          <a:ln w="12699" cap="flat" cmpd="sng" algn="ctr">
            <a:solidFill>
              <a:schemeClr val="accent5">
                <a:lumMod val="50000"/>
              </a:schemeClr>
            </a:solidFill>
            <a:prstDash val="solid"/>
            <a:round/>
            <a:headEnd type="none" w="med" len="med"/>
            <a:tailEnd type="none" w="med" len="med"/>
          </a:ln>
          <a:effectLst/>
        </p:spPr>
        <p:txBody>
          <a:bodyPr rot="0" spcFirstLastPara="0" vertOverflow="overflow" horzOverflow="overflow" vert="horz" wrap="none" lIns="90488" tIns="44450" rIns="90488" bIns="44450" numCol="1" spcCol="0" rtlCol="0" fromWordArt="0" anchor="t" anchorCtr="0" forceAA="0" compatLnSpc="1">
            <a:prstTxWarp prst="textNoShape">
              <a:avLst/>
            </a:prstTxWarp>
            <a:noAutofit/>
          </a:bodyPr>
          <a:lstStyle/>
          <a:p>
            <a:pPr eaLnBrk="0" fontAlgn="base" hangingPunct="0">
              <a:lnSpc>
                <a:spcPct val="110000"/>
              </a:lnSpc>
              <a:spcBef>
                <a:spcPct val="0"/>
              </a:spcBef>
              <a:spcAft>
                <a:spcPct val="0"/>
              </a:spcAft>
            </a:pPr>
            <a:endParaRPr lang="en-US" sz="5400" b="1">
              <a:latin typeface="Arial" charset="0"/>
            </a:endParaRPr>
          </a:p>
        </p:txBody>
      </p:sp>
      <p:sp>
        <p:nvSpPr>
          <p:cNvPr id="106" name="Oval 105"/>
          <p:cNvSpPr/>
          <p:nvPr/>
        </p:nvSpPr>
        <p:spPr bwMode="auto">
          <a:xfrm>
            <a:off x="15163800" y="2531230"/>
            <a:ext cx="685800" cy="340089"/>
          </a:xfrm>
          <a:prstGeom prst="ellipse">
            <a:avLst/>
          </a:prstGeom>
          <a:noFill/>
          <a:ln w="12699" cap="flat" cmpd="sng" algn="ctr">
            <a:solidFill>
              <a:schemeClr val="accent5">
                <a:lumMod val="50000"/>
              </a:schemeClr>
            </a:solidFill>
            <a:prstDash val="solid"/>
            <a:round/>
            <a:headEnd type="none" w="med" len="med"/>
            <a:tailEnd type="none" w="med" len="med"/>
          </a:ln>
          <a:effectLst/>
        </p:spPr>
        <p:txBody>
          <a:bodyPr rot="0" spcFirstLastPara="0" vertOverflow="overflow" horzOverflow="overflow" vert="horz" wrap="none" lIns="90488" tIns="44450" rIns="90488" bIns="44450" numCol="1" spcCol="0" rtlCol="0" fromWordArt="0" anchor="t" anchorCtr="0" forceAA="0" compatLnSpc="1">
            <a:prstTxWarp prst="textNoShape">
              <a:avLst/>
            </a:prstTxWarp>
            <a:noAutofit/>
          </a:bodyPr>
          <a:lstStyle/>
          <a:p>
            <a:pPr eaLnBrk="0" fontAlgn="base" hangingPunct="0">
              <a:lnSpc>
                <a:spcPct val="110000"/>
              </a:lnSpc>
              <a:spcBef>
                <a:spcPct val="0"/>
              </a:spcBef>
              <a:spcAft>
                <a:spcPct val="0"/>
              </a:spcAft>
            </a:pPr>
            <a:endParaRPr lang="en-US" sz="5400" b="1">
              <a:latin typeface="Arial" charset="0"/>
            </a:endParaRPr>
          </a:p>
        </p:txBody>
      </p:sp>
      <p:sp>
        <p:nvSpPr>
          <p:cNvPr id="107" name="TextBox 106"/>
          <p:cNvSpPr txBox="1"/>
          <p:nvPr/>
        </p:nvSpPr>
        <p:spPr>
          <a:xfrm>
            <a:off x="192203" y="2616249"/>
            <a:ext cx="453970" cy="246221"/>
          </a:xfrm>
          <a:prstGeom prst="rect">
            <a:avLst/>
          </a:prstGeom>
          <a:noFill/>
        </p:spPr>
        <p:txBody>
          <a:bodyPr wrap="none" rtlCol="0">
            <a:spAutoFit/>
          </a:bodyPr>
          <a:lstStyle/>
          <a:p>
            <a:r>
              <a:rPr lang="en-US" sz="1000" dirty="0"/>
              <a:t>Start</a:t>
            </a:r>
          </a:p>
        </p:txBody>
      </p:sp>
      <p:sp>
        <p:nvSpPr>
          <p:cNvPr id="108" name="TextBox 107"/>
          <p:cNvSpPr txBox="1"/>
          <p:nvPr/>
        </p:nvSpPr>
        <p:spPr>
          <a:xfrm>
            <a:off x="15318645" y="2586720"/>
            <a:ext cx="410690" cy="246221"/>
          </a:xfrm>
          <a:prstGeom prst="rect">
            <a:avLst/>
          </a:prstGeom>
          <a:noFill/>
        </p:spPr>
        <p:txBody>
          <a:bodyPr wrap="none" rtlCol="0">
            <a:spAutoFit/>
          </a:bodyPr>
          <a:lstStyle/>
          <a:p>
            <a:r>
              <a:rPr lang="en-US" sz="1000" dirty="0"/>
              <a:t>End</a:t>
            </a:r>
          </a:p>
        </p:txBody>
      </p:sp>
      <p:cxnSp>
        <p:nvCxnSpPr>
          <p:cNvPr id="110" name="Straight Arrow Connector 109"/>
          <p:cNvCxnSpPr/>
          <p:nvPr/>
        </p:nvCxnSpPr>
        <p:spPr bwMode="auto">
          <a:xfrm>
            <a:off x="725041" y="2758627"/>
            <a:ext cx="331571" cy="497"/>
          </a:xfrm>
          <a:prstGeom prst="straightConnector1">
            <a:avLst/>
          </a:prstGeom>
          <a:noFill/>
          <a:ln w="25400" cap="flat" cmpd="sng" algn="ctr">
            <a:solidFill>
              <a:schemeClr val="tx1">
                <a:lumMod val="75000"/>
                <a:lumOff val="25000"/>
              </a:schemeClr>
            </a:solidFill>
            <a:prstDash val="solid"/>
            <a:round/>
            <a:headEnd type="none" w="med" len="med"/>
            <a:tailEnd type="triangle"/>
          </a:ln>
          <a:effectLst/>
        </p:spPr>
      </p:cxnSp>
      <p:sp>
        <p:nvSpPr>
          <p:cNvPr id="111" name="TextBox 110"/>
          <p:cNvSpPr txBox="1"/>
          <p:nvPr/>
        </p:nvSpPr>
        <p:spPr>
          <a:xfrm>
            <a:off x="7934638" y="2652696"/>
            <a:ext cx="545342" cy="246221"/>
          </a:xfrm>
          <a:prstGeom prst="rect">
            <a:avLst/>
          </a:prstGeom>
          <a:noFill/>
        </p:spPr>
        <p:txBody>
          <a:bodyPr wrap="none" rtlCol="0">
            <a:spAutoFit/>
          </a:bodyPr>
          <a:lstStyle/>
          <a:p>
            <a:r>
              <a:rPr lang="en-US" sz="1000" dirty="0"/>
              <a:t>Bugs?</a:t>
            </a:r>
          </a:p>
        </p:txBody>
      </p:sp>
      <p:sp>
        <p:nvSpPr>
          <p:cNvPr id="112" name="Flowchart: Decision 111"/>
          <p:cNvSpPr/>
          <p:nvPr/>
        </p:nvSpPr>
        <p:spPr bwMode="auto">
          <a:xfrm>
            <a:off x="7818470" y="2475410"/>
            <a:ext cx="785370" cy="589633"/>
          </a:xfrm>
          <a:prstGeom prst="flowChartDecision">
            <a:avLst/>
          </a:prstGeom>
          <a:noFill/>
          <a:ln w="12699"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none" lIns="90488" tIns="44450" rIns="90488" bIns="44450" numCol="1" spcCol="0" rtlCol="0" fromWordArt="0" anchor="t" anchorCtr="0" forceAA="0" compatLnSpc="1">
            <a:prstTxWarp prst="textNoShape">
              <a:avLst/>
            </a:prstTxWarp>
            <a:noAutofit/>
          </a:bodyPr>
          <a:lstStyle/>
          <a:p>
            <a:pPr eaLnBrk="0" fontAlgn="base" hangingPunct="0">
              <a:lnSpc>
                <a:spcPct val="110000"/>
              </a:lnSpc>
              <a:spcBef>
                <a:spcPct val="0"/>
              </a:spcBef>
              <a:spcAft>
                <a:spcPct val="0"/>
              </a:spcAft>
            </a:pPr>
            <a:endParaRPr lang="en-US" sz="5400" b="1">
              <a:latin typeface="Arial" charset="0"/>
            </a:endParaRPr>
          </a:p>
        </p:txBody>
      </p:sp>
      <p:cxnSp>
        <p:nvCxnSpPr>
          <p:cNvPr id="113" name="Straight Arrow Connector 112"/>
          <p:cNvCxnSpPr>
            <a:stCxn id="112" idx="3"/>
          </p:cNvCxnSpPr>
          <p:nvPr/>
        </p:nvCxnSpPr>
        <p:spPr bwMode="auto">
          <a:xfrm flipV="1">
            <a:off x="8603841" y="2768196"/>
            <a:ext cx="289327" cy="2030"/>
          </a:xfrm>
          <a:prstGeom prst="straightConnector1">
            <a:avLst/>
          </a:prstGeom>
          <a:noFill/>
          <a:ln w="25400" cap="flat" cmpd="sng" algn="ctr">
            <a:solidFill>
              <a:schemeClr val="tx1">
                <a:lumMod val="75000"/>
                <a:lumOff val="25000"/>
              </a:schemeClr>
            </a:solidFill>
            <a:prstDash val="solid"/>
            <a:round/>
            <a:headEnd type="none" w="med" len="med"/>
            <a:tailEnd type="triangle"/>
          </a:ln>
          <a:effectLst/>
        </p:spPr>
      </p:cxnSp>
      <p:sp>
        <p:nvSpPr>
          <p:cNvPr id="119" name="TextBox 118"/>
          <p:cNvSpPr txBox="1"/>
          <p:nvPr/>
        </p:nvSpPr>
        <p:spPr>
          <a:xfrm>
            <a:off x="7752379" y="2213824"/>
            <a:ext cx="404278" cy="246221"/>
          </a:xfrm>
          <a:prstGeom prst="rect">
            <a:avLst/>
          </a:prstGeom>
          <a:noFill/>
        </p:spPr>
        <p:txBody>
          <a:bodyPr wrap="none" rtlCol="0">
            <a:spAutoFit/>
          </a:bodyPr>
          <a:lstStyle/>
          <a:p>
            <a:r>
              <a:rPr lang="en-US" sz="1000" dirty="0"/>
              <a:t>Yes</a:t>
            </a:r>
          </a:p>
        </p:txBody>
      </p:sp>
      <p:sp>
        <p:nvSpPr>
          <p:cNvPr id="120" name="TextBox 119"/>
          <p:cNvSpPr txBox="1"/>
          <p:nvPr/>
        </p:nvSpPr>
        <p:spPr>
          <a:xfrm>
            <a:off x="8465127" y="2868635"/>
            <a:ext cx="348172" cy="246221"/>
          </a:xfrm>
          <a:prstGeom prst="rect">
            <a:avLst/>
          </a:prstGeom>
          <a:noFill/>
        </p:spPr>
        <p:txBody>
          <a:bodyPr wrap="none" rtlCol="0">
            <a:spAutoFit/>
          </a:bodyPr>
          <a:lstStyle/>
          <a:p>
            <a:r>
              <a:rPr lang="en-US" sz="1000" dirty="0"/>
              <a:t>No</a:t>
            </a:r>
          </a:p>
        </p:txBody>
      </p:sp>
      <p:cxnSp>
        <p:nvCxnSpPr>
          <p:cNvPr id="126" name="Straight Arrow Connector 125"/>
          <p:cNvCxnSpPr/>
          <p:nvPr/>
        </p:nvCxnSpPr>
        <p:spPr bwMode="auto">
          <a:xfrm flipH="1">
            <a:off x="10868880" y="3139357"/>
            <a:ext cx="2" cy="889264"/>
          </a:xfrm>
          <a:prstGeom prst="straightConnector1">
            <a:avLst/>
          </a:prstGeom>
          <a:noFill/>
          <a:ln w="25400" cap="flat" cmpd="sng" algn="ctr">
            <a:solidFill>
              <a:schemeClr val="tx1">
                <a:lumMod val="75000"/>
                <a:lumOff val="25000"/>
              </a:schemeClr>
            </a:solidFill>
            <a:prstDash val="solid"/>
            <a:round/>
            <a:headEnd type="none" w="med" len="med"/>
            <a:tailEnd type="triangle"/>
          </a:ln>
          <a:effectLst/>
        </p:spPr>
      </p:cxnSp>
      <p:sp>
        <p:nvSpPr>
          <p:cNvPr id="127" name="TextBox 126"/>
          <p:cNvSpPr txBox="1"/>
          <p:nvPr/>
        </p:nvSpPr>
        <p:spPr>
          <a:xfrm>
            <a:off x="10978083" y="3655513"/>
            <a:ext cx="404278" cy="246221"/>
          </a:xfrm>
          <a:prstGeom prst="rect">
            <a:avLst/>
          </a:prstGeom>
          <a:noFill/>
        </p:spPr>
        <p:txBody>
          <a:bodyPr wrap="none" rtlCol="0">
            <a:spAutoFit/>
          </a:bodyPr>
          <a:lstStyle/>
          <a:p>
            <a:r>
              <a:rPr lang="en-US" sz="1000" dirty="0"/>
              <a:t>Yes</a:t>
            </a:r>
          </a:p>
        </p:txBody>
      </p:sp>
      <p:sp>
        <p:nvSpPr>
          <p:cNvPr id="128" name="TextBox 127"/>
          <p:cNvSpPr txBox="1"/>
          <p:nvPr/>
        </p:nvSpPr>
        <p:spPr>
          <a:xfrm>
            <a:off x="11228014" y="2873736"/>
            <a:ext cx="406083" cy="246221"/>
          </a:xfrm>
          <a:prstGeom prst="rect">
            <a:avLst/>
          </a:prstGeom>
          <a:noFill/>
        </p:spPr>
        <p:txBody>
          <a:bodyPr wrap="square" rtlCol="0">
            <a:spAutoFit/>
          </a:bodyPr>
          <a:lstStyle/>
          <a:p>
            <a:r>
              <a:rPr lang="en-US" sz="1000" dirty="0"/>
              <a:t>No</a:t>
            </a:r>
          </a:p>
        </p:txBody>
      </p:sp>
      <p:sp>
        <p:nvSpPr>
          <p:cNvPr id="129" name="Flowchart: Decision 128"/>
          <p:cNvSpPr/>
          <p:nvPr/>
        </p:nvSpPr>
        <p:spPr bwMode="auto">
          <a:xfrm>
            <a:off x="10487885" y="2379000"/>
            <a:ext cx="768710" cy="738728"/>
          </a:xfrm>
          <a:prstGeom prst="flowChartDecision">
            <a:avLst/>
          </a:prstGeom>
          <a:noFill/>
          <a:ln w="12699"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none" lIns="90488" tIns="44450" rIns="90488" bIns="44450" numCol="1" spcCol="0" rtlCol="0" fromWordArt="0" anchor="t" anchorCtr="0" forceAA="0" compatLnSpc="1">
            <a:prstTxWarp prst="textNoShape">
              <a:avLst/>
            </a:prstTxWarp>
            <a:noAutofit/>
          </a:bodyPr>
          <a:lstStyle/>
          <a:p>
            <a:pPr eaLnBrk="0" fontAlgn="base" hangingPunct="0">
              <a:lnSpc>
                <a:spcPct val="110000"/>
              </a:lnSpc>
              <a:spcBef>
                <a:spcPct val="0"/>
              </a:spcBef>
              <a:spcAft>
                <a:spcPct val="0"/>
              </a:spcAft>
            </a:pPr>
            <a:endParaRPr lang="en-US" sz="5400" b="1">
              <a:latin typeface="Arial" charset="0"/>
            </a:endParaRPr>
          </a:p>
        </p:txBody>
      </p:sp>
      <p:cxnSp>
        <p:nvCxnSpPr>
          <p:cNvPr id="130" name="Straight Arrow Connector 129"/>
          <p:cNvCxnSpPr/>
          <p:nvPr/>
        </p:nvCxnSpPr>
        <p:spPr bwMode="auto">
          <a:xfrm flipV="1">
            <a:off x="10206566" y="2749811"/>
            <a:ext cx="289327" cy="2030"/>
          </a:xfrm>
          <a:prstGeom prst="straightConnector1">
            <a:avLst/>
          </a:prstGeom>
          <a:noFill/>
          <a:ln w="25400" cap="flat" cmpd="sng" algn="ctr">
            <a:solidFill>
              <a:schemeClr val="tx1">
                <a:lumMod val="75000"/>
                <a:lumOff val="25000"/>
              </a:schemeClr>
            </a:solidFill>
            <a:prstDash val="solid"/>
            <a:round/>
            <a:headEnd type="none" w="med" len="med"/>
            <a:tailEnd type="triangle"/>
          </a:ln>
          <a:effectLst/>
        </p:spPr>
      </p:cxnSp>
      <p:cxnSp>
        <p:nvCxnSpPr>
          <p:cNvPr id="131" name="Straight Arrow Connector 130"/>
          <p:cNvCxnSpPr/>
          <p:nvPr/>
        </p:nvCxnSpPr>
        <p:spPr bwMode="auto">
          <a:xfrm flipV="1">
            <a:off x="11247620" y="2743810"/>
            <a:ext cx="289327" cy="2030"/>
          </a:xfrm>
          <a:prstGeom prst="straightConnector1">
            <a:avLst/>
          </a:prstGeom>
          <a:noFill/>
          <a:ln w="25400" cap="flat" cmpd="sng" algn="ctr">
            <a:solidFill>
              <a:schemeClr val="tx1">
                <a:lumMod val="75000"/>
                <a:lumOff val="25000"/>
              </a:schemeClr>
            </a:solidFill>
            <a:prstDash val="solid"/>
            <a:round/>
            <a:headEnd type="none" w="med" len="med"/>
            <a:tailEnd type="triangle"/>
          </a:ln>
          <a:effectLst/>
        </p:spPr>
      </p:cxnSp>
      <p:sp>
        <p:nvSpPr>
          <p:cNvPr id="132" name="TextBox 131"/>
          <p:cNvSpPr txBox="1"/>
          <p:nvPr/>
        </p:nvSpPr>
        <p:spPr>
          <a:xfrm>
            <a:off x="10496022" y="2610340"/>
            <a:ext cx="745717" cy="246221"/>
          </a:xfrm>
          <a:prstGeom prst="rect">
            <a:avLst/>
          </a:prstGeom>
          <a:noFill/>
        </p:spPr>
        <p:txBody>
          <a:bodyPr wrap="none" rtlCol="0">
            <a:spAutoFit/>
          </a:bodyPr>
          <a:lstStyle/>
          <a:p>
            <a:r>
              <a:rPr lang="en-US" sz="1000" dirty="0"/>
              <a:t>Conflicts?</a:t>
            </a:r>
          </a:p>
        </p:txBody>
      </p:sp>
      <p:cxnSp>
        <p:nvCxnSpPr>
          <p:cNvPr id="135" name="Straight Arrow Connector 134"/>
          <p:cNvCxnSpPr>
            <a:endCxn id="137" idx="1"/>
          </p:cNvCxnSpPr>
          <p:nvPr/>
        </p:nvCxnSpPr>
        <p:spPr bwMode="auto">
          <a:xfrm>
            <a:off x="13875928" y="2704143"/>
            <a:ext cx="250718" cy="11377"/>
          </a:xfrm>
          <a:prstGeom prst="straightConnector1">
            <a:avLst/>
          </a:prstGeom>
          <a:noFill/>
          <a:ln w="25400" cap="flat" cmpd="sng" algn="ctr">
            <a:solidFill>
              <a:schemeClr val="tx1">
                <a:lumMod val="75000"/>
                <a:lumOff val="25000"/>
              </a:schemeClr>
            </a:solidFill>
            <a:prstDash val="solid"/>
            <a:round/>
            <a:headEnd type="none" w="med" len="med"/>
            <a:tailEnd type="triangle"/>
          </a:ln>
          <a:effectLst/>
        </p:spPr>
      </p:cxnSp>
      <p:sp>
        <p:nvSpPr>
          <p:cNvPr id="136" name="TextBox 135"/>
          <p:cNvSpPr txBox="1"/>
          <p:nvPr/>
        </p:nvSpPr>
        <p:spPr>
          <a:xfrm>
            <a:off x="14248568" y="2597002"/>
            <a:ext cx="545342" cy="246221"/>
          </a:xfrm>
          <a:prstGeom prst="rect">
            <a:avLst/>
          </a:prstGeom>
          <a:noFill/>
        </p:spPr>
        <p:txBody>
          <a:bodyPr wrap="none" rtlCol="0">
            <a:spAutoFit/>
          </a:bodyPr>
          <a:lstStyle/>
          <a:p>
            <a:r>
              <a:rPr lang="en-US" sz="1000" dirty="0"/>
              <a:t>Bugs?</a:t>
            </a:r>
          </a:p>
        </p:txBody>
      </p:sp>
      <p:sp>
        <p:nvSpPr>
          <p:cNvPr id="137" name="Flowchart: Decision 136"/>
          <p:cNvSpPr/>
          <p:nvPr/>
        </p:nvSpPr>
        <p:spPr bwMode="auto">
          <a:xfrm>
            <a:off x="14126646" y="2420703"/>
            <a:ext cx="785370" cy="589633"/>
          </a:xfrm>
          <a:prstGeom prst="flowChartDecision">
            <a:avLst/>
          </a:prstGeom>
          <a:noFill/>
          <a:ln w="12699"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none" lIns="90488" tIns="44450" rIns="90488" bIns="44450" numCol="1" spcCol="0" rtlCol="0" fromWordArt="0" anchor="t" anchorCtr="0" forceAA="0" compatLnSpc="1">
            <a:prstTxWarp prst="textNoShape">
              <a:avLst/>
            </a:prstTxWarp>
            <a:noAutofit/>
          </a:bodyPr>
          <a:lstStyle/>
          <a:p>
            <a:pPr eaLnBrk="0" fontAlgn="base" hangingPunct="0">
              <a:lnSpc>
                <a:spcPct val="110000"/>
              </a:lnSpc>
              <a:spcBef>
                <a:spcPct val="0"/>
              </a:spcBef>
              <a:spcAft>
                <a:spcPct val="0"/>
              </a:spcAft>
            </a:pPr>
            <a:endParaRPr lang="en-US" sz="5400" b="1">
              <a:latin typeface="Arial" charset="0"/>
            </a:endParaRPr>
          </a:p>
        </p:txBody>
      </p:sp>
      <p:sp>
        <p:nvSpPr>
          <p:cNvPr id="138" name="TextBox 137"/>
          <p:cNvSpPr txBox="1"/>
          <p:nvPr/>
        </p:nvSpPr>
        <p:spPr>
          <a:xfrm>
            <a:off x="14060555" y="2159117"/>
            <a:ext cx="404278" cy="246221"/>
          </a:xfrm>
          <a:prstGeom prst="rect">
            <a:avLst/>
          </a:prstGeom>
          <a:noFill/>
        </p:spPr>
        <p:txBody>
          <a:bodyPr wrap="none" rtlCol="0">
            <a:spAutoFit/>
          </a:bodyPr>
          <a:lstStyle/>
          <a:p>
            <a:r>
              <a:rPr lang="en-US" sz="1000" dirty="0"/>
              <a:t>Yes</a:t>
            </a:r>
          </a:p>
        </p:txBody>
      </p:sp>
      <p:sp>
        <p:nvSpPr>
          <p:cNvPr id="139" name="TextBox 138"/>
          <p:cNvSpPr txBox="1"/>
          <p:nvPr/>
        </p:nvSpPr>
        <p:spPr>
          <a:xfrm>
            <a:off x="14773303" y="2813928"/>
            <a:ext cx="348172" cy="246221"/>
          </a:xfrm>
          <a:prstGeom prst="rect">
            <a:avLst/>
          </a:prstGeom>
          <a:noFill/>
        </p:spPr>
        <p:txBody>
          <a:bodyPr wrap="none" rtlCol="0">
            <a:spAutoFit/>
          </a:bodyPr>
          <a:lstStyle/>
          <a:p>
            <a:r>
              <a:rPr lang="en-US" sz="1000" dirty="0"/>
              <a:t>No</a:t>
            </a:r>
          </a:p>
        </p:txBody>
      </p:sp>
      <p:cxnSp>
        <p:nvCxnSpPr>
          <p:cNvPr id="140" name="Straight Arrow Connector 139"/>
          <p:cNvCxnSpPr/>
          <p:nvPr/>
        </p:nvCxnSpPr>
        <p:spPr bwMode="auto">
          <a:xfrm>
            <a:off x="14917001" y="2698960"/>
            <a:ext cx="250718" cy="11377"/>
          </a:xfrm>
          <a:prstGeom prst="straightConnector1">
            <a:avLst/>
          </a:prstGeom>
          <a:noFill/>
          <a:ln w="25400" cap="flat" cmpd="sng" algn="ctr">
            <a:solidFill>
              <a:schemeClr val="tx1">
                <a:lumMod val="75000"/>
                <a:lumOff val="25000"/>
              </a:schemeClr>
            </a:solidFill>
            <a:prstDash val="solid"/>
            <a:round/>
            <a:headEnd type="none" w="med" len="med"/>
            <a:tailEnd type="triangle"/>
          </a:ln>
          <a:effectLst/>
        </p:spPr>
      </p:cxnSp>
      <p:cxnSp>
        <p:nvCxnSpPr>
          <p:cNvPr id="146" name="Elbow Connector 145"/>
          <p:cNvCxnSpPr>
            <a:stCxn id="112" idx="0"/>
            <a:endCxn id="33" idx="3"/>
          </p:cNvCxnSpPr>
          <p:nvPr/>
        </p:nvCxnSpPr>
        <p:spPr bwMode="auto">
          <a:xfrm rot="16200000" flipV="1">
            <a:off x="7013110" y="1277365"/>
            <a:ext cx="934982" cy="1461108"/>
          </a:xfrm>
          <a:prstGeom prst="bentConnector2">
            <a:avLst/>
          </a:prstGeom>
          <a:noFill/>
          <a:ln w="25400" cap="flat" cmpd="sng" algn="ctr">
            <a:solidFill>
              <a:schemeClr val="tx1">
                <a:lumMod val="75000"/>
                <a:lumOff val="25000"/>
              </a:schemeClr>
            </a:solidFill>
            <a:prstDash val="solid"/>
            <a:round/>
            <a:headEnd type="none" w="med" len="med"/>
            <a:tailEnd type="triangle"/>
          </a:ln>
          <a:effectLst/>
        </p:spPr>
      </p:cxnSp>
      <p:sp>
        <p:nvSpPr>
          <p:cNvPr id="75" name="TextBox 74"/>
          <p:cNvSpPr txBox="1"/>
          <p:nvPr/>
        </p:nvSpPr>
        <p:spPr>
          <a:xfrm>
            <a:off x="3968318" y="1888777"/>
            <a:ext cx="961549" cy="553998"/>
          </a:xfrm>
          <a:prstGeom prst="rect">
            <a:avLst/>
          </a:prstGeom>
          <a:noFill/>
        </p:spPr>
        <p:txBody>
          <a:bodyPr wrap="square" rtlCol="0">
            <a:spAutoFit/>
          </a:bodyPr>
          <a:lstStyle/>
          <a:p>
            <a:r>
              <a:rPr lang="en-US" sz="1000" dirty="0" smtClean="0"/>
              <a:t>Code </a:t>
            </a:r>
          </a:p>
          <a:p>
            <a:r>
              <a:rPr lang="en-US" sz="1000" dirty="0" smtClean="0"/>
              <a:t>Needs to be committed?</a:t>
            </a:r>
            <a:endParaRPr lang="en-US" sz="1000" dirty="0"/>
          </a:p>
        </p:txBody>
      </p:sp>
      <p:sp>
        <p:nvSpPr>
          <p:cNvPr id="76" name="Flowchart: Decision 75"/>
          <p:cNvSpPr/>
          <p:nvPr/>
        </p:nvSpPr>
        <p:spPr bwMode="auto">
          <a:xfrm>
            <a:off x="3883267" y="2431447"/>
            <a:ext cx="974293" cy="610827"/>
          </a:xfrm>
          <a:prstGeom prst="flowChartDecision">
            <a:avLst/>
          </a:prstGeom>
          <a:noFill/>
          <a:ln w="12699"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none" lIns="90488" tIns="44450" rIns="90488" bIns="44450" numCol="1" spcCol="0" rtlCol="0" fromWordArt="0" anchor="t" anchorCtr="0" forceAA="0" compatLnSpc="1">
            <a:prstTxWarp prst="textNoShape">
              <a:avLst/>
            </a:prstTxWarp>
            <a:noAutofit/>
          </a:bodyPr>
          <a:lstStyle/>
          <a:p>
            <a:pPr eaLnBrk="0" fontAlgn="base" hangingPunct="0">
              <a:lnSpc>
                <a:spcPct val="110000"/>
              </a:lnSpc>
              <a:spcBef>
                <a:spcPct val="0"/>
              </a:spcBef>
              <a:spcAft>
                <a:spcPct val="0"/>
              </a:spcAft>
            </a:pPr>
            <a:endParaRPr lang="en-US" sz="5400" b="1">
              <a:latin typeface="Arial" charset="0"/>
            </a:endParaRPr>
          </a:p>
        </p:txBody>
      </p:sp>
      <p:cxnSp>
        <p:nvCxnSpPr>
          <p:cNvPr id="97" name="Straight Arrow Connector 96"/>
          <p:cNvCxnSpPr/>
          <p:nvPr/>
        </p:nvCxnSpPr>
        <p:spPr bwMode="auto">
          <a:xfrm>
            <a:off x="2282811" y="2763487"/>
            <a:ext cx="331571" cy="497"/>
          </a:xfrm>
          <a:prstGeom prst="straightConnector1">
            <a:avLst/>
          </a:prstGeom>
          <a:noFill/>
          <a:ln w="25400" cap="flat" cmpd="sng" algn="ctr">
            <a:solidFill>
              <a:schemeClr val="tx1">
                <a:lumMod val="75000"/>
                <a:lumOff val="25000"/>
              </a:schemeClr>
            </a:solidFill>
            <a:prstDash val="solid"/>
            <a:round/>
            <a:headEnd type="none" w="med" len="med"/>
            <a:tailEnd type="triangle"/>
          </a:ln>
          <a:effectLst/>
        </p:spPr>
      </p:cxnSp>
      <p:cxnSp>
        <p:nvCxnSpPr>
          <p:cNvPr id="99" name="Straight Arrow Connector 98"/>
          <p:cNvCxnSpPr/>
          <p:nvPr/>
        </p:nvCxnSpPr>
        <p:spPr bwMode="auto">
          <a:xfrm>
            <a:off x="3582578" y="2758130"/>
            <a:ext cx="331571" cy="497"/>
          </a:xfrm>
          <a:prstGeom prst="straightConnector1">
            <a:avLst/>
          </a:prstGeom>
          <a:noFill/>
          <a:ln w="25400" cap="flat" cmpd="sng" algn="ctr">
            <a:solidFill>
              <a:schemeClr val="tx1">
                <a:lumMod val="75000"/>
                <a:lumOff val="25000"/>
              </a:schemeClr>
            </a:solidFill>
            <a:prstDash val="solid"/>
            <a:round/>
            <a:headEnd type="none" w="med" len="med"/>
            <a:tailEnd type="triangle"/>
          </a:ln>
          <a:effectLst/>
        </p:spPr>
      </p:cxnSp>
      <p:cxnSp>
        <p:nvCxnSpPr>
          <p:cNvPr id="100" name="Straight Arrow Connector 99"/>
          <p:cNvCxnSpPr>
            <a:endCxn id="15" idx="1"/>
          </p:cNvCxnSpPr>
          <p:nvPr/>
        </p:nvCxnSpPr>
        <p:spPr bwMode="auto">
          <a:xfrm>
            <a:off x="4870138" y="2749909"/>
            <a:ext cx="216847" cy="1932"/>
          </a:xfrm>
          <a:prstGeom prst="straightConnector1">
            <a:avLst/>
          </a:prstGeom>
          <a:noFill/>
          <a:ln w="25400" cap="flat" cmpd="sng" algn="ctr">
            <a:solidFill>
              <a:schemeClr val="tx1">
                <a:lumMod val="75000"/>
                <a:lumOff val="25000"/>
              </a:schemeClr>
            </a:solidFill>
            <a:prstDash val="solid"/>
            <a:round/>
            <a:headEnd type="none" w="med" len="med"/>
            <a:tailEnd type="triangle"/>
          </a:ln>
          <a:effectLst/>
        </p:spPr>
      </p:cxnSp>
      <p:sp>
        <p:nvSpPr>
          <p:cNvPr id="54" name="TextBox 53"/>
          <p:cNvSpPr txBox="1"/>
          <p:nvPr/>
        </p:nvSpPr>
        <p:spPr>
          <a:xfrm>
            <a:off x="2680913" y="2567620"/>
            <a:ext cx="873708" cy="430887"/>
          </a:xfrm>
          <a:prstGeom prst="rect">
            <a:avLst/>
          </a:prstGeom>
          <a:noFill/>
        </p:spPr>
        <p:txBody>
          <a:bodyPr wrap="square" rtlCol="0">
            <a:spAutoFit/>
          </a:bodyPr>
          <a:lstStyle/>
          <a:p>
            <a:r>
              <a:rPr lang="en-US" sz="1100" dirty="0" smtClean="0"/>
              <a:t>Make code change</a:t>
            </a:r>
            <a:endParaRPr lang="en-US" sz="1100" dirty="0"/>
          </a:p>
        </p:txBody>
      </p:sp>
      <p:sp>
        <p:nvSpPr>
          <p:cNvPr id="102" name="TextBox 101"/>
          <p:cNvSpPr txBox="1"/>
          <p:nvPr/>
        </p:nvSpPr>
        <p:spPr>
          <a:xfrm>
            <a:off x="4711455" y="2329575"/>
            <a:ext cx="404278" cy="246221"/>
          </a:xfrm>
          <a:prstGeom prst="rect">
            <a:avLst/>
          </a:prstGeom>
          <a:noFill/>
        </p:spPr>
        <p:txBody>
          <a:bodyPr wrap="none" rtlCol="0">
            <a:spAutoFit/>
          </a:bodyPr>
          <a:lstStyle/>
          <a:p>
            <a:r>
              <a:rPr lang="en-US" sz="1000" dirty="0"/>
              <a:t>Yes</a:t>
            </a:r>
          </a:p>
        </p:txBody>
      </p:sp>
      <p:cxnSp>
        <p:nvCxnSpPr>
          <p:cNvPr id="103" name="Straight Arrow Connector 102"/>
          <p:cNvCxnSpPr/>
          <p:nvPr/>
        </p:nvCxnSpPr>
        <p:spPr bwMode="auto">
          <a:xfrm>
            <a:off x="4371330" y="3071313"/>
            <a:ext cx="5816" cy="512676"/>
          </a:xfrm>
          <a:prstGeom prst="straightConnector1">
            <a:avLst/>
          </a:prstGeom>
          <a:noFill/>
          <a:ln w="25400" cap="flat" cmpd="sng" algn="ctr">
            <a:solidFill>
              <a:schemeClr val="tx1">
                <a:lumMod val="75000"/>
                <a:lumOff val="25000"/>
              </a:schemeClr>
            </a:solidFill>
            <a:prstDash val="solid"/>
            <a:round/>
            <a:headEnd type="none" w="med" len="med"/>
            <a:tailEnd type="triangle"/>
          </a:ln>
          <a:effectLst/>
        </p:spPr>
      </p:cxnSp>
      <p:grpSp>
        <p:nvGrpSpPr>
          <p:cNvPr id="104" name="Group 103"/>
          <p:cNvGrpSpPr/>
          <p:nvPr/>
        </p:nvGrpSpPr>
        <p:grpSpPr>
          <a:xfrm>
            <a:off x="3819061" y="4764806"/>
            <a:ext cx="1038499" cy="757662"/>
            <a:chOff x="2544896" y="2170322"/>
            <a:chExt cx="1311008" cy="627961"/>
          </a:xfrm>
        </p:grpSpPr>
        <p:sp>
          <p:nvSpPr>
            <p:cNvPr id="109" name="Rounded Rectangle 108"/>
            <p:cNvSpPr/>
            <p:nvPr/>
          </p:nvSpPr>
          <p:spPr bwMode="auto">
            <a:xfrm>
              <a:off x="2544896" y="2170322"/>
              <a:ext cx="1311008" cy="627961"/>
            </a:xfrm>
            <a:prstGeom prst="roundRect">
              <a:avLst/>
            </a:prstGeom>
            <a:noFill/>
            <a:ln w="12699"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none" lIns="90488" tIns="44450" rIns="90488" bIns="44450" numCol="1" spcCol="0" rtlCol="0" fromWordArt="0" anchor="t" anchorCtr="0" forceAA="0" compatLnSpc="1">
              <a:prstTxWarp prst="textNoShape">
                <a:avLst/>
              </a:prstTxWarp>
              <a:noAutofit/>
            </a:bodyPr>
            <a:lstStyle/>
            <a:p>
              <a:pPr eaLnBrk="0" fontAlgn="base" hangingPunct="0">
                <a:lnSpc>
                  <a:spcPct val="110000"/>
                </a:lnSpc>
                <a:spcBef>
                  <a:spcPct val="0"/>
                </a:spcBef>
                <a:spcAft>
                  <a:spcPct val="0"/>
                </a:spcAft>
              </a:pPr>
              <a:endParaRPr lang="en-US" sz="5400" b="1">
                <a:latin typeface="Arial" charset="0"/>
              </a:endParaRPr>
            </a:p>
          </p:txBody>
        </p:sp>
        <p:sp>
          <p:nvSpPr>
            <p:cNvPr id="114" name="TextBox 113"/>
            <p:cNvSpPr txBox="1"/>
            <p:nvPr/>
          </p:nvSpPr>
          <p:spPr>
            <a:xfrm>
              <a:off x="2669340" y="2196216"/>
              <a:ext cx="1147490" cy="430887"/>
            </a:xfrm>
            <a:prstGeom prst="rect">
              <a:avLst/>
            </a:prstGeom>
            <a:noFill/>
          </p:spPr>
          <p:txBody>
            <a:bodyPr wrap="square" rtlCol="0">
              <a:spAutoFit/>
            </a:bodyPr>
            <a:lstStyle/>
            <a:p>
              <a:r>
                <a:rPr lang="en-US" sz="1100" dirty="0" smtClean="0"/>
                <a:t>Create Patch for the changes</a:t>
              </a:r>
              <a:endParaRPr lang="en-US" sz="1200" b="1" dirty="0"/>
            </a:p>
          </p:txBody>
        </p:sp>
      </p:grpSp>
      <p:grpSp>
        <p:nvGrpSpPr>
          <p:cNvPr id="115" name="Group 114"/>
          <p:cNvGrpSpPr/>
          <p:nvPr/>
        </p:nvGrpSpPr>
        <p:grpSpPr>
          <a:xfrm>
            <a:off x="2560323" y="3580822"/>
            <a:ext cx="1065114" cy="582602"/>
            <a:chOff x="2544896" y="2170322"/>
            <a:chExt cx="1311008" cy="627961"/>
          </a:xfrm>
        </p:grpSpPr>
        <p:sp>
          <p:nvSpPr>
            <p:cNvPr id="116" name="Rounded Rectangle 115"/>
            <p:cNvSpPr/>
            <p:nvPr/>
          </p:nvSpPr>
          <p:spPr bwMode="auto">
            <a:xfrm>
              <a:off x="2544896" y="2170322"/>
              <a:ext cx="1311008" cy="627961"/>
            </a:xfrm>
            <a:prstGeom prst="roundRect">
              <a:avLst/>
            </a:prstGeom>
            <a:noFill/>
            <a:ln w="12699"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none" lIns="90488" tIns="44450" rIns="90488" bIns="44450" numCol="1" spcCol="0" rtlCol="0" fromWordArt="0" anchor="t" anchorCtr="0" forceAA="0" compatLnSpc="1">
              <a:prstTxWarp prst="textNoShape">
                <a:avLst/>
              </a:prstTxWarp>
              <a:noAutofit/>
            </a:bodyPr>
            <a:lstStyle/>
            <a:p>
              <a:pPr eaLnBrk="0" fontAlgn="base" hangingPunct="0">
                <a:lnSpc>
                  <a:spcPct val="110000"/>
                </a:lnSpc>
                <a:spcBef>
                  <a:spcPct val="0"/>
                </a:spcBef>
                <a:spcAft>
                  <a:spcPct val="0"/>
                </a:spcAft>
              </a:pPr>
              <a:endParaRPr lang="en-US" sz="5400" b="1">
                <a:latin typeface="Arial" charset="0"/>
              </a:endParaRPr>
            </a:p>
          </p:txBody>
        </p:sp>
        <p:sp>
          <p:nvSpPr>
            <p:cNvPr id="117" name="TextBox 116"/>
            <p:cNvSpPr txBox="1"/>
            <p:nvPr/>
          </p:nvSpPr>
          <p:spPr>
            <a:xfrm>
              <a:off x="2664986" y="2256569"/>
              <a:ext cx="1190917" cy="464434"/>
            </a:xfrm>
            <a:prstGeom prst="rect">
              <a:avLst/>
            </a:prstGeom>
            <a:noFill/>
          </p:spPr>
          <p:txBody>
            <a:bodyPr wrap="square" rtlCol="0">
              <a:spAutoFit/>
            </a:bodyPr>
            <a:lstStyle/>
            <a:p>
              <a:r>
                <a:rPr lang="en-US" sz="1100" dirty="0" smtClean="0"/>
                <a:t>Revert Code Changes</a:t>
              </a:r>
              <a:endParaRPr lang="en-US" sz="1200" b="1" dirty="0"/>
            </a:p>
          </p:txBody>
        </p:sp>
      </p:grpSp>
      <p:sp>
        <p:nvSpPr>
          <p:cNvPr id="62" name="Rectangle 61"/>
          <p:cNvSpPr/>
          <p:nvPr/>
        </p:nvSpPr>
        <p:spPr bwMode="auto">
          <a:xfrm>
            <a:off x="2373730" y="1629789"/>
            <a:ext cx="2562329" cy="4454019"/>
          </a:xfrm>
          <a:prstGeom prst="rect">
            <a:avLst/>
          </a:prstGeom>
          <a:noFill/>
          <a:ln w="12700" cap="flat" cmpd="sng" algn="ctr">
            <a:solidFill>
              <a:schemeClr val="accent5">
                <a:lumMod val="50000"/>
              </a:schemeClr>
            </a:solidFill>
            <a:prstDash val="lgDash"/>
            <a:round/>
            <a:headEnd type="none" w="med" len="med"/>
            <a:tailEnd type="none" w="med" len="med"/>
          </a:ln>
          <a:effectLst/>
        </p:spPr>
        <p:txBody>
          <a:bodyPr vert="horz" wrap="none" lIns="90488" tIns="44450" rIns="90488" bIns="44450" numCol="1" rtlCol="0" anchor="t" anchorCtr="0" compatLnSpc="1">
            <a:prstTxWarp prst="textNoShape">
              <a:avLst/>
            </a:prstTxWarp>
          </a:bodyPr>
          <a:lstStyle/>
          <a:p>
            <a:pPr marL="0" marR="0" indent="0" algn="l" defTabSz="914400" rtl="0" eaLnBrk="0" fontAlgn="base" latinLnBrk="0" hangingPunct="0">
              <a:lnSpc>
                <a:spcPct val="110000"/>
              </a:lnSpc>
              <a:spcBef>
                <a:spcPct val="0"/>
              </a:spcBef>
              <a:spcAft>
                <a:spcPct val="0"/>
              </a:spcAft>
              <a:buClrTx/>
              <a:buSzTx/>
              <a:buFontTx/>
              <a:buNone/>
              <a:tabLst/>
            </a:pPr>
            <a:endParaRPr kumimoji="0" lang="en-US" sz="5400" b="1" i="0" u="none" strike="noStrike" cap="none" normalizeH="0" baseline="0" smtClean="0">
              <a:ln>
                <a:noFill/>
              </a:ln>
              <a:solidFill>
                <a:schemeClr val="tx1"/>
              </a:solidFill>
              <a:effectLst/>
              <a:latin typeface="Arial" charset="0"/>
            </a:endParaRPr>
          </a:p>
        </p:txBody>
      </p:sp>
      <p:sp>
        <p:nvSpPr>
          <p:cNvPr id="122" name="TextBox 121"/>
          <p:cNvSpPr txBox="1"/>
          <p:nvPr/>
        </p:nvSpPr>
        <p:spPr>
          <a:xfrm>
            <a:off x="4405261" y="3197995"/>
            <a:ext cx="348172" cy="246221"/>
          </a:xfrm>
          <a:prstGeom prst="rect">
            <a:avLst/>
          </a:prstGeom>
          <a:noFill/>
        </p:spPr>
        <p:txBody>
          <a:bodyPr wrap="none" rtlCol="0">
            <a:spAutoFit/>
          </a:bodyPr>
          <a:lstStyle/>
          <a:p>
            <a:r>
              <a:rPr lang="en-US" sz="1000" dirty="0"/>
              <a:t>No</a:t>
            </a:r>
          </a:p>
        </p:txBody>
      </p:sp>
      <p:sp>
        <p:nvSpPr>
          <p:cNvPr id="123" name="Flowchart: Decision 122"/>
          <p:cNvSpPr/>
          <p:nvPr/>
        </p:nvSpPr>
        <p:spPr bwMode="auto">
          <a:xfrm>
            <a:off x="3905995" y="3566566"/>
            <a:ext cx="974293" cy="610827"/>
          </a:xfrm>
          <a:prstGeom prst="flowChartDecision">
            <a:avLst/>
          </a:prstGeom>
          <a:noFill/>
          <a:ln w="12699" cap="flat" cmpd="sng" algn="ctr">
            <a:solidFill>
              <a:schemeClr val="accent1">
                <a:lumMod val="75000"/>
              </a:schemeClr>
            </a:solidFill>
            <a:prstDash val="solid"/>
            <a:round/>
            <a:headEnd type="none" w="med" len="med"/>
            <a:tailEnd type="none" w="med" len="med"/>
          </a:ln>
          <a:effectLst/>
        </p:spPr>
        <p:txBody>
          <a:bodyPr rot="0" spcFirstLastPara="0" vertOverflow="overflow" horzOverflow="overflow" vert="horz" wrap="none" lIns="90488" tIns="44450" rIns="90488" bIns="44450" numCol="1" spcCol="0" rtlCol="0" fromWordArt="0" anchor="t" anchorCtr="0" forceAA="0" compatLnSpc="1">
            <a:prstTxWarp prst="textNoShape">
              <a:avLst/>
            </a:prstTxWarp>
            <a:noAutofit/>
          </a:bodyPr>
          <a:lstStyle/>
          <a:p>
            <a:pPr eaLnBrk="0" fontAlgn="base" hangingPunct="0">
              <a:lnSpc>
                <a:spcPct val="110000"/>
              </a:lnSpc>
              <a:spcBef>
                <a:spcPct val="0"/>
              </a:spcBef>
              <a:spcAft>
                <a:spcPct val="0"/>
              </a:spcAft>
            </a:pPr>
            <a:endParaRPr lang="en-US" sz="5400" b="1">
              <a:latin typeface="Arial" charset="0"/>
            </a:endParaRPr>
          </a:p>
        </p:txBody>
      </p:sp>
      <p:sp>
        <p:nvSpPr>
          <p:cNvPr id="65" name="TextBox 64"/>
          <p:cNvSpPr txBox="1"/>
          <p:nvPr/>
        </p:nvSpPr>
        <p:spPr>
          <a:xfrm>
            <a:off x="4099620" y="3607173"/>
            <a:ext cx="727932" cy="553998"/>
          </a:xfrm>
          <a:prstGeom prst="rect">
            <a:avLst/>
          </a:prstGeom>
          <a:noFill/>
        </p:spPr>
        <p:txBody>
          <a:bodyPr wrap="square" rtlCol="0">
            <a:spAutoFit/>
          </a:bodyPr>
          <a:lstStyle/>
          <a:p>
            <a:r>
              <a:rPr lang="en-US" sz="1000" dirty="0"/>
              <a:t>Code </a:t>
            </a:r>
            <a:r>
              <a:rPr lang="en-US" sz="1000" dirty="0" smtClean="0"/>
              <a:t>Changes</a:t>
            </a:r>
            <a:endParaRPr lang="en-US" sz="1000" dirty="0"/>
          </a:p>
          <a:p>
            <a:r>
              <a:rPr lang="en-US" sz="1000" dirty="0" smtClean="0"/>
              <a:t>Needed?</a:t>
            </a:r>
            <a:endParaRPr lang="en-US" sz="1000" dirty="0"/>
          </a:p>
        </p:txBody>
      </p:sp>
      <p:cxnSp>
        <p:nvCxnSpPr>
          <p:cNvPr id="125" name="Straight Arrow Connector 124"/>
          <p:cNvCxnSpPr/>
          <p:nvPr/>
        </p:nvCxnSpPr>
        <p:spPr bwMode="auto">
          <a:xfrm>
            <a:off x="4402353" y="4199787"/>
            <a:ext cx="2908" cy="587442"/>
          </a:xfrm>
          <a:prstGeom prst="straightConnector1">
            <a:avLst/>
          </a:prstGeom>
          <a:noFill/>
          <a:ln w="25400" cap="flat" cmpd="sng" algn="ctr">
            <a:solidFill>
              <a:schemeClr val="tx1">
                <a:lumMod val="75000"/>
                <a:lumOff val="25000"/>
              </a:schemeClr>
            </a:solidFill>
            <a:prstDash val="solid"/>
            <a:round/>
            <a:headEnd type="none" w="med" len="med"/>
            <a:tailEnd type="triangle"/>
          </a:ln>
          <a:effectLst/>
        </p:spPr>
      </p:cxnSp>
      <p:cxnSp>
        <p:nvCxnSpPr>
          <p:cNvPr id="80" name="Straight Arrow Connector 79"/>
          <p:cNvCxnSpPr>
            <a:stCxn id="116" idx="0"/>
            <a:endCxn id="12" idx="2"/>
          </p:cNvCxnSpPr>
          <p:nvPr/>
        </p:nvCxnSpPr>
        <p:spPr bwMode="auto">
          <a:xfrm flipH="1" flipV="1">
            <a:off x="3087292" y="3042274"/>
            <a:ext cx="5588" cy="538548"/>
          </a:xfrm>
          <a:prstGeom prst="straightConnector1">
            <a:avLst/>
          </a:prstGeom>
          <a:noFill/>
          <a:ln w="25400" cap="flat" cmpd="sng" algn="ctr">
            <a:solidFill>
              <a:schemeClr val="tx1">
                <a:lumMod val="75000"/>
                <a:lumOff val="25000"/>
              </a:schemeClr>
            </a:solidFill>
            <a:prstDash val="solid"/>
            <a:round/>
            <a:headEnd type="none" w="med" len="med"/>
            <a:tailEnd type="triangle"/>
          </a:ln>
          <a:effectLst/>
        </p:spPr>
      </p:cxnSp>
      <p:cxnSp>
        <p:nvCxnSpPr>
          <p:cNvPr id="89" name="Straight Arrow Connector 88"/>
          <p:cNvCxnSpPr/>
          <p:nvPr/>
        </p:nvCxnSpPr>
        <p:spPr bwMode="auto">
          <a:xfrm flipH="1" flipV="1">
            <a:off x="3625437" y="3872123"/>
            <a:ext cx="280558" cy="12049"/>
          </a:xfrm>
          <a:prstGeom prst="straightConnector1">
            <a:avLst/>
          </a:prstGeom>
          <a:noFill/>
          <a:ln w="25400" cap="flat" cmpd="sng" algn="ctr">
            <a:solidFill>
              <a:schemeClr val="tx1">
                <a:lumMod val="75000"/>
                <a:lumOff val="25000"/>
              </a:schemeClr>
            </a:solidFill>
            <a:prstDash val="solid"/>
            <a:round/>
            <a:headEnd type="none" w="med" len="med"/>
            <a:tailEnd type="triangle"/>
          </a:ln>
          <a:effectLst/>
        </p:spPr>
      </p:cxnSp>
      <p:cxnSp>
        <p:nvCxnSpPr>
          <p:cNvPr id="101" name="Elbow Connector 100"/>
          <p:cNvCxnSpPr>
            <a:stCxn id="109" idx="1"/>
            <a:endCxn id="116" idx="2"/>
          </p:cNvCxnSpPr>
          <p:nvPr/>
        </p:nvCxnSpPr>
        <p:spPr bwMode="auto">
          <a:xfrm rot="10800000">
            <a:off x="3092881" y="4163425"/>
            <a:ext cx="726181" cy="980213"/>
          </a:xfrm>
          <a:prstGeom prst="bentConnector2">
            <a:avLst/>
          </a:prstGeom>
          <a:noFill/>
          <a:ln w="25400" cap="flat" cmpd="sng" algn="ctr">
            <a:solidFill>
              <a:schemeClr val="tx1">
                <a:lumMod val="75000"/>
                <a:lumOff val="25000"/>
              </a:schemeClr>
            </a:solidFill>
            <a:prstDash val="solid"/>
            <a:round/>
            <a:headEnd type="none" w="med" len="med"/>
            <a:tailEnd type="triangle"/>
          </a:ln>
          <a:effectLst/>
        </p:spPr>
      </p:cxnSp>
      <p:sp>
        <p:nvSpPr>
          <p:cNvPr id="141" name="TextBox 140"/>
          <p:cNvSpPr txBox="1"/>
          <p:nvPr/>
        </p:nvSpPr>
        <p:spPr>
          <a:xfrm>
            <a:off x="4416738" y="4334100"/>
            <a:ext cx="404278" cy="246221"/>
          </a:xfrm>
          <a:prstGeom prst="rect">
            <a:avLst/>
          </a:prstGeom>
          <a:noFill/>
        </p:spPr>
        <p:txBody>
          <a:bodyPr wrap="none" rtlCol="0">
            <a:spAutoFit/>
          </a:bodyPr>
          <a:lstStyle/>
          <a:p>
            <a:r>
              <a:rPr lang="en-US" sz="1000" dirty="0"/>
              <a:t>Yes</a:t>
            </a:r>
          </a:p>
        </p:txBody>
      </p:sp>
      <p:sp>
        <p:nvSpPr>
          <p:cNvPr id="142" name="TextBox 141"/>
          <p:cNvSpPr txBox="1"/>
          <p:nvPr/>
        </p:nvSpPr>
        <p:spPr>
          <a:xfrm>
            <a:off x="3655628" y="3580822"/>
            <a:ext cx="348172" cy="246221"/>
          </a:xfrm>
          <a:prstGeom prst="rect">
            <a:avLst/>
          </a:prstGeom>
          <a:noFill/>
        </p:spPr>
        <p:txBody>
          <a:bodyPr wrap="none" rtlCol="0">
            <a:spAutoFit/>
          </a:bodyPr>
          <a:lstStyle/>
          <a:p>
            <a:r>
              <a:rPr lang="en-US" sz="1000" dirty="0"/>
              <a:t>No</a:t>
            </a:r>
          </a:p>
        </p:txBody>
      </p:sp>
    </p:spTree>
    <p:extLst>
      <p:ext uri="{BB962C8B-B14F-4D97-AF65-F5344CB8AC3E}">
        <p14:creationId xmlns:p14="http://schemas.microsoft.com/office/powerpoint/2010/main" val="1540421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normAutofit/>
          </a:bodyPr>
          <a:lstStyle/>
          <a:p>
            <a:pPr>
              <a:lnSpc>
                <a:spcPct val="200000"/>
              </a:lnSpc>
            </a:pPr>
            <a:r>
              <a:rPr lang="en-US" sz="1800" b="0" dirty="0"/>
              <a:t>Say goodbye to long and tense integrations</a:t>
            </a:r>
          </a:p>
          <a:p>
            <a:pPr>
              <a:lnSpc>
                <a:spcPct val="200000"/>
              </a:lnSpc>
            </a:pPr>
            <a:r>
              <a:rPr lang="en-US" sz="1800" b="0" dirty="0"/>
              <a:t>Increase visibility which enables greater communication</a:t>
            </a:r>
          </a:p>
          <a:p>
            <a:pPr>
              <a:lnSpc>
                <a:spcPct val="200000"/>
              </a:lnSpc>
            </a:pPr>
            <a:r>
              <a:rPr lang="en-US" sz="1800" b="0" dirty="0"/>
              <a:t>Catch issues fast and nip them in the bud</a:t>
            </a:r>
          </a:p>
          <a:p>
            <a:pPr>
              <a:lnSpc>
                <a:spcPct val="200000"/>
              </a:lnSpc>
            </a:pPr>
            <a:r>
              <a:rPr lang="en-US" sz="1800" b="0" dirty="0"/>
              <a:t>Spend less time debugging and more time adding features</a:t>
            </a:r>
          </a:p>
          <a:p>
            <a:pPr>
              <a:lnSpc>
                <a:spcPct val="200000"/>
              </a:lnSpc>
            </a:pPr>
            <a:r>
              <a:rPr lang="en-US" sz="1800" b="0" dirty="0"/>
              <a:t>Proceed in the confidence you’re building on a solid foundation</a:t>
            </a:r>
          </a:p>
          <a:p>
            <a:pPr>
              <a:lnSpc>
                <a:spcPct val="200000"/>
              </a:lnSpc>
            </a:pPr>
            <a:r>
              <a:rPr lang="en-US" sz="1800" b="0" dirty="0"/>
              <a:t>Stop waiting to find out if your code’s going to work</a:t>
            </a:r>
          </a:p>
          <a:p>
            <a:pPr>
              <a:lnSpc>
                <a:spcPct val="200000"/>
              </a:lnSpc>
            </a:pPr>
            <a:r>
              <a:rPr lang="en-US" sz="1800" b="0" dirty="0"/>
              <a:t>Reduce integration problems allowing you to deliver software more rapidly</a:t>
            </a:r>
          </a:p>
          <a:p>
            <a:pPr>
              <a:lnSpc>
                <a:spcPct val="200000"/>
              </a:lnSpc>
            </a:pPr>
            <a:endParaRPr lang="en-US" sz="1800" b="0" dirty="0"/>
          </a:p>
        </p:txBody>
      </p:sp>
      <p:sp>
        <p:nvSpPr>
          <p:cNvPr id="5" name="Text Placeholder 4"/>
          <p:cNvSpPr>
            <a:spLocks noGrp="1"/>
          </p:cNvSpPr>
          <p:nvPr>
            <p:ph type="body" sz="quarter" idx="10"/>
          </p:nvPr>
        </p:nvSpPr>
        <p:spPr/>
        <p:txBody>
          <a:bodyPr>
            <a:normAutofit fontScale="70000" lnSpcReduction="20000"/>
          </a:bodyPr>
          <a:lstStyle/>
          <a:p>
            <a:endParaRPr lang="en-US"/>
          </a:p>
        </p:txBody>
      </p:sp>
    </p:spTree>
    <p:extLst>
      <p:ext uri="{BB962C8B-B14F-4D97-AF65-F5344CB8AC3E}">
        <p14:creationId xmlns:p14="http://schemas.microsoft.com/office/powerpoint/2010/main" val="2924242190"/>
      </p:ext>
    </p:extLst>
  </p:cSld>
  <p:clrMapOvr>
    <a:masterClrMapping/>
  </p:clrMapOvr>
  <p:timing>
    <p:tnLst>
      <p:par>
        <p:cTn id="1" dur="indefinite" restart="never" nodeType="tmRoot"/>
      </p:par>
    </p:tnLst>
  </p:timing>
</p:sld>
</file>

<file path=ppt/theme/theme1.xml><?xml version="1.0" encoding="utf-8"?>
<a:theme xmlns:a="http://schemas.openxmlformats.org/drawingml/2006/main" name="Honeywell Theme">
  <a:themeElements>
    <a:clrScheme name="">
      <a:dk1>
        <a:srgbClr val="000000"/>
      </a:dk1>
      <a:lt1>
        <a:srgbClr val="FFFFFF"/>
      </a:lt1>
      <a:dk2>
        <a:srgbClr val="FFFFFF"/>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699" cap="flat" cmpd="sng" algn="ctr">
          <a:noFill/>
          <a:prstDash val="solid"/>
          <a:round/>
          <a:headEnd type="none" w="med" len="med"/>
          <a:tailEnd type="none" w="med" len="med"/>
        </a:ln>
        <a:effectLst/>
      </a:spPr>
      <a:bodyPr vert="horz" wrap="none" lIns="90488" tIns="44450" rIns="90488" bIns="44450" numCol="1" anchor="t" anchorCtr="0" compatLnSpc="1">
        <a:prstTxWarp prst="textNoShape">
          <a:avLst/>
        </a:prstTxWarp>
      </a:bodyPr>
      <a:lstStyle>
        <a:defPPr marL="0" marR="0" indent="0" algn="l" defTabSz="914400" rtl="0" eaLnBrk="0" fontAlgn="base" latinLnBrk="0" hangingPunct="0">
          <a:lnSpc>
            <a:spcPct val="110000"/>
          </a:lnSpc>
          <a:spcBef>
            <a:spcPct val="0"/>
          </a:spcBef>
          <a:spcAft>
            <a:spcPct val="0"/>
          </a:spcAft>
          <a:buClrTx/>
          <a:buSzTx/>
          <a:buFontTx/>
          <a:buNone/>
          <a:tabLst/>
          <a:defRPr kumimoji="0" lang="en-US" sz="5400" b="1" i="0" u="none" strike="noStrike" cap="none" normalizeH="0" baseline="0" smtClean="0">
            <a:ln>
              <a:noFill/>
            </a:ln>
            <a:solidFill>
              <a:schemeClr val="tx1"/>
            </a:solidFill>
            <a:effectLst/>
            <a:latin typeface="Arial" charset="0"/>
          </a:defRPr>
        </a:defPPr>
      </a:lstStyle>
    </a:spDef>
    <a:lnDef>
      <a:spPr bwMode="auto">
        <a:noFill/>
        <a:ln w="25400" cap="flat" cmpd="sng" algn="ctr">
          <a:solidFill>
            <a:schemeClr val="tx1">
              <a:lumMod val="75000"/>
              <a:lumOff val="25000"/>
            </a:schemeClr>
          </a:solidFill>
          <a:prstDash val="dashDot"/>
          <a:round/>
          <a:headEnd type="none" w="med" len="med"/>
          <a:tailEnd type="arrow" w="lg" len="lg"/>
        </a:ln>
        <a:effectLst/>
      </a:spPr>
      <a:body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Honeywell Theme" id="{4507011B-3C4F-46E8-91A0-BAAF6303B34C}" vid="{666F1DF5-1EA0-4CCF-9B27-F2059B239B7C}"/>
    </a:ext>
  </a:extLst>
</a:theme>
</file>

<file path=docProps/app.xml><?xml version="1.0" encoding="utf-8"?>
<Properties xmlns="http://schemas.openxmlformats.org/officeDocument/2006/extended-properties" xmlns:vt="http://schemas.openxmlformats.org/officeDocument/2006/docPropsVTypes">
  <Template>Honeywell Theme</Template>
  <TotalTime>298</TotalTime>
  <Words>356</Words>
  <Application>Microsoft Office PowerPoint</Application>
  <PresentationFormat>Custom</PresentationFormat>
  <Paragraphs>140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Times New Roman</vt:lpstr>
      <vt:lpstr>Wingdings</vt:lpstr>
      <vt:lpstr>Honeywell Theme</vt:lpstr>
      <vt:lpstr>Continuous Integration &amp; Deployment </vt:lpstr>
      <vt:lpstr>Continuous Integration – Cloud Overall Process </vt:lpstr>
      <vt:lpstr>Continuous Integration</vt:lpstr>
      <vt:lpstr>CI &amp; CD  Stage View</vt:lpstr>
      <vt:lpstr>PowerPoint Presentation</vt:lpstr>
      <vt:lpstr>Continuous Integration - Current Development - Process Map</vt:lpstr>
      <vt:lpstr>Patching</vt:lpstr>
      <vt:lpstr>Benefits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Integration</dc:title>
  <dc:creator>D, Yuvaraj</dc:creator>
  <cp:lastModifiedBy>Tyagaraj, Anand</cp:lastModifiedBy>
  <cp:revision>58</cp:revision>
  <dcterms:created xsi:type="dcterms:W3CDTF">2015-02-27T08:55:06Z</dcterms:created>
  <dcterms:modified xsi:type="dcterms:W3CDTF">2017-04-18T08:54:01Z</dcterms:modified>
</cp:coreProperties>
</file>