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4eaeb8b5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4eaeb8b5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5c57778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5c57778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4eaeb8b5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4eaeb8b5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6174fef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6174fef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5c57778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5c57778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6174fef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6174fef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6174fef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6174fef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5c577784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5c57778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WeatherAPI.com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Fully managed free weather and geolocation API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Realtime</a:t>
            </a:r>
            <a:r>
              <a:rPr b="1" lang="en" sz="1800"/>
              <a:t> Weather API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Forecast Weather API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IP Lookup API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Time Zone API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Astronomy API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History Weather API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Search/Autocomplete API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Sports API</a:t>
            </a:r>
            <a:endParaRPr b="1"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Future Weather API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</a:t>
            </a:r>
            <a:r>
              <a:rPr lang="en"/>
              <a:t>Realtime Weather API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225" y="1750275"/>
            <a:ext cx="4955550" cy="31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RAW JSON Output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00" y="1702876"/>
            <a:ext cx="3213030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930" y="1702875"/>
            <a:ext cx="308437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Exhibit A: Temperature and Humidity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00" y="1710775"/>
            <a:ext cx="4002953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753" y="1710775"/>
            <a:ext cx="406705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Exhibit B: </a:t>
            </a:r>
            <a:r>
              <a:rPr lang="en"/>
              <a:t>Wind Speed</a:t>
            </a:r>
            <a:r>
              <a:rPr lang="en"/>
              <a:t> and Visibility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0" y="1742375"/>
            <a:ext cx="4002953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3" y="1742375"/>
            <a:ext cx="400295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Possibilities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Integrate WeatherAPI data and </a:t>
            </a:r>
            <a:r>
              <a:rPr b="1" lang="en" sz="1600"/>
              <a:t>yFinanceAPI</a:t>
            </a:r>
            <a:r>
              <a:rPr b="1" lang="en" sz="1600"/>
              <a:t> data to find correlation between Stock Prices (</a:t>
            </a:r>
            <a:r>
              <a:rPr b="1" lang="en" sz="1600"/>
              <a:t>eg. XOM)</a:t>
            </a:r>
            <a:r>
              <a:rPr b="1" lang="en" sz="1600"/>
              <a:t> and Climate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Integrate WeatherAPI data and Retail Sales data to correlate and forecast sales data.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Use endpoints like IP Lookup to identify geolocation of our softwares shipped.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Use Search/Autocomplete API in text-based recommendation algorithm.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Anand Shah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